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5" r:id="rId4"/>
  </p:sldMasterIdLst>
  <p:notesMasterIdLst>
    <p:notesMasterId r:id="rId38"/>
  </p:notesMasterIdLst>
  <p:handoutMasterIdLst>
    <p:handoutMasterId r:id="rId39"/>
  </p:handoutMasterIdLst>
  <p:sldIdLst>
    <p:sldId id="2129" r:id="rId5"/>
    <p:sldId id="2130" r:id="rId6"/>
    <p:sldId id="2256" r:id="rId7"/>
    <p:sldId id="2236" r:id="rId8"/>
    <p:sldId id="2237" r:id="rId9"/>
    <p:sldId id="2238" r:id="rId10"/>
    <p:sldId id="2239" r:id="rId11"/>
    <p:sldId id="2240" r:id="rId12"/>
    <p:sldId id="2241" r:id="rId13"/>
    <p:sldId id="2242" r:id="rId14"/>
    <p:sldId id="2248" r:id="rId15"/>
    <p:sldId id="2249" r:id="rId16"/>
    <p:sldId id="2250" r:id="rId17"/>
    <p:sldId id="2251" r:id="rId18"/>
    <p:sldId id="2252" r:id="rId19"/>
    <p:sldId id="2257" r:id="rId20"/>
    <p:sldId id="2253" r:id="rId21"/>
    <p:sldId id="2254" r:id="rId22"/>
    <p:sldId id="2245" r:id="rId23"/>
    <p:sldId id="2246" r:id="rId24"/>
    <p:sldId id="2247" r:id="rId25"/>
    <p:sldId id="2258" r:id="rId26"/>
    <p:sldId id="2223" r:id="rId27"/>
    <p:sldId id="2224" r:id="rId28"/>
    <p:sldId id="2259" r:id="rId29"/>
    <p:sldId id="2255" r:id="rId30"/>
    <p:sldId id="2260" r:id="rId31"/>
    <p:sldId id="2261" r:id="rId32"/>
    <p:sldId id="2262" r:id="rId33"/>
    <p:sldId id="2263" r:id="rId34"/>
    <p:sldId id="2264" r:id="rId35"/>
    <p:sldId id="2265" r:id="rId36"/>
    <p:sldId id="2170" r:id="rId37"/>
  </p:sldIdLst>
  <p:sldSz cx="9144000" cy="5143500" type="screen16x9"/>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064" userDrawn="1">
          <p15:clr>
            <a:srgbClr val="A4A3A4"/>
          </p15:clr>
        </p15:guide>
        <p15:guide id="2" orient="horz" pos="348" userDrawn="1">
          <p15:clr>
            <a:srgbClr val="A4A3A4"/>
          </p15:clr>
        </p15:guide>
        <p15:guide id="3" orient="horz" pos="26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lbach, Chris (Cognizant)" initials="AC(" lastIdx="3" clrIdx="0">
    <p:extLst>
      <p:ext uri="{19B8F6BF-5375-455C-9EA6-DF929625EA0E}">
        <p15:presenceInfo xmlns:p15="http://schemas.microsoft.com/office/powerpoint/2012/main" userId="S-1-5-21-1178368992-402679808-390482200-2418934" providerId="AD"/>
      </p:ext>
    </p:extLst>
  </p:cmAuthor>
  <p:cmAuthor id="2" name="Holsinger, Sophie (Contractor)" initials="HS(" lastIdx="2" clrIdx="1">
    <p:extLst>
      <p:ext uri="{19B8F6BF-5375-455C-9EA6-DF929625EA0E}">
        <p15:presenceInfo xmlns:p15="http://schemas.microsoft.com/office/powerpoint/2012/main" userId="S::745207@cognizant.com::be76981d-d1d7-4226-a9d6-fb7fa2b10209" providerId="AD"/>
      </p:ext>
    </p:extLst>
  </p:cmAuthor>
  <p:cmAuthor id="3" name="Martin Rajan, Stephen Jesukanth (Cognizant)" initials="MRSJ(" lastIdx="1" clrIdx="2">
    <p:extLst>
      <p:ext uri="{19B8F6BF-5375-455C-9EA6-DF929625EA0E}">
        <p15:presenceInfo xmlns:p15="http://schemas.microsoft.com/office/powerpoint/2012/main" userId="S-1-5-21-1178368992-402679808-390482200-1175615" providerId="AD"/>
      </p:ext>
    </p:extLst>
  </p:cmAuthor>
  <p:cmAuthor id="4" name="Rasool Irfan" initials="M" lastIdx="1" clrIdx="3">
    <p:extLst>
      <p:ext uri="{19B8F6BF-5375-455C-9EA6-DF929625EA0E}">
        <p15:presenceInfo xmlns:p15="http://schemas.microsoft.com/office/powerpoint/2012/main" userId="Rasool Irf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FEC"/>
    <a:srgbClr val="1B8578"/>
    <a:srgbClr val="FFC000"/>
    <a:srgbClr val="00FF99"/>
    <a:srgbClr val="7030A0"/>
    <a:srgbClr val="84BBFF"/>
    <a:srgbClr val="00B050"/>
    <a:srgbClr val="257B35"/>
    <a:srgbClr val="404040"/>
    <a:srgbClr val="0033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26" autoAdjust="0"/>
    <p:restoredTop sz="96879" autoAdjust="0"/>
  </p:normalViewPr>
  <p:slideViewPr>
    <p:cSldViewPr snapToGrid="0">
      <p:cViewPr varScale="1">
        <p:scale>
          <a:sx n="91" d="100"/>
          <a:sy n="91" d="100"/>
        </p:scale>
        <p:origin x="300" y="56"/>
      </p:cViewPr>
      <p:guideLst>
        <p:guide pos="2064"/>
        <p:guide orient="horz" pos="348"/>
        <p:guide orient="horz" pos="2676"/>
      </p:guideLst>
    </p:cSldViewPr>
  </p:slideViewPr>
  <p:outlineViewPr>
    <p:cViewPr>
      <p:scale>
        <a:sx n="33" d="100"/>
        <a:sy n="33" d="100"/>
      </p:scale>
      <p:origin x="0" y="-11296"/>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121" d="100"/>
          <a:sy n="121" d="100"/>
        </p:scale>
        <p:origin x="390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2893110564350378"/>
          <c:y val="3.4071221193050762E-2"/>
        </c:manualLayout>
      </c:layout>
      <c:overlay val="0"/>
    </c:title>
    <c:autoTitleDeleted val="0"/>
    <c:plotArea>
      <c:layout>
        <c:manualLayout>
          <c:layoutTarget val="inner"/>
          <c:xMode val="edge"/>
          <c:yMode val="edge"/>
          <c:x val="0.10339286891811768"/>
          <c:y val="3.4908783024268905E-2"/>
          <c:w val="0.82965984320004071"/>
          <c:h val="0.69714254215577165"/>
        </c:manualLayout>
      </c:layout>
      <c:barChart>
        <c:barDir val="col"/>
        <c:grouping val="clustered"/>
        <c:varyColors val="0"/>
        <c:ser>
          <c:idx val="0"/>
          <c:order val="0"/>
          <c:tx>
            <c:strRef>
              <c:f>Sheet1!$B$1</c:f>
              <c:strCache>
                <c:ptCount val="1"/>
                <c:pt idx="0">
                  <c:v>Premiums</c:v>
                </c:pt>
              </c:strCache>
            </c:strRef>
          </c:tx>
          <c:spPr>
            <a:solidFill>
              <a:schemeClr val="bg1">
                <a:lumMod val="50000"/>
              </a:schemeClr>
            </a:solidFill>
          </c:spPr>
          <c:invertIfNegative val="0"/>
          <c:dLbls>
            <c:dLbl>
              <c:idx val="0"/>
              <c:layout>
                <c:manualLayout>
                  <c:x val="-3.5335718540707166E-3"/>
                  <c:y val="0.45460935332822167"/>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1DD8-49BE-A4DC-CBA24ECD2156}"/>
                </c:ext>
              </c:extLst>
            </c:dLbl>
            <c:dLbl>
              <c:idx val="1"/>
              <c:layout>
                <c:manualLayout>
                  <c:x val="-6.4781402297675786E-17"/>
                  <c:y val="0.45066943242711038"/>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1DD8-49BE-A4DC-CBA24ECD2156}"/>
                </c:ext>
              </c:extLst>
            </c:dLbl>
            <c:dLbl>
              <c:idx val="2"/>
              <c:layout>
                <c:manualLayout>
                  <c:x val="-3.5335718540707166E-3"/>
                  <c:y val="0.3807536768749768"/>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1DD8-49BE-A4DC-CBA24ECD2156}"/>
                </c:ext>
              </c:extLst>
            </c:dLbl>
            <c:dLbl>
              <c:idx val="4"/>
              <c:layout>
                <c:manualLayout>
                  <c:x val="-1.2956280459535157E-16"/>
                  <c:y val="0.26576250051643385"/>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1DD8-49BE-A4DC-CBA24ECD2156}"/>
                </c:ext>
              </c:extLst>
            </c:dLbl>
            <c:numFmt formatCode="#,##0.0" sourceLinked="0"/>
            <c:spPr>
              <a:noFill/>
              <a:ln>
                <a:noFill/>
              </a:ln>
              <a:effectLst/>
            </c:spPr>
            <c:txPr>
              <a:bodyPr rot="-5400000" vert="horz"/>
              <a:lstStyle/>
              <a:p>
                <a:pPr>
                  <a:defRPr sz="800" b="1">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numRef>
              <c:f>Sheet1!$A$2:$A$6</c:f>
              <c:numCache>
                <c:formatCode>General</c:formatCode>
                <c:ptCount val="5"/>
                <c:pt idx="0">
                  <c:v>2014</c:v>
                </c:pt>
                <c:pt idx="1">
                  <c:v>2015</c:v>
                </c:pt>
                <c:pt idx="2">
                  <c:v>2016</c:v>
                </c:pt>
                <c:pt idx="3">
                  <c:v>2017</c:v>
                </c:pt>
                <c:pt idx="4">
                  <c:v>2018</c:v>
                </c:pt>
              </c:numCache>
            </c:numRef>
          </c:cat>
          <c:val>
            <c:numRef>
              <c:f>Sheet1!$B$2:$B$6</c:f>
              <c:numCache>
                <c:formatCode>#,##0</c:formatCode>
                <c:ptCount val="5"/>
                <c:pt idx="0">
                  <c:v>1500</c:v>
                </c:pt>
                <c:pt idx="1">
                  <c:v>1679</c:v>
                </c:pt>
                <c:pt idx="2">
                  <c:v>1222</c:v>
                </c:pt>
                <c:pt idx="3">
                  <c:v>863</c:v>
                </c:pt>
                <c:pt idx="4">
                  <c:v>900</c:v>
                </c:pt>
              </c:numCache>
            </c:numRef>
          </c:val>
          <c:extLst>
            <c:ext xmlns:c16="http://schemas.microsoft.com/office/drawing/2014/chart" uri="{C3380CC4-5D6E-409C-BE32-E72D297353CC}">
              <c16:uniqueId val="{00000004-1DD8-49BE-A4DC-CBA24ECD2156}"/>
            </c:ext>
          </c:extLst>
        </c:ser>
        <c:dLbls>
          <c:showLegendKey val="0"/>
          <c:showVal val="0"/>
          <c:showCatName val="0"/>
          <c:showSerName val="0"/>
          <c:showPercent val="0"/>
          <c:showBubbleSize val="0"/>
        </c:dLbls>
        <c:gapWidth val="50"/>
        <c:axId val="606737504"/>
        <c:axId val="606738064"/>
      </c:barChart>
      <c:catAx>
        <c:axId val="606737504"/>
        <c:scaling>
          <c:orientation val="minMax"/>
        </c:scaling>
        <c:delete val="0"/>
        <c:axPos val="b"/>
        <c:numFmt formatCode="General" sourceLinked="1"/>
        <c:majorTickMark val="none"/>
        <c:minorTickMark val="none"/>
        <c:tickLblPos val="low"/>
        <c:spPr>
          <a:ln>
            <a:solidFill>
              <a:schemeClr val="bg2">
                <a:lumMod val="50000"/>
              </a:schemeClr>
            </a:solidFill>
          </a:ln>
        </c:spPr>
        <c:crossAx val="606738064"/>
        <c:crosses val="autoZero"/>
        <c:auto val="1"/>
        <c:lblAlgn val="ctr"/>
        <c:lblOffset val="250"/>
        <c:noMultiLvlLbl val="0"/>
      </c:catAx>
      <c:valAx>
        <c:axId val="606738064"/>
        <c:scaling>
          <c:orientation val="minMax"/>
        </c:scaling>
        <c:delete val="0"/>
        <c:axPos val="l"/>
        <c:numFmt formatCode="0" sourceLinked="0"/>
        <c:majorTickMark val="none"/>
        <c:minorTickMark val="none"/>
        <c:tickLblPos val="nextTo"/>
        <c:spPr>
          <a:ln>
            <a:solidFill>
              <a:schemeClr val="bg2">
                <a:lumMod val="50000"/>
              </a:schemeClr>
            </a:solidFill>
          </a:ln>
        </c:spPr>
        <c:crossAx val="606737504"/>
        <c:crosses val="autoZero"/>
        <c:crossBetween val="between"/>
      </c:valAx>
    </c:plotArea>
    <c:legend>
      <c:legendPos val="b"/>
      <c:layout>
        <c:manualLayout>
          <c:xMode val="edge"/>
          <c:yMode val="edge"/>
          <c:x val="5.984942089249027E-2"/>
          <c:y val="0.91159524775989187"/>
          <c:w val="0.88859296518371589"/>
          <c:h val="6.6421194301931774E-2"/>
        </c:manualLayout>
      </c:layout>
      <c:overlay val="0"/>
    </c:legend>
    <c:plotVisOnly val="1"/>
    <c:dispBlanksAs val="gap"/>
    <c:showDLblsOverMax val="0"/>
  </c:chart>
  <c:spPr>
    <a:ln>
      <a:noFill/>
    </a:ln>
  </c:spPr>
  <c:txPr>
    <a:bodyPr/>
    <a:lstStyle/>
    <a:p>
      <a:pPr>
        <a:defRPr sz="900">
          <a:solidFill>
            <a:schemeClr val="tx2"/>
          </a:solidFill>
          <a:latin typeface="+mn-lt"/>
          <a:cs typeface="Arial" panose="020B0604020202020204" pitchFamily="34" charset="0"/>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latin typeface="Arial Regular"/>
            </a:endParaRPr>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965504ED-601C-9F41-A2BB-A84CD9D575D8}" type="datetimeFigureOut">
              <a:rPr lang="en-US" smtClean="0">
                <a:latin typeface="Arial Regular"/>
              </a:rPr>
              <a:t>5/19/2020</a:t>
            </a:fld>
            <a:endParaRPr lang="en-US" dirty="0">
              <a:latin typeface="Arial Regular"/>
            </a:endParaRPr>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latin typeface="Arial Regular"/>
            </a:endParaRPr>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9185347-B0FD-EF4B-941B-A92CF753AB4E}"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b="0" i="0">
                <a:latin typeface="Arial Regular"/>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b="0" i="0">
                <a:latin typeface="Arial Regular"/>
              </a:defRPr>
            </a:lvl1pPr>
          </a:lstStyle>
          <a:p>
            <a:fld id="{C4499A69-9E3B-7C4C-9E3F-523F007A72CB}" type="datetimeFigureOut">
              <a:rPr lang="en-US" smtClean="0"/>
              <a:pPr/>
              <a:t>5/19/2020</a:t>
            </a:fld>
            <a:endParaRPr lang="en-US" dirty="0"/>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b="0" i="0">
                <a:latin typeface="Arial Regular"/>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b="0" i="0">
                <a:latin typeface="Arial Regular"/>
              </a:defRPr>
            </a:lvl1pPr>
          </a:lstStyle>
          <a:p>
            <a:fld id="{B02D6E04-3A2F-4B48-A297-666578EDF1B3}" type="slidenum">
              <a:rPr lang="en-US" smtClean="0"/>
              <a:pPr/>
              <a:t>‹#›</a:t>
            </a:fld>
            <a:endParaRPr lang="en-US" dirty="0"/>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Gradient Sing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8B3D69-F8A0-AC46-95E9-28C9598D74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5" name="Title 1">
            <a:extLst>
              <a:ext uri="{FF2B5EF4-FFF2-40B4-BE49-F238E27FC236}">
                <a16:creationId xmlns:a16="http://schemas.microsoft.com/office/drawing/2014/main" id="{8C9A73B0-41F0-3E40-BF14-EF98B7C21B95}"/>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6" name="Straight Connector 15">
            <a:extLst>
              <a:ext uri="{FF2B5EF4-FFF2-40B4-BE49-F238E27FC236}">
                <a16:creationId xmlns:a16="http://schemas.microsoft.com/office/drawing/2014/main" id="{87F69DE6-F71B-D441-B24C-6419119B82AF}"/>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1A4128D7-098B-8241-92AE-59B6A868927D}"/>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8" name="Text Placeholder 20">
            <a:extLst>
              <a:ext uri="{FF2B5EF4-FFF2-40B4-BE49-F238E27FC236}">
                <a16:creationId xmlns:a16="http://schemas.microsoft.com/office/drawing/2014/main" id="{7D1D9E52-6107-5745-AA3C-C0D5178E14A6}"/>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9" name="Footer Placeholder 8">
            <a:extLst>
              <a:ext uri="{FF2B5EF4-FFF2-40B4-BE49-F238E27FC236}">
                <a16:creationId xmlns:a16="http://schemas.microsoft.com/office/drawing/2014/main" id="{9E44F99F-797E-744C-A7A6-9DCFEF3F8DD3}"/>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4158993569"/>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96"/>
            <a:ext cx="9144000" cy="5146293"/>
          </a:xfrm>
          <a:prstGeom prst="rect">
            <a:avLst/>
          </a:prstGeom>
        </p:spPr>
      </p:pic>
      <p:sp>
        <p:nvSpPr>
          <p:cNvPr id="2" name="Rectangle 1">
            <a:extLst>
              <a:ext uri="{FF2B5EF4-FFF2-40B4-BE49-F238E27FC236}">
                <a16:creationId xmlns:a16="http://schemas.microsoft.com/office/drawing/2014/main" id="{C638E5F3-76E5-C042-960D-4D3913A473AF}"/>
              </a:ext>
            </a:extLst>
          </p:cNvPr>
          <p:cNvSpPr/>
          <p:nvPr userDrawn="1"/>
        </p:nvSpPr>
        <p:spPr>
          <a:xfrm>
            <a:off x="0" y="0"/>
            <a:ext cx="9144000" cy="51435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4119" y="382876"/>
            <a:ext cx="2624563" cy="558418"/>
          </a:xfrm>
          <a:prstGeom prst="rect">
            <a:avLst/>
          </a:prstGeom>
        </p:spPr>
      </p:pic>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a:solidFill>
                  <a:schemeClr val="bg1"/>
                </a:solidFill>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414163" y="3206949"/>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a:t>© 2020 Cognizant</a:t>
            </a:r>
            <a:endParaRPr lang="en-US" dirty="0"/>
          </a:p>
        </p:txBody>
      </p:sp>
    </p:spTree>
    <p:extLst>
      <p:ext uri="{BB962C8B-B14F-4D97-AF65-F5344CB8AC3E}">
        <p14:creationId xmlns:p14="http://schemas.microsoft.com/office/powerpoint/2010/main" val="1268074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84048" y="274321"/>
            <a:ext cx="8417052" cy="621030"/>
          </a:xfrm>
        </p:spPr>
        <p:txBody>
          <a:bodyPr wrap="none">
            <a:noAutofit/>
          </a:bodyPr>
          <a:lstStyle>
            <a:lvl1pPr>
              <a:defRPr sz="240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381000" y="1162050"/>
            <a:ext cx="8417052" cy="33115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162670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42" y="0"/>
            <a:ext cx="9143716" cy="51435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userDrawn="1"/>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72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7734300" y="4693634"/>
            <a:ext cx="1029775" cy="22101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821799" y="1709543"/>
            <a:ext cx="6731000" cy="1218795"/>
          </a:xfrm>
        </p:spPr>
        <p:txBody>
          <a:bodyPr wrap="square" anchor="t" anchorCtr="0">
            <a:spAutoFit/>
          </a:bodyPr>
          <a:lstStyle>
            <a:lvl1pPr algn="l">
              <a:defRPr sz="4400"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userDrawn="1"/>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989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10377" y="4353665"/>
            <a:ext cx="2024449" cy="430734"/>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391633" y="2704549"/>
            <a:ext cx="8207508" cy="369332"/>
          </a:xfrm>
        </p:spPr>
        <p:txBody>
          <a:bodyPr wrap="square" anchor="ctr" anchorCtr="0">
            <a:spAutoFit/>
          </a:bodyPr>
          <a:lstStyle>
            <a:lvl1pPr algn="l">
              <a:defRPr sz="24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391633" y="3147679"/>
            <a:ext cx="8207508" cy="276999"/>
          </a:xfrm>
        </p:spPr>
        <p:txBody>
          <a:bodyPr wrap="square" anchor="ctr" anchorCtr="0">
            <a:spAutoFit/>
          </a:bodyPr>
          <a:lstStyle>
            <a:lvl1pPr algn="l">
              <a:defRPr sz="18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391633" y="2543316"/>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00330" y="4169969"/>
            <a:ext cx="2062670" cy="497941"/>
          </a:xfrm>
          <a:prstGeom prst="rect">
            <a:avLst/>
          </a:prstGeom>
          <a:effectLst>
            <a:outerShdw blurRad="50800" dist="25400" dir="2400000" algn="tl" rotWithShape="0">
              <a:prstClr val="black">
                <a:alpha val="45000"/>
              </a:prstClr>
            </a:outerShdw>
          </a:effectLst>
        </p:spPr>
      </p:pic>
    </p:spTree>
    <p:extLst>
      <p:ext uri="{BB962C8B-B14F-4D97-AF65-F5344CB8AC3E}">
        <p14:creationId xmlns:p14="http://schemas.microsoft.com/office/powerpoint/2010/main" val="3618016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smtClean="0"/>
              <a:t>Click to edit Master title style</a:t>
            </a:r>
            <a:endParaRPr lang="en-US"/>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C21EB3F5-C089-44CA-932C-7658472181EA}" type="datetime1">
              <a:rPr lang="en-US" smtClean="0"/>
              <a:t>5/19/2020</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379926" y="4690872"/>
            <a:ext cx="838415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498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78952" cy="621030"/>
          </a:xfrm>
          <a:prstGeom prst="rect">
            <a:avLst/>
          </a:prstGeom>
        </p:spPr>
        <p:txBody>
          <a:bodyPr vert="horz" lIns="0" tIns="0" rIns="0" bIns="0" rtlCol="0" anchor="t" anchorCtr="0">
            <a:noAutofit/>
          </a:bodyPr>
          <a:lstStyle/>
          <a:p>
            <a:r>
              <a:rPr lang="en-US" dirty="0"/>
              <a:t>Click to edit Master title style</a:t>
            </a:r>
            <a:br>
              <a:rPr lang="en-US" dirty="0"/>
            </a:b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093304"/>
            <a:ext cx="8378952" cy="337930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60386" y="4695411"/>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5100" y="4759541"/>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7" name="Picture 6">
            <a:extLst>
              <a:ext uri="{FF2B5EF4-FFF2-40B4-BE49-F238E27FC236}">
                <a16:creationId xmlns:a16="http://schemas.microsoft.com/office/drawing/2014/main" id="{A75C5FF7-2DC4-5442-BB0D-C1FF3C41C2F6}"/>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bwMode="black">
          <a:xfrm>
            <a:off x="6538812" y="4743450"/>
            <a:ext cx="1039031" cy="222997"/>
          </a:xfrm>
          <a:prstGeom prst="rect">
            <a:avLst/>
          </a:prstGeom>
        </p:spPr>
      </p:pic>
      <p:cxnSp>
        <p:nvCxnSpPr>
          <p:cNvPr id="5" name="Straight Connector 4"/>
          <p:cNvCxnSpPr/>
          <p:nvPr userDrawn="1"/>
        </p:nvCxnSpPr>
        <p:spPr>
          <a:xfrm>
            <a:off x="7636211" y="4684485"/>
            <a:ext cx="0" cy="2732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671259" y="4657254"/>
            <a:ext cx="1091741" cy="263553"/>
          </a:xfrm>
          <a:prstGeom prst="rect">
            <a:avLst/>
          </a:prstGeom>
          <a:effectLst>
            <a:outerShdw blurRad="50800" dist="25400" dir="2400000" algn="tl" rotWithShape="0">
              <a:prstClr val="black">
                <a:alpha val="45000"/>
              </a:prstClr>
            </a:outerShdw>
          </a:effectLst>
        </p:spPr>
      </p:pic>
    </p:spTree>
    <p:extLst>
      <p:ext uri="{BB962C8B-B14F-4D97-AF65-F5344CB8AC3E}">
        <p14:creationId xmlns:p14="http://schemas.microsoft.com/office/powerpoint/2010/main" val="1868651982"/>
      </p:ext>
    </p:extLst>
  </p:cSld>
  <p:clrMap bg1="lt1" tx1="dk1" bg2="lt2" tx2="dk2" accent1="accent1" accent2="accent2" accent3="accent3" accent4="accent4" accent5="accent5" accent6="accent6" hlink="hlink" folHlink="folHlink"/>
  <p:sldLayoutIdLst>
    <p:sldLayoutId id="2147484134" r:id="rId1"/>
    <p:sldLayoutId id="2147484183" r:id="rId2"/>
    <p:sldLayoutId id="2147484119" r:id="rId3"/>
    <p:sldLayoutId id="2147484100" r:id="rId4"/>
    <p:sldLayoutId id="2147484126" r:id="rId5"/>
    <p:sldLayoutId id="2147484200" r:id="rId6"/>
    <p:sldLayoutId id="2147484285" r:id="rId7"/>
  </p:sldLayoutIdLst>
  <p:hf hdr="0" dt="0"/>
  <p:txStyles>
    <p:titleStyle>
      <a:lvl1pPr algn="l" defTabSz="914378"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240" userDrawn="1">
          <p15:clr>
            <a:srgbClr val="F26B43"/>
          </p15:clr>
        </p15:guide>
        <p15:guide id="3" pos="5520" userDrawn="1">
          <p15:clr>
            <a:srgbClr val="F26B43"/>
          </p15:clr>
        </p15:guide>
        <p15:guide id="4" orient="horz" pos="2988" userDrawn="1">
          <p15:clr>
            <a:srgbClr val="F26B43"/>
          </p15:clr>
        </p15:guide>
        <p15:guide id="5" orient="horz" pos="5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2.jpeg"/><Relationship Id="rId7" Type="http://schemas.microsoft.com/office/2007/relationships/hdphoto" Target="../media/hdphoto2.wdp"/><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1.png"/><Relationship Id="rId16"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39.png"/><Relationship Id="rId5" Type="http://schemas.openxmlformats.org/officeDocument/2006/relationships/image" Target="../media/image34.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3.jpeg"/><Relationship Id="rId9" Type="http://schemas.openxmlformats.org/officeDocument/2006/relationships/image" Target="../media/image37.png"/><Relationship Id="rId14" Type="http://schemas.openxmlformats.org/officeDocument/2006/relationships/image" Target="../media/image42.jpeg"/></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jpe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image" Target="../media/image47.jpeg"/><Relationship Id="rId1" Type="http://schemas.openxmlformats.org/officeDocument/2006/relationships/slideLayout" Target="../slideLayouts/slideLayout3.xml"/><Relationship Id="rId6" Type="http://schemas.openxmlformats.org/officeDocument/2006/relationships/image" Target="../media/image50.jpeg"/><Relationship Id="rId11" Type="http://schemas.openxmlformats.org/officeDocument/2006/relationships/image" Target="../media/image54.png"/><Relationship Id="rId5" Type="http://schemas.openxmlformats.org/officeDocument/2006/relationships/image" Target="../media/image49.png"/><Relationship Id="rId15" Type="http://schemas.openxmlformats.org/officeDocument/2006/relationships/image" Target="../media/image43.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44.png"/><Relationship Id="rId14" Type="http://schemas.openxmlformats.org/officeDocument/2006/relationships/image" Target="../media/image5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17" Type="http://schemas.openxmlformats.org/officeDocument/2006/relationships/tags" Target="../tags/tag117.xml"/><Relationship Id="rId299" Type="http://schemas.openxmlformats.org/officeDocument/2006/relationships/tags" Target="../tags/tag299.xml"/><Relationship Id="rId21" Type="http://schemas.openxmlformats.org/officeDocument/2006/relationships/tags" Target="../tags/tag21.xml"/><Relationship Id="rId63" Type="http://schemas.openxmlformats.org/officeDocument/2006/relationships/tags" Target="../tags/tag63.xml"/><Relationship Id="rId159" Type="http://schemas.openxmlformats.org/officeDocument/2006/relationships/tags" Target="../tags/tag159.xml"/><Relationship Id="rId324" Type="http://schemas.openxmlformats.org/officeDocument/2006/relationships/tags" Target="../tags/tag324.xml"/><Relationship Id="rId366" Type="http://schemas.openxmlformats.org/officeDocument/2006/relationships/tags" Target="../tags/tag366.xml"/><Relationship Id="rId170" Type="http://schemas.openxmlformats.org/officeDocument/2006/relationships/tags" Target="../tags/tag170.xml"/><Relationship Id="rId226" Type="http://schemas.openxmlformats.org/officeDocument/2006/relationships/tags" Target="../tags/tag226.xml"/><Relationship Id="rId268" Type="http://schemas.openxmlformats.org/officeDocument/2006/relationships/tags" Target="../tags/tag268.xml"/><Relationship Id="rId32" Type="http://schemas.openxmlformats.org/officeDocument/2006/relationships/tags" Target="../tags/tag32.xml"/><Relationship Id="rId74" Type="http://schemas.openxmlformats.org/officeDocument/2006/relationships/tags" Target="../tags/tag74.xml"/><Relationship Id="rId128" Type="http://schemas.openxmlformats.org/officeDocument/2006/relationships/tags" Target="../tags/tag128.xml"/><Relationship Id="rId335" Type="http://schemas.openxmlformats.org/officeDocument/2006/relationships/tags" Target="../tags/tag335.xml"/><Relationship Id="rId377" Type="http://schemas.openxmlformats.org/officeDocument/2006/relationships/tags" Target="../tags/tag377.xml"/><Relationship Id="rId5" Type="http://schemas.openxmlformats.org/officeDocument/2006/relationships/tags" Target="../tags/tag5.xml"/><Relationship Id="rId181" Type="http://schemas.openxmlformats.org/officeDocument/2006/relationships/tags" Target="../tags/tag181.xml"/><Relationship Id="rId237" Type="http://schemas.openxmlformats.org/officeDocument/2006/relationships/tags" Target="../tags/tag237.xml"/><Relationship Id="rId279" Type="http://schemas.openxmlformats.org/officeDocument/2006/relationships/tags" Target="../tags/tag279.xml"/><Relationship Id="rId43" Type="http://schemas.openxmlformats.org/officeDocument/2006/relationships/tags" Target="../tags/tag43.xml"/><Relationship Id="rId139" Type="http://schemas.openxmlformats.org/officeDocument/2006/relationships/tags" Target="../tags/tag139.xml"/><Relationship Id="rId290" Type="http://schemas.openxmlformats.org/officeDocument/2006/relationships/tags" Target="../tags/tag290.xml"/><Relationship Id="rId304" Type="http://schemas.openxmlformats.org/officeDocument/2006/relationships/tags" Target="../tags/tag304.xml"/><Relationship Id="rId346" Type="http://schemas.openxmlformats.org/officeDocument/2006/relationships/tags" Target="../tags/tag346.xml"/><Relationship Id="rId85" Type="http://schemas.openxmlformats.org/officeDocument/2006/relationships/tags" Target="../tags/tag85.xml"/><Relationship Id="rId150" Type="http://schemas.openxmlformats.org/officeDocument/2006/relationships/tags" Target="../tags/tag150.xml"/><Relationship Id="rId192" Type="http://schemas.openxmlformats.org/officeDocument/2006/relationships/tags" Target="../tags/tag192.xml"/><Relationship Id="rId206" Type="http://schemas.openxmlformats.org/officeDocument/2006/relationships/tags" Target="../tags/tag206.xml"/><Relationship Id="rId248" Type="http://schemas.openxmlformats.org/officeDocument/2006/relationships/tags" Target="../tags/tag248.xml"/><Relationship Id="rId12" Type="http://schemas.openxmlformats.org/officeDocument/2006/relationships/tags" Target="../tags/tag12.xml"/><Relationship Id="rId108" Type="http://schemas.openxmlformats.org/officeDocument/2006/relationships/tags" Target="../tags/tag108.xml"/><Relationship Id="rId315" Type="http://schemas.openxmlformats.org/officeDocument/2006/relationships/tags" Target="../tags/tag315.xml"/><Relationship Id="rId357" Type="http://schemas.openxmlformats.org/officeDocument/2006/relationships/tags" Target="../tags/tag357.xml"/><Relationship Id="rId54" Type="http://schemas.openxmlformats.org/officeDocument/2006/relationships/tags" Target="../tags/tag54.xml"/><Relationship Id="rId96" Type="http://schemas.openxmlformats.org/officeDocument/2006/relationships/tags" Target="../tags/tag96.xml"/><Relationship Id="rId161" Type="http://schemas.openxmlformats.org/officeDocument/2006/relationships/tags" Target="../tags/tag161.xml"/><Relationship Id="rId217" Type="http://schemas.openxmlformats.org/officeDocument/2006/relationships/tags" Target="../tags/tag217.xml"/><Relationship Id="rId259" Type="http://schemas.openxmlformats.org/officeDocument/2006/relationships/tags" Target="../tags/tag259.xml"/><Relationship Id="rId23" Type="http://schemas.openxmlformats.org/officeDocument/2006/relationships/tags" Target="../tags/tag23.xml"/><Relationship Id="rId119" Type="http://schemas.openxmlformats.org/officeDocument/2006/relationships/tags" Target="../tags/tag119.xml"/><Relationship Id="rId270" Type="http://schemas.openxmlformats.org/officeDocument/2006/relationships/tags" Target="../tags/tag270.xml"/><Relationship Id="rId326" Type="http://schemas.openxmlformats.org/officeDocument/2006/relationships/tags" Target="../tags/tag326.xml"/><Relationship Id="rId65" Type="http://schemas.openxmlformats.org/officeDocument/2006/relationships/tags" Target="../tags/tag65.xml"/><Relationship Id="rId130" Type="http://schemas.openxmlformats.org/officeDocument/2006/relationships/tags" Target="../tags/tag130.xml"/><Relationship Id="rId368" Type="http://schemas.openxmlformats.org/officeDocument/2006/relationships/tags" Target="../tags/tag368.xml"/><Relationship Id="rId172" Type="http://schemas.openxmlformats.org/officeDocument/2006/relationships/tags" Target="../tags/tag172.xml"/><Relationship Id="rId228" Type="http://schemas.openxmlformats.org/officeDocument/2006/relationships/tags" Target="../tags/tag228.xml"/><Relationship Id="rId281" Type="http://schemas.openxmlformats.org/officeDocument/2006/relationships/tags" Target="../tags/tag281.xml"/><Relationship Id="rId337" Type="http://schemas.openxmlformats.org/officeDocument/2006/relationships/tags" Target="../tags/tag337.xml"/><Relationship Id="rId34" Type="http://schemas.openxmlformats.org/officeDocument/2006/relationships/tags" Target="../tags/tag34.xml"/><Relationship Id="rId76" Type="http://schemas.openxmlformats.org/officeDocument/2006/relationships/tags" Target="../tags/tag76.xml"/><Relationship Id="rId141" Type="http://schemas.openxmlformats.org/officeDocument/2006/relationships/tags" Target="../tags/tag141.xml"/><Relationship Id="rId379" Type="http://schemas.openxmlformats.org/officeDocument/2006/relationships/tags" Target="../tags/tag379.xml"/><Relationship Id="rId7" Type="http://schemas.openxmlformats.org/officeDocument/2006/relationships/tags" Target="../tags/tag7.xml"/><Relationship Id="rId183" Type="http://schemas.openxmlformats.org/officeDocument/2006/relationships/tags" Target="../tags/tag183.xml"/><Relationship Id="rId239" Type="http://schemas.openxmlformats.org/officeDocument/2006/relationships/tags" Target="../tags/tag239.xml"/><Relationship Id="rId250" Type="http://schemas.openxmlformats.org/officeDocument/2006/relationships/tags" Target="../tags/tag250.xml"/><Relationship Id="rId292" Type="http://schemas.openxmlformats.org/officeDocument/2006/relationships/tags" Target="../tags/tag292.xml"/><Relationship Id="rId306" Type="http://schemas.openxmlformats.org/officeDocument/2006/relationships/tags" Target="../tags/tag306.xml"/><Relationship Id="rId45" Type="http://schemas.openxmlformats.org/officeDocument/2006/relationships/tags" Target="../tags/tag45.xml"/><Relationship Id="rId87" Type="http://schemas.openxmlformats.org/officeDocument/2006/relationships/tags" Target="../tags/tag87.xml"/><Relationship Id="rId110" Type="http://schemas.openxmlformats.org/officeDocument/2006/relationships/tags" Target="../tags/tag110.xml"/><Relationship Id="rId348" Type="http://schemas.openxmlformats.org/officeDocument/2006/relationships/tags" Target="../tags/tag348.xml"/><Relationship Id="rId152" Type="http://schemas.openxmlformats.org/officeDocument/2006/relationships/tags" Target="../tags/tag152.xml"/><Relationship Id="rId194" Type="http://schemas.openxmlformats.org/officeDocument/2006/relationships/tags" Target="../tags/tag194.xml"/><Relationship Id="rId208" Type="http://schemas.openxmlformats.org/officeDocument/2006/relationships/tags" Target="../tags/tag208.xml"/><Relationship Id="rId261" Type="http://schemas.openxmlformats.org/officeDocument/2006/relationships/tags" Target="../tags/tag261.xml"/><Relationship Id="rId14" Type="http://schemas.openxmlformats.org/officeDocument/2006/relationships/tags" Target="../tags/tag14.xml"/><Relationship Id="rId56" Type="http://schemas.openxmlformats.org/officeDocument/2006/relationships/tags" Target="../tags/tag56.xml"/><Relationship Id="rId317" Type="http://schemas.openxmlformats.org/officeDocument/2006/relationships/tags" Target="../tags/tag317.xml"/><Relationship Id="rId359" Type="http://schemas.openxmlformats.org/officeDocument/2006/relationships/tags" Target="../tags/tag359.xml"/><Relationship Id="rId98" Type="http://schemas.openxmlformats.org/officeDocument/2006/relationships/tags" Target="../tags/tag98.xml"/><Relationship Id="rId121" Type="http://schemas.openxmlformats.org/officeDocument/2006/relationships/tags" Target="../tags/tag121.xml"/><Relationship Id="rId163" Type="http://schemas.openxmlformats.org/officeDocument/2006/relationships/tags" Target="../tags/tag163.xml"/><Relationship Id="rId219" Type="http://schemas.openxmlformats.org/officeDocument/2006/relationships/tags" Target="../tags/tag219.xml"/><Relationship Id="rId370" Type="http://schemas.openxmlformats.org/officeDocument/2006/relationships/tags" Target="../tags/tag370.xml"/><Relationship Id="rId230" Type="http://schemas.openxmlformats.org/officeDocument/2006/relationships/tags" Target="../tags/tag230.xml"/><Relationship Id="rId25" Type="http://schemas.openxmlformats.org/officeDocument/2006/relationships/tags" Target="../tags/tag25.xml"/><Relationship Id="rId67" Type="http://schemas.openxmlformats.org/officeDocument/2006/relationships/tags" Target="../tags/tag67.xml"/><Relationship Id="rId272" Type="http://schemas.openxmlformats.org/officeDocument/2006/relationships/tags" Target="../tags/tag272.xml"/><Relationship Id="rId328" Type="http://schemas.openxmlformats.org/officeDocument/2006/relationships/tags" Target="../tags/tag328.xml"/><Relationship Id="rId132" Type="http://schemas.openxmlformats.org/officeDocument/2006/relationships/tags" Target="../tags/tag132.xml"/><Relationship Id="rId174" Type="http://schemas.openxmlformats.org/officeDocument/2006/relationships/tags" Target="../tags/tag174.xml"/><Relationship Id="rId381" Type="http://schemas.openxmlformats.org/officeDocument/2006/relationships/image" Target="../media/image58.png"/><Relationship Id="rId241" Type="http://schemas.openxmlformats.org/officeDocument/2006/relationships/tags" Target="../tags/tag241.xml"/><Relationship Id="rId36" Type="http://schemas.openxmlformats.org/officeDocument/2006/relationships/tags" Target="../tags/tag36.xml"/><Relationship Id="rId283" Type="http://schemas.openxmlformats.org/officeDocument/2006/relationships/tags" Target="../tags/tag283.xml"/><Relationship Id="rId339" Type="http://schemas.openxmlformats.org/officeDocument/2006/relationships/tags" Target="../tags/tag339.xml"/><Relationship Id="rId78" Type="http://schemas.openxmlformats.org/officeDocument/2006/relationships/tags" Target="../tags/tag78.xml"/><Relationship Id="rId101" Type="http://schemas.openxmlformats.org/officeDocument/2006/relationships/tags" Target="../tags/tag101.xml"/><Relationship Id="rId143" Type="http://schemas.openxmlformats.org/officeDocument/2006/relationships/tags" Target="../tags/tag143.xml"/><Relationship Id="rId185" Type="http://schemas.openxmlformats.org/officeDocument/2006/relationships/tags" Target="../tags/tag185.xml"/><Relationship Id="rId350" Type="http://schemas.openxmlformats.org/officeDocument/2006/relationships/tags" Target="../tags/tag350.xml"/><Relationship Id="rId9" Type="http://schemas.openxmlformats.org/officeDocument/2006/relationships/tags" Target="../tags/tag9.xml"/><Relationship Id="rId210" Type="http://schemas.openxmlformats.org/officeDocument/2006/relationships/tags" Target="../tags/tag210.xml"/><Relationship Id="rId26" Type="http://schemas.openxmlformats.org/officeDocument/2006/relationships/tags" Target="../tags/tag26.xml"/><Relationship Id="rId231" Type="http://schemas.openxmlformats.org/officeDocument/2006/relationships/tags" Target="../tags/tag231.xml"/><Relationship Id="rId252" Type="http://schemas.openxmlformats.org/officeDocument/2006/relationships/tags" Target="../tags/tag252.xml"/><Relationship Id="rId273" Type="http://schemas.openxmlformats.org/officeDocument/2006/relationships/tags" Target="../tags/tag273.xml"/><Relationship Id="rId294" Type="http://schemas.openxmlformats.org/officeDocument/2006/relationships/tags" Target="../tags/tag294.xml"/><Relationship Id="rId308" Type="http://schemas.openxmlformats.org/officeDocument/2006/relationships/tags" Target="../tags/tag308.xml"/><Relationship Id="rId329" Type="http://schemas.openxmlformats.org/officeDocument/2006/relationships/tags" Target="../tags/tag329.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54" Type="http://schemas.openxmlformats.org/officeDocument/2006/relationships/tags" Target="../tags/tag154.xml"/><Relationship Id="rId175" Type="http://schemas.openxmlformats.org/officeDocument/2006/relationships/tags" Target="../tags/tag175.xml"/><Relationship Id="rId340" Type="http://schemas.openxmlformats.org/officeDocument/2006/relationships/tags" Target="../tags/tag340.xml"/><Relationship Id="rId361" Type="http://schemas.openxmlformats.org/officeDocument/2006/relationships/tags" Target="../tags/tag361.xml"/><Relationship Id="rId196" Type="http://schemas.openxmlformats.org/officeDocument/2006/relationships/tags" Target="../tags/tag196.xml"/><Relationship Id="rId200" Type="http://schemas.openxmlformats.org/officeDocument/2006/relationships/tags" Target="../tags/tag200.xml"/><Relationship Id="rId382" Type="http://schemas.openxmlformats.org/officeDocument/2006/relationships/image" Target="../media/image59.png"/><Relationship Id="rId16" Type="http://schemas.openxmlformats.org/officeDocument/2006/relationships/tags" Target="../tags/tag16.xml"/><Relationship Id="rId221" Type="http://schemas.openxmlformats.org/officeDocument/2006/relationships/tags" Target="../tags/tag221.xml"/><Relationship Id="rId242" Type="http://schemas.openxmlformats.org/officeDocument/2006/relationships/tags" Target="../tags/tag242.xml"/><Relationship Id="rId263" Type="http://schemas.openxmlformats.org/officeDocument/2006/relationships/tags" Target="../tags/tag263.xml"/><Relationship Id="rId284" Type="http://schemas.openxmlformats.org/officeDocument/2006/relationships/tags" Target="../tags/tag284.xml"/><Relationship Id="rId319" Type="http://schemas.openxmlformats.org/officeDocument/2006/relationships/tags" Target="../tags/tag319.xml"/><Relationship Id="rId37" Type="http://schemas.openxmlformats.org/officeDocument/2006/relationships/tags" Target="../tags/tag37.xml"/><Relationship Id="rId58" Type="http://schemas.openxmlformats.org/officeDocument/2006/relationships/tags" Target="../tags/tag58.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44" Type="http://schemas.openxmlformats.org/officeDocument/2006/relationships/tags" Target="../tags/tag144.xml"/><Relationship Id="rId330" Type="http://schemas.openxmlformats.org/officeDocument/2006/relationships/tags" Target="../tags/tag330.xml"/><Relationship Id="rId90" Type="http://schemas.openxmlformats.org/officeDocument/2006/relationships/tags" Target="../tags/tag90.xml"/><Relationship Id="rId165" Type="http://schemas.openxmlformats.org/officeDocument/2006/relationships/tags" Target="../tags/tag165.xml"/><Relationship Id="rId186" Type="http://schemas.openxmlformats.org/officeDocument/2006/relationships/tags" Target="../tags/tag186.xml"/><Relationship Id="rId351" Type="http://schemas.openxmlformats.org/officeDocument/2006/relationships/tags" Target="../tags/tag351.xml"/><Relationship Id="rId372" Type="http://schemas.openxmlformats.org/officeDocument/2006/relationships/tags" Target="../tags/tag372.xml"/><Relationship Id="rId211" Type="http://schemas.openxmlformats.org/officeDocument/2006/relationships/tags" Target="../tags/tag211.xml"/><Relationship Id="rId232" Type="http://schemas.openxmlformats.org/officeDocument/2006/relationships/tags" Target="../tags/tag232.xml"/><Relationship Id="rId253" Type="http://schemas.openxmlformats.org/officeDocument/2006/relationships/tags" Target="../tags/tag253.xml"/><Relationship Id="rId274" Type="http://schemas.openxmlformats.org/officeDocument/2006/relationships/tags" Target="../tags/tag274.xml"/><Relationship Id="rId295" Type="http://schemas.openxmlformats.org/officeDocument/2006/relationships/tags" Target="../tags/tag295.xml"/><Relationship Id="rId309" Type="http://schemas.openxmlformats.org/officeDocument/2006/relationships/tags" Target="../tags/tag309.xml"/><Relationship Id="rId27" Type="http://schemas.openxmlformats.org/officeDocument/2006/relationships/tags" Target="../tags/tag27.xml"/><Relationship Id="rId48" Type="http://schemas.openxmlformats.org/officeDocument/2006/relationships/tags" Target="../tags/tag48.xml"/><Relationship Id="rId69" Type="http://schemas.openxmlformats.org/officeDocument/2006/relationships/tags" Target="../tags/tag69.xml"/><Relationship Id="rId113" Type="http://schemas.openxmlformats.org/officeDocument/2006/relationships/tags" Target="../tags/tag113.xml"/><Relationship Id="rId134" Type="http://schemas.openxmlformats.org/officeDocument/2006/relationships/tags" Target="../tags/tag134.xml"/><Relationship Id="rId320" Type="http://schemas.openxmlformats.org/officeDocument/2006/relationships/tags" Target="../tags/tag320.xml"/><Relationship Id="rId80" Type="http://schemas.openxmlformats.org/officeDocument/2006/relationships/tags" Target="../tags/tag80.xml"/><Relationship Id="rId155" Type="http://schemas.openxmlformats.org/officeDocument/2006/relationships/tags" Target="../tags/tag155.xml"/><Relationship Id="rId176" Type="http://schemas.openxmlformats.org/officeDocument/2006/relationships/tags" Target="../tags/tag176.xml"/><Relationship Id="rId197" Type="http://schemas.openxmlformats.org/officeDocument/2006/relationships/tags" Target="../tags/tag197.xml"/><Relationship Id="rId341" Type="http://schemas.openxmlformats.org/officeDocument/2006/relationships/tags" Target="../tags/tag341.xml"/><Relationship Id="rId362" Type="http://schemas.openxmlformats.org/officeDocument/2006/relationships/tags" Target="../tags/tag362.xml"/><Relationship Id="rId201" Type="http://schemas.openxmlformats.org/officeDocument/2006/relationships/tags" Target="../tags/tag201.xml"/><Relationship Id="rId222" Type="http://schemas.openxmlformats.org/officeDocument/2006/relationships/tags" Target="../tags/tag222.xml"/><Relationship Id="rId243" Type="http://schemas.openxmlformats.org/officeDocument/2006/relationships/tags" Target="../tags/tag243.xml"/><Relationship Id="rId264" Type="http://schemas.openxmlformats.org/officeDocument/2006/relationships/tags" Target="../tags/tag264.xml"/><Relationship Id="rId285" Type="http://schemas.openxmlformats.org/officeDocument/2006/relationships/tags" Target="../tags/tag285.xml"/><Relationship Id="rId17" Type="http://schemas.openxmlformats.org/officeDocument/2006/relationships/tags" Target="../tags/tag17.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24" Type="http://schemas.openxmlformats.org/officeDocument/2006/relationships/tags" Target="../tags/tag124.xml"/><Relationship Id="rId310" Type="http://schemas.openxmlformats.org/officeDocument/2006/relationships/tags" Target="../tags/tag310.xml"/><Relationship Id="rId70" Type="http://schemas.openxmlformats.org/officeDocument/2006/relationships/tags" Target="../tags/tag70.xml"/><Relationship Id="rId91" Type="http://schemas.openxmlformats.org/officeDocument/2006/relationships/tags" Target="../tags/tag91.xml"/><Relationship Id="rId145" Type="http://schemas.openxmlformats.org/officeDocument/2006/relationships/tags" Target="../tags/tag145.xml"/><Relationship Id="rId166" Type="http://schemas.openxmlformats.org/officeDocument/2006/relationships/tags" Target="../tags/tag166.xml"/><Relationship Id="rId187" Type="http://schemas.openxmlformats.org/officeDocument/2006/relationships/tags" Target="../tags/tag187.xml"/><Relationship Id="rId331" Type="http://schemas.openxmlformats.org/officeDocument/2006/relationships/tags" Target="../tags/tag331.xml"/><Relationship Id="rId352" Type="http://schemas.openxmlformats.org/officeDocument/2006/relationships/tags" Target="../tags/tag352.xml"/><Relationship Id="rId373" Type="http://schemas.openxmlformats.org/officeDocument/2006/relationships/tags" Target="../tags/tag373.xml"/><Relationship Id="rId1" Type="http://schemas.openxmlformats.org/officeDocument/2006/relationships/tags" Target="../tags/tag1.xml"/><Relationship Id="rId212" Type="http://schemas.openxmlformats.org/officeDocument/2006/relationships/tags" Target="../tags/tag212.xml"/><Relationship Id="rId233" Type="http://schemas.openxmlformats.org/officeDocument/2006/relationships/tags" Target="../tags/tag233.xml"/><Relationship Id="rId254" Type="http://schemas.openxmlformats.org/officeDocument/2006/relationships/tags" Target="../tags/tag254.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275" Type="http://schemas.openxmlformats.org/officeDocument/2006/relationships/tags" Target="../tags/tag275.xml"/><Relationship Id="rId296" Type="http://schemas.openxmlformats.org/officeDocument/2006/relationships/tags" Target="../tags/tag296.xml"/><Relationship Id="rId300" Type="http://schemas.openxmlformats.org/officeDocument/2006/relationships/tags" Target="../tags/tag300.xml"/><Relationship Id="rId60" Type="http://schemas.openxmlformats.org/officeDocument/2006/relationships/tags" Target="../tags/tag60.xml"/><Relationship Id="rId81" Type="http://schemas.openxmlformats.org/officeDocument/2006/relationships/tags" Target="../tags/tag81.xml"/><Relationship Id="rId135" Type="http://schemas.openxmlformats.org/officeDocument/2006/relationships/tags" Target="../tags/tag135.xml"/><Relationship Id="rId156" Type="http://schemas.openxmlformats.org/officeDocument/2006/relationships/tags" Target="../tags/tag156.xml"/><Relationship Id="rId177" Type="http://schemas.openxmlformats.org/officeDocument/2006/relationships/tags" Target="../tags/tag177.xml"/><Relationship Id="rId198" Type="http://schemas.openxmlformats.org/officeDocument/2006/relationships/tags" Target="../tags/tag198.xml"/><Relationship Id="rId321" Type="http://schemas.openxmlformats.org/officeDocument/2006/relationships/tags" Target="../tags/tag321.xml"/><Relationship Id="rId342" Type="http://schemas.openxmlformats.org/officeDocument/2006/relationships/tags" Target="../tags/tag342.xml"/><Relationship Id="rId363" Type="http://schemas.openxmlformats.org/officeDocument/2006/relationships/tags" Target="../tags/tag363.xml"/><Relationship Id="rId202" Type="http://schemas.openxmlformats.org/officeDocument/2006/relationships/tags" Target="../tags/tag202.xml"/><Relationship Id="rId223" Type="http://schemas.openxmlformats.org/officeDocument/2006/relationships/tags" Target="../tags/tag223.xml"/><Relationship Id="rId244" Type="http://schemas.openxmlformats.org/officeDocument/2006/relationships/tags" Target="../tags/tag244.xml"/><Relationship Id="rId18" Type="http://schemas.openxmlformats.org/officeDocument/2006/relationships/tags" Target="../tags/tag18.xml"/><Relationship Id="rId39" Type="http://schemas.openxmlformats.org/officeDocument/2006/relationships/tags" Target="../tags/tag39.xml"/><Relationship Id="rId265" Type="http://schemas.openxmlformats.org/officeDocument/2006/relationships/tags" Target="../tags/tag265.xml"/><Relationship Id="rId286" Type="http://schemas.openxmlformats.org/officeDocument/2006/relationships/tags" Target="../tags/tag286.xml"/><Relationship Id="rId50" Type="http://schemas.openxmlformats.org/officeDocument/2006/relationships/tags" Target="../tags/tag50.xml"/><Relationship Id="rId104" Type="http://schemas.openxmlformats.org/officeDocument/2006/relationships/tags" Target="../tags/tag104.xml"/><Relationship Id="rId125" Type="http://schemas.openxmlformats.org/officeDocument/2006/relationships/tags" Target="../tags/tag125.xml"/><Relationship Id="rId146" Type="http://schemas.openxmlformats.org/officeDocument/2006/relationships/tags" Target="../tags/tag146.xml"/><Relationship Id="rId167" Type="http://schemas.openxmlformats.org/officeDocument/2006/relationships/tags" Target="../tags/tag167.xml"/><Relationship Id="rId188" Type="http://schemas.openxmlformats.org/officeDocument/2006/relationships/tags" Target="../tags/tag188.xml"/><Relationship Id="rId311" Type="http://schemas.openxmlformats.org/officeDocument/2006/relationships/tags" Target="../tags/tag311.xml"/><Relationship Id="rId332" Type="http://schemas.openxmlformats.org/officeDocument/2006/relationships/tags" Target="../tags/tag332.xml"/><Relationship Id="rId353" Type="http://schemas.openxmlformats.org/officeDocument/2006/relationships/tags" Target="../tags/tag353.xml"/><Relationship Id="rId374" Type="http://schemas.openxmlformats.org/officeDocument/2006/relationships/tags" Target="../tags/tag374.xml"/><Relationship Id="rId71" Type="http://schemas.openxmlformats.org/officeDocument/2006/relationships/tags" Target="../tags/tag71.xml"/><Relationship Id="rId92" Type="http://schemas.openxmlformats.org/officeDocument/2006/relationships/tags" Target="../tags/tag92.xml"/><Relationship Id="rId213" Type="http://schemas.openxmlformats.org/officeDocument/2006/relationships/tags" Target="../tags/tag213.xml"/><Relationship Id="rId234" Type="http://schemas.openxmlformats.org/officeDocument/2006/relationships/tags" Target="../tags/tag234.xml"/><Relationship Id="rId2" Type="http://schemas.openxmlformats.org/officeDocument/2006/relationships/tags" Target="../tags/tag2.xml"/><Relationship Id="rId29" Type="http://schemas.openxmlformats.org/officeDocument/2006/relationships/tags" Target="../tags/tag29.xml"/><Relationship Id="rId255" Type="http://schemas.openxmlformats.org/officeDocument/2006/relationships/tags" Target="../tags/tag255.xml"/><Relationship Id="rId276" Type="http://schemas.openxmlformats.org/officeDocument/2006/relationships/tags" Target="../tags/tag276.xml"/><Relationship Id="rId297" Type="http://schemas.openxmlformats.org/officeDocument/2006/relationships/tags" Target="../tags/tag297.xml"/><Relationship Id="rId40" Type="http://schemas.openxmlformats.org/officeDocument/2006/relationships/tags" Target="../tags/tag40.xml"/><Relationship Id="rId115" Type="http://schemas.openxmlformats.org/officeDocument/2006/relationships/tags" Target="../tags/tag115.xml"/><Relationship Id="rId136" Type="http://schemas.openxmlformats.org/officeDocument/2006/relationships/tags" Target="../tags/tag136.xml"/><Relationship Id="rId157" Type="http://schemas.openxmlformats.org/officeDocument/2006/relationships/tags" Target="../tags/tag157.xml"/><Relationship Id="rId178" Type="http://schemas.openxmlformats.org/officeDocument/2006/relationships/tags" Target="../tags/tag178.xml"/><Relationship Id="rId301" Type="http://schemas.openxmlformats.org/officeDocument/2006/relationships/tags" Target="../tags/tag301.xml"/><Relationship Id="rId322" Type="http://schemas.openxmlformats.org/officeDocument/2006/relationships/tags" Target="../tags/tag322.xml"/><Relationship Id="rId343" Type="http://schemas.openxmlformats.org/officeDocument/2006/relationships/tags" Target="../tags/tag343.xml"/><Relationship Id="rId364" Type="http://schemas.openxmlformats.org/officeDocument/2006/relationships/tags" Target="../tags/tag364.xml"/><Relationship Id="rId61" Type="http://schemas.openxmlformats.org/officeDocument/2006/relationships/tags" Target="../tags/tag61.xml"/><Relationship Id="rId82" Type="http://schemas.openxmlformats.org/officeDocument/2006/relationships/tags" Target="../tags/tag82.xml"/><Relationship Id="rId199" Type="http://schemas.openxmlformats.org/officeDocument/2006/relationships/tags" Target="../tags/tag199.xml"/><Relationship Id="rId203" Type="http://schemas.openxmlformats.org/officeDocument/2006/relationships/tags" Target="../tags/tag203.xml"/><Relationship Id="rId19" Type="http://schemas.openxmlformats.org/officeDocument/2006/relationships/tags" Target="../tags/tag19.xml"/><Relationship Id="rId224" Type="http://schemas.openxmlformats.org/officeDocument/2006/relationships/tags" Target="../tags/tag224.xml"/><Relationship Id="rId245" Type="http://schemas.openxmlformats.org/officeDocument/2006/relationships/tags" Target="../tags/tag245.xml"/><Relationship Id="rId266" Type="http://schemas.openxmlformats.org/officeDocument/2006/relationships/tags" Target="../tags/tag266.xml"/><Relationship Id="rId287" Type="http://schemas.openxmlformats.org/officeDocument/2006/relationships/tags" Target="../tags/tag287.xml"/><Relationship Id="rId30" Type="http://schemas.openxmlformats.org/officeDocument/2006/relationships/tags" Target="../tags/tag3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tags" Target="../tags/tag168.xml"/><Relationship Id="rId312" Type="http://schemas.openxmlformats.org/officeDocument/2006/relationships/tags" Target="../tags/tag312.xml"/><Relationship Id="rId333" Type="http://schemas.openxmlformats.org/officeDocument/2006/relationships/tags" Target="../tags/tag333.xml"/><Relationship Id="rId354" Type="http://schemas.openxmlformats.org/officeDocument/2006/relationships/tags" Target="../tags/tag354.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189" Type="http://schemas.openxmlformats.org/officeDocument/2006/relationships/tags" Target="../tags/tag189.xml"/><Relationship Id="rId375" Type="http://schemas.openxmlformats.org/officeDocument/2006/relationships/tags" Target="../tags/tag375.xml"/><Relationship Id="rId3" Type="http://schemas.openxmlformats.org/officeDocument/2006/relationships/tags" Target="../tags/tag3.xml"/><Relationship Id="rId214" Type="http://schemas.openxmlformats.org/officeDocument/2006/relationships/tags" Target="../tags/tag214.xml"/><Relationship Id="rId235" Type="http://schemas.openxmlformats.org/officeDocument/2006/relationships/tags" Target="../tags/tag235.xml"/><Relationship Id="rId256" Type="http://schemas.openxmlformats.org/officeDocument/2006/relationships/tags" Target="../tags/tag256.xml"/><Relationship Id="rId277" Type="http://schemas.openxmlformats.org/officeDocument/2006/relationships/tags" Target="../tags/tag277.xml"/><Relationship Id="rId298" Type="http://schemas.openxmlformats.org/officeDocument/2006/relationships/tags" Target="../tags/tag298.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302" Type="http://schemas.openxmlformats.org/officeDocument/2006/relationships/tags" Target="../tags/tag302.xml"/><Relationship Id="rId323" Type="http://schemas.openxmlformats.org/officeDocument/2006/relationships/tags" Target="../tags/tag323.xml"/><Relationship Id="rId344" Type="http://schemas.openxmlformats.org/officeDocument/2006/relationships/tags" Target="../tags/tag344.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179" Type="http://schemas.openxmlformats.org/officeDocument/2006/relationships/tags" Target="../tags/tag179.xml"/><Relationship Id="rId365" Type="http://schemas.openxmlformats.org/officeDocument/2006/relationships/tags" Target="../tags/tag365.xml"/><Relationship Id="rId190" Type="http://schemas.openxmlformats.org/officeDocument/2006/relationships/tags" Target="../tags/tag190.xml"/><Relationship Id="rId204" Type="http://schemas.openxmlformats.org/officeDocument/2006/relationships/tags" Target="../tags/tag204.xml"/><Relationship Id="rId225" Type="http://schemas.openxmlformats.org/officeDocument/2006/relationships/tags" Target="../tags/tag225.xml"/><Relationship Id="rId246" Type="http://schemas.openxmlformats.org/officeDocument/2006/relationships/tags" Target="../tags/tag246.xml"/><Relationship Id="rId267" Type="http://schemas.openxmlformats.org/officeDocument/2006/relationships/tags" Target="../tags/tag267.xml"/><Relationship Id="rId288" Type="http://schemas.openxmlformats.org/officeDocument/2006/relationships/tags" Target="../tags/tag288.xml"/><Relationship Id="rId106" Type="http://schemas.openxmlformats.org/officeDocument/2006/relationships/tags" Target="../tags/tag106.xml"/><Relationship Id="rId127" Type="http://schemas.openxmlformats.org/officeDocument/2006/relationships/tags" Target="../tags/tag127.xml"/><Relationship Id="rId313" Type="http://schemas.openxmlformats.org/officeDocument/2006/relationships/tags" Target="../tags/tag313.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94" Type="http://schemas.openxmlformats.org/officeDocument/2006/relationships/tags" Target="../tags/tag94.xml"/><Relationship Id="rId148" Type="http://schemas.openxmlformats.org/officeDocument/2006/relationships/tags" Target="../tags/tag148.xml"/><Relationship Id="rId169" Type="http://schemas.openxmlformats.org/officeDocument/2006/relationships/tags" Target="../tags/tag169.xml"/><Relationship Id="rId334" Type="http://schemas.openxmlformats.org/officeDocument/2006/relationships/tags" Target="../tags/tag334.xml"/><Relationship Id="rId355" Type="http://schemas.openxmlformats.org/officeDocument/2006/relationships/tags" Target="../tags/tag355.xml"/><Relationship Id="rId376" Type="http://schemas.openxmlformats.org/officeDocument/2006/relationships/tags" Target="../tags/tag376.xml"/><Relationship Id="rId4" Type="http://schemas.openxmlformats.org/officeDocument/2006/relationships/tags" Target="../tags/tag4.xml"/><Relationship Id="rId180" Type="http://schemas.openxmlformats.org/officeDocument/2006/relationships/tags" Target="../tags/tag180.xml"/><Relationship Id="rId215" Type="http://schemas.openxmlformats.org/officeDocument/2006/relationships/tags" Target="../tags/tag215.xml"/><Relationship Id="rId236" Type="http://schemas.openxmlformats.org/officeDocument/2006/relationships/tags" Target="../tags/tag236.xml"/><Relationship Id="rId257" Type="http://schemas.openxmlformats.org/officeDocument/2006/relationships/tags" Target="../tags/tag257.xml"/><Relationship Id="rId278" Type="http://schemas.openxmlformats.org/officeDocument/2006/relationships/tags" Target="../tags/tag278.xml"/><Relationship Id="rId303" Type="http://schemas.openxmlformats.org/officeDocument/2006/relationships/tags" Target="../tags/tag303.xml"/><Relationship Id="rId42" Type="http://schemas.openxmlformats.org/officeDocument/2006/relationships/tags" Target="../tags/tag42.xml"/><Relationship Id="rId84" Type="http://schemas.openxmlformats.org/officeDocument/2006/relationships/tags" Target="../tags/tag84.xml"/><Relationship Id="rId138" Type="http://schemas.openxmlformats.org/officeDocument/2006/relationships/tags" Target="../tags/tag138.xml"/><Relationship Id="rId345" Type="http://schemas.openxmlformats.org/officeDocument/2006/relationships/tags" Target="../tags/tag345.xml"/><Relationship Id="rId191" Type="http://schemas.openxmlformats.org/officeDocument/2006/relationships/tags" Target="../tags/tag191.xml"/><Relationship Id="rId205" Type="http://schemas.openxmlformats.org/officeDocument/2006/relationships/tags" Target="../tags/tag205.xml"/><Relationship Id="rId247" Type="http://schemas.openxmlformats.org/officeDocument/2006/relationships/tags" Target="../tags/tag247.xml"/><Relationship Id="rId107" Type="http://schemas.openxmlformats.org/officeDocument/2006/relationships/tags" Target="../tags/tag107.xml"/><Relationship Id="rId289" Type="http://schemas.openxmlformats.org/officeDocument/2006/relationships/tags" Target="../tags/tag289.xml"/><Relationship Id="rId11" Type="http://schemas.openxmlformats.org/officeDocument/2006/relationships/tags" Target="../tags/tag11.xml"/><Relationship Id="rId53" Type="http://schemas.openxmlformats.org/officeDocument/2006/relationships/tags" Target="../tags/tag53.xml"/><Relationship Id="rId149" Type="http://schemas.openxmlformats.org/officeDocument/2006/relationships/tags" Target="../tags/tag149.xml"/><Relationship Id="rId314" Type="http://schemas.openxmlformats.org/officeDocument/2006/relationships/tags" Target="../tags/tag314.xml"/><Relationship Id="rId356" Type="http://schemas.openxmlformats.org/officeDocument/2006/relationships/tags" Target="../tags/tag356.xml"/><Relationship Id="rId95" Type="http://schemas.openxmlformats.org/officeDocument/2006/relationships/tags" Target="../tags/tag95.xml"/><Relationship Id="rId160" Type="http://schemas.openxmlformats.org/officeDocument/2006/relationships/tags" Target="../tags/tag160.xml"/><Relationship Id="rId216" Type="http://schemas.openxmlformats.org/officeDocument/2006/relationships/tags" Target="../tags/tag216.xml"/><Relationship Id="rId258" Type="http://schemas.openxmlformats.org/officeDocument/2006/relationships/tags" Target="../tags/tag258.xml"/><Relationship Id="rId22" Type="http://schemas.openxmlformats.org/officeDocument/2006/relationships/tags" Target="../tags/tag22.xml"/><Relationship Id="rId64" Type="http://schemas.openxmlformats.org/officeDocument/2006/relationships/tags" Target="../tags/tag64.xml"/><Relationship Id="rId118" Type="http://schemas.openxmlformats.org/officeDocument/2006/relationships/tags" Target="../tags/tag118.xml"/><Relationship Id="rId325" Type="http://schemas.openxmlformats.org/officeDocument/2006/relationships/tags" Target="../tags/tag325.xml"/><Relationship Id="rId367" Type="http://schemas.openxmlformats.org/officeDocument/2006/relationships/tags" Target="../tags/tag367.xml"/><Relationship Id="rId171" Type="http://schemas.openxmlformats.org/officeDocument/2006/relationships/tags" Target="../tags/tag171.xml"/><Relationship Id="rId227" Type="http://schemas.openxmlformats.org/officeDocument/2006/relationships/tags" Target="../tags/tag227.xml"/><Relationship Id="rId269" Type="http://schemas.openxmlformats.org/officeDocument/2006/relationships/tags" Target="../tags/tag269.xml"/><Relationship Id="rId33" Type="http://schemas.openxmlformats.org/officeDocument/2006/relationships/tags" Target="../tags/tag33.xml"/><Relationship Id="rId129" Type="http://schemas.openxmlformats.org/officeDocument/2006/relationships/tags" Target="../tags/tag129.xml"/><Relationship Id="rId280" Type="http://schemas.openxmlformats.org/officeDocument/2006/relationships/tags" Target="../tags/tag280.xml"/><Relationship Id="rId336" Type="http://schemas.openxmlformats.org/officeDocument/2006/relationships/tags" Target="../tags/tag336.xml"/><Relationship Id="rId75" Type="http://schemas.openxmlformats.org/officeDocument/2006/relationships/tags" Target="../tags/tag75.xml"/><Relationship Id="rId140" Type="http://schemas.openxmlformats.org/officeDocument/2006/relationships/tags" Target="../tags/tag140.xml"/><Relationship Id="rId182" Type="http://schemas.openxmlformats.org/officeDocument/2006/relationships/tags" Target="../tags/tag182.xml"/><Relationship Id="rId378" Type="http://schemas.openxmlformats.org/officeDocument/2006/relationships/tags" Target="../tags/tag378.xml"/><Relationship Id="rId6" Type="http://schemas.openxmlformats.org/officeDocument/2006/relationships/tags" Target="../tags/tag6.xml"/><Relationship Id="rId238" Type="http://schemas.openxmlformats.org/officeDocument/2006/relationships/tags" Target="../tags/tag238.xml"/><Relationship Id="rId291" Type="http://schemas.openxmlformats.org/officeDocument/2006/relationships/tags" Target="../tags/tag291.xml"/><Relationship Id="rId305" Type="http://schemas.openxmlformats.org/officeDocument/2006/relationships/tags" Target="../tags/tag305.xml"/><Relationship Id="rId347" Type="http://schemas.openxmlformats.org/officeDocument/2006/relationships/tags" Target="../tags/tag347.xml"/><Relationship Id="rId44" Type="http://schemas.openxmlformats.org/officeDocument/2006/relationships/tags" Target="../tags/tag44.xml"/><Relationship Id="rId86" Type="http://schemas.openxmlformats.org/officeDocument/2006/relationships/tags" Target="../tags/tag86.xml"/><Relationship Id="rId151" Type="http://schemas.openxmlformats.org/officeDocument/2006/relationships/tags" Target="../tags/tag151.xml"/><Relationship Id="rId193" Type="http://schemas.openxmlformats.org/officeDocument/2006/relationships/tags" Target="../tags/tag193.xml"/><Relationship Id="rId207" Type="http://schemas.openxmlformats.org/officeDocument/2006/relationships/tags" Target="../tags/tag207.xml"/><Relationship Id="rId249" Type="http://schemas.openxmlformats.org/officeDocument/2006/relationships/tags" Target="../tags/tag249.xml"/><Relationship Id="rId13" Type="http://schemas.openxmlformats.org/officeDocument/2006/relationships/tags" Target="../tags/tag13.xml"/><Relationship Id="rId109" Type="http://schemas.openxmlformats.org/officeDocument/2006/relationships/tags" Target="../tags/tag109.xml"/><Relationship Id="rId260" Type="http://schemas.openxmlformats.org/officeDocument/2006/relationships/tags" Target="../tags/tag260.xml"/><Relationship Id="rId316" Type="http://schemas.openxmlformats.org/officeDocument/2006/relationships/tags" Target="../tags/tag316.xml"/><Relationship Id="rId55" Type="http://schemas.openxmlformats.org/officeDocument/2006/relationships/tags" Target="../tags/tag55.xml"/><Relationship Id="rId97" Type="http://schemas.openxmlformats.org/officeDocument/2006/relationships/tags" Target="../tags/tag97.xml"/><Relationship Id="rId120" Type="http://schemas.openxmlformats.org/officeDocument/2006/relationships/tags" Target="../tags/tag120.xml"/><Relationship Id="rId358" Type="http://schemas.openxmlformats.org/officeDocument/2006/relationships/tags" Target="../tags/tag358.xml"/><Relationship Id="rId162" Type="http://schemas.openxmlformats.org/officeDocument/2006/relationships/tags" Target="../tags/tag162.xml"/><Relationship Id="rId218" Type="http://schemas.openxmlformats.org/officeDocument/2006/relationships/tags" Target="../tags/tag218.xml"/><Relationship Id="rId271" Type="http://schemas.openxmlformats.org/officeDocument/2006/relationships/tags" Target="../tags/tag271.xml"/><Relationship Id="rId24" Type="http://schemas.openxmlformats.org/officeDocument/2006/relationships/tags" Target="../tags/tag24.xml"/><Relationship Id="rId66" Type="http://schemas.openxmlformats.org/officeDocument/2006/relationships/tags" Target="../tags/tag66.xml"/><Relationship Id="rId131" Type="http://schemas.openxmlformats.org/officeDocument/2006/relationships/tags" Target="../tags/tag131.xml"/><Relationship Id="rId327" Type="http://schemas.openxmlformats.org/officeDocument/2006/relationships/tags" Target="../tags/tag327.xml"/><Relationship Id="rId369" Type="http://schemas.openxmlformats.org/officeDocument/2006/relationships/tags" Target="../tags/tag369.xml"/><Relationship Id="rId173" Type="http://schemas.openxmlformats.org/officeDocument/2006/relationships/tags" Target="../tags/tag173.xml"/><Relationship Id="rId229" Type="http://schemas.openxmlformats.org/officeDocument/2006/relationships/tags" Target="../tags/tag229.xml"/><Relationship Id="rId380" Type="http://schemas.openxmlformats.org/officeDocument/2006/relationships/slideLayout" Target="../slideLayouts/slideLayout7.xml"/><Relationship Id="rId240" Type="http://schemas.openxmlformats.org/officeDocument/2006/relationships/tags" Target="../tags/tag240.xml"/><Relationship Id="rId35" Type="http://schemas.openxmlformats.org/officeDocument/2006/relationships/tags" Target="../tags/tag35.xml"/><Relationship Id="rId77" Type="http://schemas.openxmlformats.org/officeDocument/2006/relationships/tags" Target="../tags/tag77.xml"/><Relationship Id="rId100" Type="http://schemas.openxmlformats.org/officeDocument/2006/relationships/tags" Target="../tags/tag100.xml"/><Relationship Id="rId282" Type="http://schemas.openxmlformats.org/officeDocument/2006/relationships/tags" Target="../tags/tag282.xml"/><Relationship Id="rId338" Type="http://schemas.openxmlformats.org/officeDocument/2006/relationships/tags" Target="../tags/tag338.xml"/><Relationship Id="rId8" Type="http://schemas.openxmlformats.org/officeDocument/2006/relationships/tags" Target="../tags/tag8.xml"/><Relationship Id="rId142" Type="http://schemas.openxmlformats.org/officeDocument/2006/relationships/tags" Target="../tags/tag142.xml"/><Relationship Id="rId184" Type="http://schemas.openxmlformats.org/officeDocument/2006/relationships/tags" Target="../tags/tag184.xml"/><Relationship Id="rId251" Type="http://schemas.openxmlformats.org/officeDocument/2006/relationships/tags" Target="../tags/tag251.xml"/><Relationship Id="rId46" Type="http://schemas.openxmlformats.org/officeDocument/2006/relationships/tags" Target="../tags/tag46.xml"/><Relationship Id="rId293" Type="http://schemas.openxmlformats.org/officeDocument/2006/relationships/tags" Target="../tags/tag293.xml"/><Relationship Id="rId307" Type="http://schemas.openxmlformats.org/officeDocument/2006/relationships/tags" Target="../tags/tag307.xml"/><Relationship Id="rId349" Type="http://schemas.openxmlformats.org/officeDocument/2006/relationships/tags" Target="../tags/tag349.xml"/><Relationship Id="rId88" Type="http://schemas.openxmlformats.org/officeDocument/2006/relationships/tags" Target="../tags/tag88.xml"/><Relationship Id="rId111" Type="http://schemas.openxmlformats.org/officeDocument/2006/relationships/tags" Target="../tags/tag111.xml"/><Relationship Id="rId153" Type="http://schemas.openxmlformats.org/officeDocument/2006/relationships/tags" Target="../tags/tag153.xml"/><Relationship Id="rId195" Type="http://schemas.openxmlformats.org/officeDocument/2006/relationships/tags" Target="../tags/tag195.xml"/><Relationship Id="rId209" Type="http://schemas.openxmlformats.org/officeDocument/2006/relationships/tags" Target="../tags/tag209.xml"/><Relationship Id="rId360" Type="http://schemas.openxmlformats.org/officeDocument/2006/relationships/tags" Target="../tags/tag360.xml"/><Relationship Id="rId220" Type="http://schemas.openxmlformats.org/officeDocument/2006/relationships/tags" Target="../tags/tag220.xml"/><Relationship Id="rId15" Type="http://schemas.openxmlformats.org/officeDocument/2006/relationships/tags" Target="../tags/tag15.xml"/><Relationship Id="rId57" Type="http://schemas.openxmlformats.org/officeDocument/2006/relationships/tags" Target="../tags/tag57.xml"/><Relationship Id="rId262" Type="http://schemas.openxmlformats.org/officeDocument/2006/relationships/tags" Target="../tags/tag262.xml"/><Relationship Id="rId318" Type="http://schemas.openxmlformats.org/officeDocument/2006/relationships/tags" Target="../tags/tag318.xml"/><Relationship Id="rId99" Type="http://schemas.openxmlformats.org/officeDocument/2006/relationships/tags" Target="../tags/tag99.xml"/><Relationship Id="rId122" Type="http://schemas.openxmlformats.org/officeDocument/2006/relationships/tags" Target="../tags/tag122.xml"/><Relationship Id="rId164" Type="http://schemas.openxmlformats.org/officeDocument/2006/relationships/tags" Target="../tags/tag164.xml"/><Relationship Id="rId371" Type="http://schemas.openxmlformats.org/officeDocument/2006/relationships/tags" Target="../tags/tag37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chart" Target="../charts/chart1.xml"/><Relationship Id="rId4" Type="http://schemas.openxmlformats.org/officeDocument/2006/relationships/image" Target="../media/image12.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jpeg"/><Relationship Id="rId7" Type="http://schemas.openxmlformats.org/officeDocument/2006/relationships/image" Target="../media/image24.emf"/><Relationship Id="rId12" Type="http://schemas.openxmlformats.org/officeDocument/2006/relationships/image" Target="../media/image29.jpeg"/><Relationship Id="rId2" Type="http://schemas.openxmlformats.org/officeDocument/2006/relationships/image" Target="../media/image19.jpeg"/><Relationship Id="rId1" Type="http://schemas.openxmlformats.org/officeDocument/2006/relationships/slideLayout" Target="../slideLayouts/slideLayout3.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jpeg"/></Relationships>
</file>

<file path=ppt/slides/_rels/slide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002" y="2428202"/>
            <a:ext cx="8348837" cy="553998"/>
          </a:xfrm>
        </p:spPr>
        <p:txBody>
          <a:bodyPr>
            <a:noAutofit/>
          </a:bodyPr>
          <a:lstStyle/>
          <a:p>
            <a:pPr algn="l"/>
            <a:r>
              <a:rPr lang="en-US" sz="3300" dirty="0" smtClean="0">
                <a:solidFill>
                  <a:schemeClr val="bg1"/>
                </a:solidFill>
              </a:rPr>
              <a:t>BHF –Transition Handover</a:t>
            </a:r>
            <a:endParaRPr lang="en-US" sz="3300" dirty="0">
              <a:solidFill>
                <a:schemeClr val="bg1"/>
              </a:solidFill>
            </a:endParaRPr>
          </a:p>
        </p:txBody>
      </p:sp>
    </p:spTree>
    <p:extLst>
      <p:ext uri="{BB962C8B-B14F-4D97-AF65-F5344CB8AC3E}">
        <p14:creationId xmlns:p14="http://schemas.microsoft.com/office/powerpoint/2010/main" val="8928977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BHF Locations</a:t>
            </a:r>
            <a:endParaRPr lang="en-US" dirty="0"/>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10</a:t>
            </a:fld>
            <a:endParaRPr lang="en-US" dirty="0"/>
          </a:p>
        </p:txBody>
      </p:sp>
      <p:sp>
        <p:nvSpPr>
          <p:cNvPr id="6" name="TextBox 5"/>
          <p:cNvSpPr txBox="1"/>
          <p:nvPr/>
        </p:nvSpPr>
        <p:spPr>
          <a:xfrm>
            <a:off x="673445" y="998162"/>
            <a:ext cx="6250865" cy="3046988"/>
          </a:xfrm>
          <a:prstGeom prst="rect">
            <a:avLst/>
          </a:prstGeom>
        </p:spPr>
        <p:txBody>
          <a:bodyPr wrap="square" lIns="0" tIns="0" rIns="0" bIns="0" rtlCol="0">
            <a:spAutoFit/>
          </a:bodyPr>
          <a:lstStyle/>
          <a:p>
            <a:pPr marL="285750" indent="-285750" algn="l">
              <a:buFont typeface="Wingdings" panose="05000000000000000000" pitchFamily="2" charset="2"/>
              <a:buChar char="Ø"/>
            </a:pPr>
            <a:r>
              <a:rPr lang="en-US" dirty="0" smtClean="0">
                <a:solidFill>
                  <a:schemeClr val="tx2"/>
                </a:solidFill>
              </a:rPr>
              <a:t>Charlotte – Head Quarters</a:t>
            </a:r>
          </a:p>
          <a:p>
            <a:pPr marL="285750" indent="-285750" algn="l">
              <a:buFont typeface="Wingdings" panose="05000000000000000000" pitchFamily="2" charset="2"/>
              <a:buChar char="Ø"/>
            </a:pPr>
            <a:endParaRPr lang="en-US" dirty="0">
              <a:solidFill>
                <a:schemeClr val="tx2"/>
              </a:solidFill>
            </a:endParaRPr>
          </a:p>
          <a:p>
            <a:pPr marL="285750" indent="-285750" algn="l">
              <a:buFont typeface="Wingdings" panose="05000000000000000000" pitchFamily="2" charset="2"/>
              <a:buChar char="Ø"/>
            </a:pPr>
            <a:r>
              <a:rPr lang="en-US" dirty="0" smtClean="0">
                <a:solidFill>
                  <a:schemeClr val="tx2"/>
                </a:solidFill>
              </a:rPr>
              <a:t>Convent Station</a:t>
            </a:r>
          </a:p>
          <a:p>
            <a:pPr marL="285750" indent="-285750" algn="l">
              <a:buFont typeface="Wingdings" panose="05000000000000000000" pitchFamily="2" charset="2"/>
              <a:buChar char="Ø"/>
            </a:pPr>
            <a:endParaRPr lang="en-US" dirty="0">
              <a:solidFill>
                <a:schemeClr val="tx2"/>
              </a:solidFill>
            </a:endParaRPr>
          </a:p>
          <a:p>
            <a:pPr marL="285750" indent="-285750" algn="l">
              <a:buFont typeface="Wingdings" panose="05000000000000000000" pitchFamily="2" charset="2"/>
              <a:buChar char="Ø"/>
            </a:pPr>
            <a:r>
              <a:rPr lang="en-US" dirty="0" smtClean="0">
                <a:solidFill>
                  <a:schemeClr val="tx2"/>
                </a:solidFill>
              </a:rPr>
              <a:t>Tampa</a:t>
            </a:r>
          </a:p>
          <a:p>
            <a:pPr marL="285750" indent="-285750" algn="l">
              <a:buFont typeface="Wingdings" panose="05000000000000000000" pitchFamily="2" charset="2"/>
              <a:buChar char="Ø"/>
            </a:pPr>
            <a:endParaRPr lang="en-US" dirty="0">
              <a:solidFill>
                <a:schemeClr val="tx2"/>
              </a:solidFill>
            </a:endParaRPr>
          </a:p>
          <a:p>
            <a:pPr marL="285750" indent="-285750" algn="l">
              <a:buFont typeface="Wingdings" panose="05000000000000000000" pitchFamily="2" charset="2"/>
              <a:buChar char="Ø"/>
            </a:pPr>
            <a:r>
              <a:rPr lang="en-US" dirty="0" smtClean="0">
                <a:solidFill>
                  <a:schemeClr val="tx2"/>
                </a:solidFill>
              </a:rPr>
              <a:t>New York City</a:t>
            </a:r>
          </a:p>
          <a:p>
            <a:pPr marL="285750" indent="-285750" algn="l">
              <a:buFont typeface="Wingdings" panose="05000000000000000000" pitchFamily="2" charset="2"/>
              <a:buChar char="Ø"/>
            </a:pPr>
            <a:endParaRPr lang="en-US" dirty="0">
              <a:solidFill>
                <a:schemeClr val="tx2"/>
              </a:solidFill>
            </a:endParaRPr>
          </a:p>
          <a:p>
            <a:pPr marL="285750" indent="-285750" algn="l">
              <a:buFont typeface="Wingdings" panose="05000000000000000000" pitchFamily="2" charset="2"/>
              <a:buChar char="Ø"/>
            </a:pPr>
            <a:r>
              <a:rPr lang="en-US" dirty="0" smtClean="0">
                <a:solidFill>
                  <a:schemeClr val="tx2"/>
                </a:solidFill>
              </a:rPr>
              <a:t>Boston</a:t>
            </a:r>
          </a:p>
          <a:p>
            <a:pPr marL="285750" indent="-285750" algn="l">
              <a:buFont typeface="Wingdings" panose="05000000000000000000" pitchFamily="2" charset="2"/>
              <a:buChar char="Ø"/>
            </a:pPr>
            <a:endParaRPr lang="en-US" dirty="0">
              <a:solidFill>
                <a:schemeClr val="tx2"/>
              </a:solidFill>
            </a:endParaRPr>
          </a:p>
          <a:p>
            <a:pPr marL="285750" indent="-285750" algn="l">
              <a:buFont typeface="Wingdings" panose="05000000000000000000" pitchFamily="2" charset="2"/>
              <a:buChar char="Ø"/>
            </a:pPr>
            <a:r>
              <a:rPr lang="en-US" dirty="0" smtClean="0">
                <a:solidFill>
                  <a:schemeClr val="tx2"/>
                </a:solidFill>
              </a:rPr>
              <a:t>Phoenix (New location added in Q1 2020)</a:t>
            </a:r>
          </a:p>
        </p:txBody>
      </p:sp>
    </p:spTree>
    <p:extLst>
      <p:ext uri="{BB962C8B-B14F-4D97-AF65-F5344CB8AC3E}">
        <p14:creationId xmlns:p14="http://schemas.microsoft.com/office/powerpoint/2010/main" val="23947772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Current State Summary</a:t>
            </a:r>
            <a:r>
              <a:rPr lang="en-US" dirty="0"/>
              <a:t/>
            </a:r>
            <a:br>
              <a:rPr lang="en-US" dirty="0"/>
            </a:br>
            <a:endParaRPr lang="en-US" dirty="0"/>
          </a:p>
        </p:txBody>
      </p:sp>
      <p:sp>
        <p:nvSpPr>
          <p:cNvPr id="4" name="Slide Number"/>
          <p:cNvSpPr txBox="1"/>
          <p:nvPr/>
        </p:nvSpPr>
        <p:spPr>
          <a:xfrm>
            <a:off x="285750" y="4886325"/>
            <a:ext cx="170117" cy="196208"/>
          </a:xfrm>
          <a:prstGeom prst="rect">
            <a:avLst/>
          </a:prstGeom>
          <a:noFill/>
        </p:spPr>
        <p:txBody>
          <a:bodyPr vert="horz" rtlCol="0">
            <a:spAutoFit/>
          </a:bodyPr>
          <a:lstStyle/>
          <a:p>
            <a:pPr algn="ctr"/>
            <a:r>
              <a:rPr lang="en-US" sz="675">
                <a:solidFill>
                  <a:srgbClr val="000000"/>
                </a:solidFill>
              </a:rPr>
              <a:t>7</a:t>
            </a:r>
          </a:p>
        </p:txBody>
      </p:sp>
    </p:spTree>
    <p:extLst>
      <p:ext uri="{BB962C8B-B14F-4D97-AF65-F5344CB8AC3E}">
        <p14:creationId xmlns:p14="http://schemas.microsoft.com/office/powerpoint/2010/main" val="2893998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A0"/>
                </a:solidFill>
              </a:rPr>
              <a:t>End User Computing</a:t>
            </a:r>
            <a:endParaRPr lang="en-US" dirty="0">
              <a:solidFill>
                <a:srgbClr val="0033A0"/>
              </a:solidFill>
            </a:endParaRPr>
          </a:p>
        </p:txBody>
      </p:sp>
      <p:sp>
        <p:nvSpPr>
          <p:cNvPr id="6" name="Rectangle 5"/>
          <p:cNvSpPr/>
          <p:nvPr/>
        </p:nvSpPr>
        <p:spPr>
          <a:xfrm>
            <a:off x="4079515" y="618603"/>
            <a:ext cx="1575142" cy="228600"/>
          </a:xfrm>
          <a:prstGeom prst="rect">
            <a:avLst/>
          </a:prstGeom>
          <a:solidFill>
            <a:srgbClr val="328D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cs typeface="Arial" panose="020B0604020202020204" pitchFamily="34" charset="0"/>
              </a:rPr>
              <a:t>Key Volumetric</a:t>
            </a:r>
          </a:p>
        </p:txBody>
      </p:sp>
      <p:sp>
        <p:nvSpPr>
          <p:cNvPr id="8" name="TextBox 7"/>
          <p:cNvSpPr txBox="1"/>
          <p:nvPr/>
        </p:nvSpPr>
        <p:spPr>
          <a:xfrm>
            <a:off x="417481" y="1902518"/>
            <a:ext cx="3223260" cy="230832"/>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6" indent="-171446" defTabSz="914340" fontAlgn="ctr">
              <a:buFont typeface="Wingdings" panose="05000000000000000000" pitchFamily="2" charset="2"/>
              <a:buChar char="§"/>
              <a:defRPr/>
            </a:pPr>
            <a:r>
              <a:rPr lang="en-US" sz="900" kern="0" dirty="0">
                <a:solidFill>
                  <a:prstClr val="black"/>
                </a:solidFill>
                <a:ea typeface="ＭＳ Ｐゴシック" pitchFamily="-12" charset="-128"/>
                <a:cs typeface="Arial" panose="020B0604020202020204" pitchFamily="34" charset="0"/>
              </a:rPr>
              <a:t>16x5 on floor + on call for </a:t>
            </a:r>
            <a:r>
              <a:rPr lang="en-US" sz="900" kern="0" dirty="0" smtClean="0">
                <a:solidFill>
                  <a:prstClr val="black"/>
                </a:solidFill>
                <a:ea typeface="ＭＳ Ｐゴシック" pitchFamily="-12" charset="-128"/>
                <a:cs typeface="Arial" panose="020B0604020202020204" pitchFamily="34" charset="0"/>
              </a:rPr>
              <a:t>P1 &amp; P2</a:t>
            </a:r>
            <a:endParaRPr lang="en-US" sz="900" kern="0" dirty="0">
              <a:solidFill>
                <a:prstClr val="black"/>
              </a:solidFill>
              <a:ea typeface="ＭＳ Ｐゴシック" pitchFamily="-12" charset="-128"/>
              <a:cs typeface="Arial" panose="020B0604020202020204" pitchFamily="34" charset="0"/>
            </a:endParaRPr>
          </a:p>
        </p:txBody>
      </p:sp>
      <p:sp>
        <p:nvSpPr>
          <p:cNvPr id="9" name="Rectangle 8"/>
          <p:cNvSpPr/>
          <p:nvPr/>
        </p:nvSpPr>
        <p:spPr>
          <a:xfrm>
            <a:off x="417481" y="1677114"/>
            <a:ext cx="1998220" cy="228600"/>
          </a:xfrm>
          <a:prstGeom prst="rect">
            <a:avLst/>
          </a:prstGeom>
          <a:solidFill>
            <a:srgbClr val="328D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cs typeface="Arial" panose="020B0604020202020204" pitchFamily="34" charset="0"/>
              </a:rPr>
              <a:t>Service Window</a:t>
            </a:r>
          </a:p>
        </p:txBody>
      </p:sp>
      <p:sp>
        <p:nvSpPr>
          <p:cNvPr id="10" name="TextBox 9"/>
          <p:cNvSpPr txBox="1"/>
          <p:nvPr/>
        </p:nvSpPr>
        <p:spPr>
          <a:xfrm>
            <a:off x="417481" y="863043"/>
            <a:ext cx="3223260" cy="369332"/>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6" indent="-171446" defTabSz="914340" fontAlgn="ctr">
              <a:buFont typeface="Wingdings" panose="05000000000000000000" pitchFamily="2" charset="2"/>
              <a:buChar char="§"/>
              <a:defRPr/>
            </a:pPr>
            <a:r>
              <a:rPr lang="en-US" sz="900" kern="0" dirty="0">
                <a:solidFill>
                  <a:prstClr val="black"/>
                </a:solidFill>
                <a:ea typeface="ＭＳ Ｐゴシック" pitchFamily="-12" charset="-128"/>
                <a:cs typeface="Arial" panose="020B0604020202020204" pitchFamily="34" charset="0"/>
              </a:rPr>
              <a:t>Charlotte, NC: EUC </a:t>
            </a:r>
            <a:r>
              <a:rPr lang="en-US" sz="900" kern="0" dirty="0" smtClean="0">
                <a:solidFill>
                  <a:prstClr val="black"/>
                </a:solidFill>
                <a:ea typeface="ＭＳ Ｐゴシック" pitchFamily="-12" charset="-128"/>
                <a:cs typeface="Arial" panose="020B0604020202020204" pitchFamily="34" charset="0"/>
              </a:rPr>
              <a:t>Lead</a:t>
            </a:r>
          </a:p>
          <a:p>
            <a:pPr marL="171446" indent="-171446" defTabSz="914340" fontAlgn="ctr">
              <a:buFont typeface="Wingdings" panose="05000000000000000000" pitchFamily="2" charset="2"/>
              <a:buChar char="§"/>
              <a:defRPr/>
            </a:pPr>
            <a:r>
              <a:rPr lang="en-US" sz="900" kern="0" dirty="0" smtClean="0">
                <a:solidFill>
                  <a:prstClr val="black"/>
                </a:solidFill>
                <a:ea typeface="ＭＳ Ｐゴシック" pitchFamily="-12" charset="-128"/>
                <a:cs typeface="Arial" panose="020B0604020202020204" pitchFamily="34" charset="0"/>
              </a:rPr>
              <a:t>Bangalore &amp; Chennai, India: EUC Operations</a:t>
            </a:r>
            <a:endParaRPr lang="en-US" sz="900" kern="0" dirty="0">
              <a:solidFill>
                <a:prstClr val="black"/>
              </a:solidFill>
              <a:ea typeface="ＭＳ Ｐゴシック" pitchFamily="-12" charset="-128"/>
              <a:cs typeface="Arial" panose="020B0604020202020204" pitchFamily="34" charset="0"/>
            </a:endParaRPr>
          </a:p>
        </p:txBody>
      </p:sp>
      <p:sp>
        <p:nvSpPr>
          <p:cNvPr id="11" name="Rectangle 10"/>
          <p:cNvSpPr/>
          <p:nvPr/>
        </p:nvSpPr>
        <p:spPr>
          <a:xfrm>
            <a:off x="417480" y="637640"/>
            <a:ext cx="1998222" cy="225404"/>
          </a:xfrm>
          <a:prstGeom prst="rect">
            <a:avLst/>
          </a:prstGeom>
          <a:solidFill>
            <a:srgbClr val="0033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cs typeface="Arial" panose="020B0604020202020204" pitchFamily="34" charset="0"/>
              </a:rPr>
              <a:t>Service Delivery Locations</a:t>
            </a:r>
          </a:p>
        </p:txBody>
      </p:sp>
      <p:sp>
        <p:nvSpPr>
          <p:cNvPr id="12" name="TextBox 11"/>
          <p:cNvSpPr txBox="1"/>
          <p:nvPr/>
        </p:nvSpPr>
        <p:spPr>
          <a:xfrm>
            <a:off x="381000" y="2865764"/>
            <a:ext cx="3223260" cy="1615827"/>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6" lvl="1" indent="-171446" defTabSz="914340" fontAlgn="ctr">
              <a:buFont typeface="Wingdings" panose="05000000000000000000" pitchFamily="2" charset="2"/>
              <a:buChar char="§"/>
              <a:defRPr/>
            </a:pPr>
            <a:r>
              <a:rPr lang="en-US" sz="900" dirty="0" err="1">
                <a:solidFill>
                  <a:schemeClr val="tx2"/>
                </a:solidFill>
              </a:rPr>
              <a:t>MaaS</a:t>
            </a:r>
            <a:r>
              <a:rPr lang="en-US" sz="900" dirty="0">
                <a:solidFill>
                  <a:schemeClr val="tx2"/>
                </a:solidFill>
              </a:rPr>
              <a:t> 360 – MDM and Patch Management</a:t>
            </a:r>
          </a:p>
          <a:p>
            <a:pPr marL="171446" lvl="1" indent="-171446" defTabSz="914340" fontAlgn="ctr">
              <a:buFont typeface="Wingdings" panose="05000000000000000000" pitchFamily="2" charset="2"/>
              <a:buChar char="§"/>
              <a:defRPr/>
            </a:pPr>
            <a:r>
              <a:rPr lang="en-US" sz="900" dirty="0">
                <a:solidFill>
                  <a:schemeClr val="tx2"/>
                </a:solidFill>
              </a:rPr>
              <a:t>Ricoh Follow Me Print – Print Services</a:t>
            </a:r>
          </a:p>
          <a:p>
            <a:pPr marL="171446" lvl="1" indent="-171446" defTabSz="914340" fontAlgn="ctr">
              <a:buFont typeface="Wingdings" panose="05000000000000000000" pitchFamily="2" charset="2"/>
              <a:buChar char="§"/>
              <a:defRPr/>
            </a:pPr>
            <a:r>
              <a:rPr lang="en-US" sz="900" dirty="0" err="1">
                <a:solidFill>
                  <a:schemeClr val="tx2"/>
                </a:solidFill>
              </a:rPr>
              <a:t>Crashplan</a:t>
            </a:r>
            <a:r>
              <a:rPr lang="en-US" sz="900" dirty="0">
                <a:solidFill>
                  <a:schemeClr val="tx2"/>
                </a:solidFill>
              </a:rPr>
              <a:t> – Device Backup</a:t>
            </a:r>
          </a:p>
          <a:p>
            <a:pPr marL="171446" lvl="1" indent="-171446" defTabSz="914340" fontAlgn="ctr">
              <a:buFont typeface="Wingdings" panose="05000000000000000000" pitchFamily="2" charset="2"/>
              <a:buChar char="§"/>
              <a:defRPr/>
            </a:pPr>
            <a:r>
              <a:rPr lang="en-US" sz="900" dirty="0" err="1">
                <a:solidFill>
                  <a:schemeClr val="tx2"/>
                </a:solidFill>
              </a:rPr>
              <a:t>ServiceNow</a:t>
            </a:r>
            <a:r>
              <a:rPr lang="en-US" sz="900" dirty="0">
                <a:solidFill>
                  <a:schemeClr val="tx2"/>
                </a:solidFill>
              </a:rPr>
              <a:t> – ITSM</a:t>
            </a:r>
          </a:p>
          <a:p>
            <a:pPr marL="171446" lvl="1" indent="-171446" defTabSz="914340" fontAlgn="ctr">
              <a:buFont typeface="Wingdings" panose="05000000000000000000" pitchFamily="2" charset="2"/>
              <a:buChar char="§"/>
              <a:defRPr/>
            </a:pPr>
            <a:r>
              <a:rPr lang="en-US" sz="900" dirty="0">
                <a:solidFill>
                  <a:schemeClr val="tx2"/>
                </a:solidFill>
              </a:rPr>
              <a:t>Log Me In – Remote Desktop Support</a:t>
            </a:r>
          </a:p>
          <a:p>
            <a:pPr marL="171446" lvl="1" indent="-171446" defTabSz="914340" fontAlgn="ctr">
              <a:buFont typeface="Wingdings" panose="05000000000000000000" pitchFamily="2" charset="2"/>
              <a:buChar char="§"/>
              <a:defRPr/>
            </a:pPr>
            <a:r>
              <a:rPr lang="en-US" sz="900" dirty="0" err="1">
                <a:solidFill>
                  <a:schemeClr val="tx2"/>
                </a:solidFill>
              </a:rPr>
              <a:t>Flexera</a:t>
            </a:r>
            <a:r>
              <a:rPr lang="en-US" sz="900" dirty="0">
                <a:solidFill>
                  <a:schemeClr val="tx2"/>
                </a:solidFill>
              </a:rPr>
              <a:t> – Application Packaging</a:t>
            </a:r>
          </a:p>
          <a:p>
            <a:pPr marL="171446" lvl="1" indent="-171446" defTabSz="914340" fontAlgn="ctr">
              <a:buFont typeface="Wingdings" panose="05000000000000000000" pitchFamily="2" charset="2"/>
              <a:buChar char="§"/>
              <a:defRPr/>
            </a:pPr>
            <a:r>
              <a:rPr lang="en-US" sz="900" dirty="0" err="1">
                <a:solidFill>
                  <a:schemeClr val="tx2"/>
                </a:solidFill>
              </a:rPr>
              <a:t>Moogsoft</a:t>
            </a:r>
            <a:r>
              <a:rPr lang="en-US" sz="900" dirty="0">
                <a:solidFill>
                  <a:schemeClr val="tx2"/>
                </a:solidFill>
              </a:rPr>
              <a:t> – Event Management</a:t>
            </a:r>
          </a:p>
          <a:p>
            <a:pPr marL="171446" lvl="1" indent="-171446" defTabSz="914340" fontAlgn="ctr">
              <a:buFont typeface="Wingdings" panose="05000000000000000000" pitchFamily="2" charset="2"/>
              <a:buChar char="§"/>
              <a:defRPr/>
            </a:pPr>
            <a:r>
              <a:rPr lang="en-US" sz="900" dirty="0">
                <a:solidFill>
                  <a:schemeClr val="tx2"/>
                </a:solidFill>
              </a:rPr>
              <a:t>Skype for Business – Collaboration</a:t>
            </a:r>
          </a:p>
          <a:p>
            <a:pPr marL="171446" lvl="1" indent="-171446" defTabSz="914340" fontAlgn="ctr">
              <a:buFont typeface="Wingdings" panose="05000000000000000000" pitchFamily="2" charset="2"/>
              <a:buChar char="§"/>
              <a:defRPr/>
            </a:pPr>
            <a:r>
              <a:rPr lang="en-US" sz="900" dirty="0">
                <a:solidFill>
                  <a:schemeClr val="tx2"/>
                </a:solidFill>
              </a:rPr>
              <a:t>VMWare Horizon - VDI</a:t>
            </a:r>
          </a:p>
          <a:p>
            <a:pPr marL="171446" lvl="1" indent="-171446" defTabSz="914340" fontAlgn="ctr">
              <a:buFont typeface="Wingdings" panose="05000000000000000000" pitchFamily="2" charset="2"/>
              <a:buChar char="§"/>
              <a:defRPr/>
            </a:pPr>
            <a:r>
              <a:rPr lang="en-US" sz="900" dirty="0" err="1">
                <a:solidFill>
                  <a:schemeClr val="tx2"/>
                </a:solidFill>
              </a:rPr>
              <a:t>ServiceNow</a:t>
            </a:r>
            <a:r>
              <a:rPr lang="en-US" sz="900" dirty="0">
                <a:solidFill>
                  <a:schemeClr val="tx2"/>
                </a:solidFill>
              </a:rPr>
              <a:t> Reporting &amp; Incumbent provided reporting tools</a:t>
            </a:r>
          </a:p>
        </p:txBody>
      </p:sp>
      <p:sp>
        <p:nvSpPr>
          <p:cNvPr id="13" name="Rectangle 12"/>
          <p:cNvSpPr/>
          <p:nvPr/>
        </p:nvSpPr>
        <p:spPr>
          <a:xfrm>
            <a:off x="381000" y="2637164"/>
            <a:ext cx="1975367" cy="228600"/>
          </a:xfrm>
          <a:prstGeom prst="rect">
            <a:avLst/>
          </a:prstGeom>
          <a:solidFill>
            <a:srgbClr val="0033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a:solidFill>
                  <a:schemeClr val="bg1"/>
                </a:solidFill>
                <a:cs typeface="Arial" panose="020B0604020202020204" pitchFamily="34" charset="0"/>
              </a:rPr>
              <a:t>Tower Specific Tools</a:t>
            </a:r>
          </a:p>
        </p:txBody>
      </p:sp>
      <p:graphicFrame>
        <p:nvGraphicFramePr>
          <p:cNvPr id="15" name="Table 14"/>
          <p:cNvGraphicFramePr>
            <a:graphicFrameLocks noGrp="1"/>
          </p:cNvGraphicFramePr>
          <p:nvPr>
            <p:extLst/>
          </p:nvPr>
        </p:nvGraphicFramePr>
        <p:xfrm>
          <a:off x="4077793" y="863043"/>
          <a:ext cx="4685206" cy="3633491"/>
        </p:xfrm>
        <a:graphic>
          <a:graphicData uri="http://schemas.openxmlformats.org/drawingml/2006/table">
            <a:tbl>
              <a:tblPr firstRow="1" bandRow="1"/>
              <a:tblGrid>
                <a:gridCol w="874572">
                  <a:extLst>
                    <a:ext uri="{9D8B030D-6E8A-4147-A177-3AD203B41FA5}">
                      <a16:colId xmlns:a16="http://schemas.microsoft.com/office/drawing/2014/main" val="4108778156"/>
                    </a:ext>
                  </a:extLst>
                </a:gridCol>
                <a:gridCol w="2123960">
                  <a:extLst>
                    <a:ext uri="{9D8B030D-6E8A-4147-A177-3AD203B41FA5}">
                      <a16:colId xmlns:a16="http://schemas.microsoft.com/office/drawing/2014/main" val="3717025149"/>
                    </a:ext>
                  </a:extLst>
                </a:gridCol>
                <a:gridCol w="1686674">
                  <a:extLst>
                    <a:ext uri="{9D8B030D-6E8A-4147-A177-3AD203B41FA5}">
                      <a16:colId xmlns:a16="http://schemas.microsoft.com/office/drawing/2014/main" val="3347323256"/>
                    </a:ext>
                  </a:extLst>
                </a:gridCol>
              </a:tblGrid>
              <a:tr h="181639">
                <a:tc>
                  <a:txBody>
                    <a:bodyPr/>
                    <a:lstStyle/>
                    <a:p>
                      <a:pPr algn="ctr" rtl="0" fontAlgn="b"/>
                      <a:r>
                        <a:rPr lang="en-US" sz="900" b="1" i="0" u="none" strike="noStrike" dirty="0">
                          <a:solidFill>
                            <a:srgbClr val="FFFFFF"/>
                          </a:solidFill>
                          <a:effectLst/>
                          <a:latin typeface="Arial" panose="020B0604020202020204" pitchFamily="34" charset="0"/>
                        </a:rPr>
                        <a:t>Tower</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a:txBody>
                    <a:bodyPr/>
                    <a:lstStyle/>
                    <a:p>
                      <a:pPr algn="ctr" rtl="0" fontAlgn="b"/>
                      <a:r>
                        <a:rPr lang="en-US" sz="900" b="1" i="0" u="none" strike="noStrike" dirty="0">
                          <a:solidFill>
                            <a:srgbClr val="FFFFFF"/>
                          </a:solidFill>
                          <a:effectLst/>
                          <a:latin typeface="Arial" panose="020B0604020202020204" pitchFamily="34" charset="0"/>
                        </a:rPr>
                        <a:t>Service  line items</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a:txBody>
                    <a:bodyPr/>
                    <a:lstStyle/>
                    <a:p>
                      <a:pPr algn="ctr" rtl="0" fontAlgn="b"/>
                      <a:r>
                        <a:rPr lang="en-US" sz="900" b="1" i="0" u="none" strike="noStrike" dirty="0" err="1">
                          <a:solidFill>
                            <a:srgbClr val="FFFFFF"/>
                          </a:solidFill>
                          <a:effectLst/>
                          <a:latin typeface="Arial" panose="020B0604020202020204" pitchFamily="34" charset="0"/>
                        </a:rPr>
                        <a:t>Qty</a:t>
                      </a:r>
                      <a:endParaRPr lang="en-US" sz="900" b="1" i="0" u="none" strike="noStrike" dirty="0">
                        <a:solidFill>
                          <a:srgbClr val="FFFFFF"/>
                        </a:solidFill>
                        <a:effectLst/>
                        <a:latin typeface="Arial" panose="020B060402020202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549049616"/>
                  </a:ext>
                </a:extLst>
              </a:tr>
              <a:tr h="181639">
                <a:tc>
                  <a:txBody>
                    <a:bodyPr/>
                    <a:lstStyle/>
                    <a:p>
                      <a:pPr algn="l" fontAlgn="b"/>
                      <a:r>
                        <a:rPr lang="en-US" sz="900" b="0" i="0" u="none" strike="noStrike" dirty="0">
                          <a:solidFill>
                            <a:srgbClr val="000000"/>
                          </a:solidFill>
                          <a:effectLst/>
                          <a:latin typeface="Arial" panose="020B0604020202020204" pitchFamily="34" charset="0"/>
                        </a:rPr>
                        <a:t>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panose="020B0604020202020204" pitchFamily="34" charset="0"/>
                        </a:rPr>
                        <a:t>Users</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3000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4013935"/>
                  </a:ext>
                </a:extLst>
              </a:tr>
              <a:tr h="354628">
                <a:tc>
                  <a:txBody>
                    <a:bodyPr/>
                    <a:lstStyle/>
                    <a:p>
                      <a:pPr algn="l" fontAlgn="b"/>
                      <a:r>
                        <a:rPr lang="en-US" sz="900" b="0" i="0" u="none" strike="noStrike" dirty="0">
                          <a:solidFill>
                            <a:srgbClr val="000000"/>
                          </a:solidFill>
                          <a:effectLst/>
                          <a:latin typeface="Arial" panose="020B0604020202020204" pitchFamily="34" charset="0"/>
                        </a:rPr>
                        <a:t>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panose="020B0604020202020204" pitchFamily="34" charset="0"/>
                        </a:rPr>
                        <a:t>Office Locations</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6 (Charlotte, Tampa, Convent Station, NYC, Phoenix, Boston)</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6708475"/>
                  </a:ext>
                </a:extLst>
              </a:tr>
              <a:tr h="181639">
                <a:tc>
                  <a:txBody>
                    <a:bodyPr/>
                    <a:lstStyle/>
                    <a:p>
                      <a:pPr algn="l" fontAlgn="b"/>
                      <a:r>
                        <a:rPr lang="en-US" sz="900" b="0" i="0" u="none" strike="noStrike" dirty="0">
                          <a:solidFill>
                            <a:srgbClr val="000000"/>
                          </a:solidFill>
                          <a:effectLst/>
                          <a:latin typeface="Arial" panose="020B0604020202020204" pitchFamily="34" charset="0"/>
                        </a:rPr>
                        <a:t>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panose="020B0604020202020204" pitchFamily="34" charset="0"/>
                        </a:rPr>
                        <a:t>Application Packages</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12/Month</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0926313"/>
                  </a:ext>
                </a:extLst>
              </a:tr>
              <a:tr h="181639">
                <a:tc rowSpan="3">
                  <a:txBody>
                    <a:bodyPr/>
                    <a:lstStyle/>
                    <a:p>
                      <a:pPr algn="ctr" fontAlgn="ctr"/>
                      <a:r>
                        <a:rPr lang="en-US" sz="900" b="0" i="0" u="none" strike="noStrike" dirty="0">
                          <a:solidFill>
                            <a:srgbClr val="000000"/>
                          </a:solidFill>
                          <a:effectLst/>
                          <a:latin typeface="Arial" panose="020B0604020202020204" pitchFamily="34" charset="0"/>
                        </a:rPr>
                        <a:t>EUC- Device</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panose="020B0604020202020204" pitchFamily="34" charset="0"/>
                        </a:rPr>
                        <a:t>VDI - inclusive off hours, weekend on call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1129</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771097"/>
                  </a:ext>
                </a:extLst>
              </a:tr>
              <a:tr h="181639">
                <a:tc vMerge="1">
                  <a:txBody>
                    <a:bodyPr/>
                    <a:lstStyle/>
                    <a:p>
                      <a:endParaRPr lang="en-US"/>
                    </a:p>
                  </a:txBody>
                  <a:tcPr/>
                </a:tc>
                <a:tc>
                  <a:txBody>
                    <a:bodyPr/>
                    <a:lstStyle/>
                    <a:p>
                      <a:pPr algn="l" fontAlgn="b"/>
                      <a:r>
                        <a:rPr lang="en-US" sz="900" b="0" i="0" u="none" strike="noStrike" dirty="0">
                          <a:solidFill>
                            <a:srgbClr val="000000"/>
                          </a:solidFill>
                          <a:effectLst/>
                          <a:latin typeface="Arial" panose="020B0604020202020204" pitchFamily="34" charset="0"/>
                        </a:rPr>
                        <a:t>HP </a:t>
                      </a:r>
                      <a:r>
                        <a:rPr lang="en-US" sz="900" b="0" i="0" u="none" strike="noStrike" dirty="0" err="1">
                          <a:solidFill>
                            <a:srgbClr val="000000"/>
                          </a:solidFill>
                          <a:effectLst/>
                          <a:latin typeface="Arial" panose="020B0604020202020204" pitchFamily="34" charset="0"/>
                        </a:rPr>
                        <a:t>Elitebook</a:t>
                      </a:r>
                      <a:endParaRPr lang="en-US" sz="900" b="0" i="0" u="none" strike="noStrike" dirty="0">
                        <a:solidFill>
                          <a:srgbClr val="000000"/>
                        </a:solidFill>
                        <a:effectLst/>
                        <a:latin typeface="Arial" panose="020B060402020202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1413</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3962890"/>
                  </a:ext>
                </a:extLst>
              </a:tr>
              <a:tr h="181639">
                <a:tc vMerge="1">
                  <a:txBody>
                    <a:bodyPr/>
                    <a:lstStyle/>
                    <a:p>
                      <a:endParaRPr lang="en-US"/>
                    </a:p>
                  </a:txBody>
                  <a:tcPr/>
                </a:tc>
                <a:tc>
                  <a:txBody>
                    <a:bodyPr/>
                    <a:lstStyle/>
                    <a:p>
                      <a:pPr algn="l" fontAlgn="b"/>
                      <a:r>
                        <a:rPr lang="en-US" sz="900" b="0" i="0" u="none" strike="noStrike" dirty="0">
                          <a:solidFill>
                            <a:srgbClr val="000000"/>
                          </a:solidFill>
                          <a:effectLst/>
                          <a:latin typeface="Arial" panose="020B0604020202020204" pitchFamily="34" charset="0"/>
                        </a:rPr>
                        <a:t>Apple </a:t>
                      </a:r>
                      <a:r>
                        <a:rPr lang="en-US" sz="900" b="0" i="0" u="none" strike="noStrike" dirty="0" err="1">
                          <a:solidFill>
                            <a:srgbClr val="000000"/>
                          </a:solidFill>
                          <a:effectLst/>
                          <a:latin typeface="Arial" panose="020B0604020202020204" pitchFamily="34" charset="0"/>
                        </a:rPr>
                        <a:t>Macbook</a:t>
                      </a:r>
                      <a:r>
                        <a:rPr lang="en-US" sz="900" b="0" i="0" u="none" strike="noStrike" dirty="0">
                          <a:solidFill>
                            <a:srgbClr val="000000"/>
                          </a:solidFill>
                          <a:effectLst/>
                          <a:latin typeface="Arial" panose="020B0604020202020204" pitchFamily="34" charset="0"/>
                        </a:rPr>
                        <a:t> /</a:t>
                      </a:r>
                      <a:r>
                        <a:rPr lang="en-US" sz="900" b="0" i="0" u="none" strike="noStrike" dirty="0" err="1">
                          <a:solidFill>
                            <a:srgbClr val="000000"/>
                          </a:solidFill>
                          <a:effectLst/>
                          <a:latin typeface="Arial" panose="020B0604020202020204" pitchFamily="34" charset="0"/>
                        </a:rPr>
                        <a:t>Macbook</a:t>
                      </a:r>
                      <a:r>
                        <a:rPr lang="en-US" sz="900" b="0" i="0" u="none" strike="noStrike" dirty="0">
                          <a:solidFill>
                            <a:srgbClr val="000000"/>
                          </a:solidFill>
                          <a:effectLst/>
                          <a:latin typeface="Arial" panose="020B0604020202020204" pitchFamily="34" charset="0"/>
                        </a:rPr>
                        <a:t> Pro</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215</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407130"/>
                  </a:ext>
                </a:extLst>
              </a:tr>
              <a:tr h="181639">
                <a:tc>
                  <a:txBody>
                    <a:bodyPr/>
                    <a:lstStyle/>
                    <a:p>
                      <a:pPr algn="ctr" fontAlgn="ctr"/>
                      <a:r>
                        <a:rPr lang="en-US" sz="900" b="0" i="0" u="none" strike="noStrike" dirty="0">
                          <a:solidFill>
                            <a:srgbClr val="000000"/>
                          </a:solidFill>
                          <a:effectLst/>
                          <a:latin typeface="Arial" panose="020B0604020202020204" pitchFamily="34" charset="0"/>
                        </a:rPr>
                        <a:t>Printer</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900" b="0" i="0" u="none" strike="noStrike" dirty="0">
                          <a:solidFill>
                            <a:srgbClr val="000000"/>
                          </a:solidFill>
                          <a:effectLst/>
                          <a:latin typeface="Arial" panose="020B0604020202020204" pitchFamily="34" charset="0"/>
                        </a:rPr>
                        <a:t>Ricoh Printers MP C3004ex /MP C401</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46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2457829"/>
                  </a:ext>
                </a:extLst>
              </a:tr>
              <a:tr h="181639">
                <a:tc rowSpan="2">
                  <a:txBody>
                    <a:bodyPr/>
                    <a:lstStyle/>
                    <a:p>
                      <a:pPr algn="ctr" fontAlgn="ctr"/>
                      <a:r>
                        <a:rPr lang="en-US" sz="900" b="0" i="0" u="none" strike="noStrike" dirty="0">
                          <a:solidFill>
                            <a:srgbClr val="000000"/>
                          </a:solidFill>
                          <a:effectLst/>
                          <a:latin typeface="Arial" panose="020B0604020202020204" pitchFamily="34" charset="0"/>
                        </a:rPr>
                        <a:t>Polycom Devices</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fr-FR" sz="900" b="0" i="0" u="none" strike="noStrike" dirty="0">
                          <a:solidFill>
                            <a:srgbClr val="000000"/>
                          </a:solidFill>
                          <a:effectLst/>
                          <a:latin typeface="Arial" panose="020B0604020202020204" pitchFamily="34" charset="0"/>
                        </a:rPr>
                        <a:t>Desk Phone VVX 501 /VVX 601</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1159</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3043974"/>
                  </a:ext>
                </a:extLst>
              </a:tr>
              <a:tr h="281464">
                <a:tc vMerge="1">
                  <a:txBody>
                    <a:bodyPr/>
                    <a:lstStyle/>
                    <a:p>
                      <a:endParaRPr lang="en-US"/>
                    </a:p>
                  </a:txBody>
                  <a:tcPr/>
                </a:tc>
                <a:tc>
                  <a:txBody>
                    <a:bodyPr/>
                    <a:lstStyle/>
                    <a:p>
                      <a:pPr algn="l" fontAlgn="b"/>
                      <a:r>
                        <a:rPr lang="pt-BR" sz="900" b="0" i="0" u="none" strike="noStrike" dirty="0">
                          <a:solidFill>
                            <a:srgbClr val="000000"/>
                          </a:solidFill>
                          <a:effectLst/>
                          <a:latin typeface="Arial" panose="020B0604020202020204" pitchFamily="34" charset="0"/>
                        </a:rPr>
                        <a:t>Video Conference - Trio 8800 / Trio RP 8800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46</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0167481"/>
                  </a:ext>
                </a:extLst>
              </a:tr>
              <a:tr h="181639">
                <a:tc rowSpan="2">
                  <a:txBody>
                    <a:bodyPr/>
                    <a:lstStyle/>
                    <a:p>
                      <a:pPr algn="ctr" fontAlgn="ctr"/>
                      <a:r>
                        <a:rPr lang="en-US" sz="900" b="0" i="0" u="none" strike="noStrike" dirty="0">
                          <a:solidFill>
                            <a:srgbClr val="000000"/>
                          </a:solidFill>
                          <a:effectLst/>
                          <a:latin typeface="Arial" panose="020B0604020202020204" pitchFamily="34" charset="0"/>
                        </a:rPr>
                        <a:t>Mobile Devices</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panose="020B0604020202020204" pitchFamily="34" charset="0"/>
                        </a:rPr>
                        <a:t>Android Mobile</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149</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7893790"/>
                  </a:ext>
                </a:extLst>
              </a:tr>
              <a:tr h="181639">
                <a:tc vMerge="1">
                  <a:txBody>
                    <a:bodyPr/>
                    <a:lstStyle/>
                    <a:p>
                      <a:endParaRPr lang="en-US"/>
                    </a:p>
                  </a:txBody>
                  <a:tcPr/>
                </a:tc>
                <a:tc>
                  <a:txBody>
                    <a:bodyPr/>
                    <a:lstStyle/>
                    <a:p>
                      <a:pPr algn="l" fontAlgn="b"/>
                      <a:r>
                        <a:rPr lang="en-US" sz="900" b="0" i="0" u="none" strike="noStrike" dirty="0">
                          <a:solidFill>
                            <a:srgbClr val="000000"/>
                          </a:solidFill>
                          <a:effectLst/>
                          <a:latin typeface="Arial" panose="020B0604020202020204" pitchFamily="34" charset="0"/>
                        </a:rPr>
                        <a:t>iOS Mobile</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879</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4863213"/>
                  </a:ext>
                </a:extLst>
              </a:tr>
              <a:tr h="181639">
                <a:tc>
                  <a:txBody>
                    <a:bodyPr/>
                    <a:lstStyle/>
                    <a:p>
                      <a:pPr algn="l" fontAlgn="b"/>
                      <a:r>
                        <a:rPr lang="en-US" sz="900" b="0" i="0" u="none" strike="noStrike" dirty="0">
                          <a:solidFill>
                            <a:srgbClr val="000000"/>
                          </a:solidFill>
                          <a:effectLst/>
                          <a:latin typeface="Arial" panose="020B0604020202020204" pitchFamily="34" charset="0"/>
                        </a:rPr>
                        <a:t>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panose="020B0604020202020204" pitchFamily="34" charset="0"/>
                        </a:rPr>
                        <a:t>Skype Numbers</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3000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3163455"/>
                  </a:ext>
                </a:extLst>
              </a:tr>
              <a:tr h="354628">
                <a:tc>
                  <a:txBody>
                    <a:bodyPr/>
                    <a:lstStyle/>
                    <a:p>
                      <a:pPr algn="l" fontAlgn="b"/>
                      <a:r>
                        <a:rPr lang="en-US" sz="900" b="0" i="0" u="none" strike="noStrike" dirty="0">
                          <a:solidFill>
                            <a:srgbClr val="000000"/>
                          </a:solidFill>
                          <a:effectLst/>
                          <a:latin typeface="Arial" panose="020B0604020202020204" pitchFamily="34" charset="0"/>
                        </a:rPr>
                        <a:t>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panose="020B0604020202020204" pitchFamily="34" charset="0"/>
                        </a:rPr>
                        <a:t>Images Present</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Windows 7, Windows 10 (1703, 1805, 1903), MAC OS</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0992403"/>
                  </a:ext>
                </a:extLst>
              </a:tr>
              <a:tr h="181639">
                <a:tc rowSpan="3">
                  <a:txBody>
                    <a:bodyPr/>
                    <a:lstStyle/>
                    <a:p>
                      <a:pPr algn="ctr" fontAlgn="ctr"/>
                      <a:r>
                        <a:rPr lang="en-US" sz="900" b="0" i="0" u="none" strike="noStrike" dirty="0">
                          <a:solidFill>
                            <a:srgbClr val="000000"/>
                          </a:solidFill>
                          <a:effectLst/>
                          <a:latin typeface="Arial" panose="020B0604020202020204" pitchFamily="34" charset="0"/>
                        </a:rPr>
                        <a:t>O365</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rial" panose="020B0604020202020204" pitchFamily="34" charset="0"/>
                        </a:rPr>
                        <a:t>O365 mailbox</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2551</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653340"/>
                  </a:ext>
                </a:extLst>
              </a:tr>
              <a:tr h="181639">
                <a:tc vMerge="1">
                  <a:txBody>
                    <a:bodyPr/>
                    <a:lstStyle/>
                    <a:p>
                      <a:endParaRPr lang="en-US"/>
                    </a:p>
                  </a:txBody>
                  <a:tcPr/>
                </a:tc>
                <a:tc>
                  <a:txBody>
                    <a:bodyPr/>
                    <a:lstStyle/>
                    <a:p>
                      <a:pPr algn="l" fontAlgn="b"/>
                      <a:r>
                        <a:rPr lang="en-US" sz="900" b="0" i="0" u="none" strike="noStrike" dirty="0">
                          <a:solidFill>
                            <a:srgbClr val="000000"/>
                          </a:solidFill>
                          <a:effectLst/>
                          <a:latin typeface="Arial" panose="020B0604020202020204" pitchFamily="34" charset="0"/>
                        </a:rPr>
                        <a:t>SharePoint Sites</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r-FR" sz="900" b="0" i="0" u="none" strike="noStrike" dirty="0">
                          <a:solidFill>
                            <a:srgbClr val="000000"/>
                          </a:solidFill>
                          <a:effectLst/>
                          <a:latin typeface="Arial" panose="020B0604020202020204" pitchFamily="34" charset="0"/>
                        </a:rPr>
                        <a:t>94 Site Collections, 315 </a:t>
                      </a:r>
                      <a:r>
                        <a:rPr lang="fr-FR" sz="900" b="0" i="0" u="none" strike="noStrike" dirty="0" err="1">
                          <a:solidFill>
                            <a:srgbClr val="000000"/>
                          </a:solidFill>
                          <a:effectLst/>
                          <a:latin typeface="Arial" panose="020B0604020202020204" pitchFamily="34" charset="0"/>
                        </a:rPr>
                        <a:t>Sub</a:t>
                      </a:r>
                      <a:r>
                        <a:rPr lang="fr-FR" sz="900" b="0" i="0" u="none" strike="noStrike" dirty="0">
                          <a:solidFill>
                            <a:srgbClr val="000000"/>
                          </a:solidFill>
                          <a:effectLst/>
                          <a:latin typeface="Arial" panose="020B0604020202020204" pitchFamily="34" charset="0"/>
                        </a:rPr>
                        <a:t> sites</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7609456"/>
                  </a:ext>
                </a:extLst>
              </a:tr>
              <a:tr h="181639">
                <a:tc vMerge="1">
                  <a:txBody>
                    <a:bodyPr/>
                    <a:lstStyle/>
                    <a:p>
                      <a:endParaRPr lang="en-US"/>
                    </a:p>
                  </a:txBody>
                  <a:tcPr/>
                </a:tc>
                <a:tc>
                  <a:txBody>
                    <a:bodyPr/>
                    <a:lstStyle/>
                    <a:p>
                      <a:pPr algn="l" fontAlgn="b"/>
                      <a:r>
                        <a:rPr lang="en-US" sz="900" b="0" i="0" u="none" strike="noStrike" dirty="0">
                          <a:solidFill>
                            <a:srgbClr val="000000"/>
                          </a:solidFill>
                          <a:effectLst/>
                          <a:latin typeface="Arial" panose="020B0604020202020204" pitchFamily="34" charset="0"/>
                        </a:rPr>
                        <a:t>OneDrive Users (Assumption)</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Arial" panose="020B0604020202020204" pitchFamily="34" charset="0"/>
                        </a:rPr>
                        <a:t>3000</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4182544"/>
                  </a:ext>
                </a:extLst>
              </a:tr>
            </a:tbl>
          </a:graphicData>
        </a:graphic>
      </p:graphicFrame>
      <p:sp>
        <p:nvSpPr>
          <p:cNvPr id="16" name="Footer Placeholder 15"/>
          <p:cNvSpPr>
            <a:spLocks noGrp="1"/>
          </p:cNvSpPr>
          <p:nvPr>
            <p:ph type="ftr" sz="quarter" idx="3"/>
          </p:nvPr>
        </p:nvSpPr>
        <p:spPr/>
        <p:txBody>
          <a:bodyPr/>
          <a:lstStyle/>
          <a:p>
            <a:r>
              <a:rPr lang="en-US" smtClean="0"/>
              <a:t>© 2020 Cognizant</a:t>
            </a:r>
            <a:endParaRPr lang="en-US" dirty="0"/>
          </a:p>
        </p:txBody>
      </p:sp>
      <p:sp>
        <p:nvSpPr>
          <p:cNvPr id="17" name="Slide Number Placeholder 16"/>
          <p:cNvSpPr>
            <a:spLocks noGrp="1"/>
          </p:cNvSpPr>
          <p:nvPr>
            <p:ph type="sldNum" sz="quarter" idx="4"/>
          </p:nvPr>
        </p:nvSpPr>
        <p:spPr/>
        <p:txBody>
          <a:bodyPr/>
          <a:lstStyle/>
          <a:p>
            <a:fld id="{2EFEF571-C9B4-4D92-A7F7-315B894862A8}" type="slidenum">
              <a:rPr lang="en-US" smtClean="0"/>
              <a:pPr/>
              <a:t>12</a:t>
            </a:fld>
            <a:endParaRPr lang="en-US" dirty="0"/>
          </a:p>
        </p:txBody>
      </p:sp>
    </p:spTree>
    <p:extLst>
      <p:ext uri="{BB962C8B-B14F-4D97-AF65-F5344CB8AC3E}">
        <p14:creationId xmlns:p14="http://schemas.microsoft.com/office/powerpoint/2010/main" val="6362959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33A0"/>
                </a:solidFill>
              </a:rPr>
              <a:t>Network Services</a:t>
            </a:r>
            <a:endParaRPr lang="en-US" dirty="0">
              <a:solidFill>
                <a:srgbClr val="0033A0"/>
              </a:solidFill>
            </a:endParaRPr>
          </a:p>
        </p:txBody>
      </p:sp>
      <p:sp>
        <p:nvSpPr>
          <p:cNvPr id="6" name="Rectangle 5"/>
          <p:cNvSpPr/>
          <p:nvPr/>
        </p:nvSpPr>
        <p:spPr>
          <a:xfrm>
            <a:off x="4000500" y="626092"/>
            <a:ext cx="1575142" cy="228600"/>
          </a:xfrm>
          <a:prstGeom prst="rect">
            <a:avLst/>
          </a:prstGeom>
          <a:solidFill>
            <a:srgbClr val="328DFF"/>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bg1"/>
                </a:solidFill>
                <a:latin typeface="Arial" panose="020B0604020202020204"/>
                <a:cs typeface="Arial" panose="020B0604020202020204" pitchFamily="34" charset="0"/>
              </a:rPr>
              <a:t>Key Volumetric</a:t>
            </a:r>
          </a:p>
        </p:txBody>
      </p:sp>
      <p:sp>
        <p:nvSpPr>
          <p:cNvPr id="8" name="TextBox 7"/>
          <p:cNvSpPr txBox="1"/>
          <p:nvPr/>
        </p:nvSpPr>
        <p:spPr>
          <a:xfrm>
            <a:off x="381000" y="2743493"/>
            <a:ext cx="3223260" cy="253916"/>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6" indent="-171446" defTabSz="914340" fontAlgn="ctr">
              <a:buFont typeface="Wingdings" panose="05000000000000000000" pitchFamily="2" charset="2"/>
              <a:buChar char="§"/>
              <a:defRPr/>
            </a:pPr>
            <a:r>
              <a:rPr lang="en-US" sz="1050" kern="0" dirty="0">
                <a:solidFill>
                  <a:prstClr val="black"/>
                </a:solidFill>
                <a:latin typeface="Arial" panose="020B0604020202020204"/>
                <a:ea typeface="ＭＳ Ｐゴシック" pitchFamily="-12" charset="-128"/>
                <a:cs typeface="Arial" panose="020B0604020202020204" pitchFamily="34" charset="0"/>
              </a:rPr>
              <a:t>16x5 on floor + on call for </a:t>
            </a:r>
            <a:r>
              <a:rPr lang="en-US" sz="1050" kern="0" dirty="0" smtClean="0">
                <a:solidFill>
                  <a:prstClr val="black"/>
                </a:solidFill>
                <a:latin typeface="Arial" panose="020B0604020202020204"/>
                <a:ea typeface="ＭＳ Ｐゴシック" pitchFamily="-12" charset="-128"/>
                <a:cs typeface="Arial" panose="020B0604020202020204" pitchFamily="34" charset="0"/>
              </a:rPr>
              <a:t>P1 &amp; P2</a:t>
            </a:r>
            <a:endParaRPr lang="en-US" sz="1050" kern="0" dirty="0">
              <a:solidFill>
                <a:prstClr val="black"/>
              </a:solidFill>
              <a:latin typeface="Arial" panose="020B0604020202020204"/>
              <a:ea typeface="ＭＳ Ｐゴシック" pitchFamily="-12" charset="-128"/>
              <a:cs typeface="Arial" panose="020B0604020202020204" pitchFamily="34" charset="0"/>
            </a:endParaRPr>
          </a:p>
        </p:txBody>
      </p:sp>
      <p:sp>
        <p:nvSpPr>
          <p:cNvPr id="9" name="Rectangle 8"/>
          <p:cNvSpPr/>
          <p:nvPr/>
        </p:nvSpPr>
        <p:spPr>
          <a:xfrm>
            <a:off x="381001" y="2518088"/>
            <a:ext cx="1575142" cy="228600"/>
          </a:xfrm>
          <a:prstGeom prst="rect">
            <a:avLst/>
          </a:prstGeom>
          <a:solidFill>
            <a:srgbClr val="328DFF"/>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bg1"/>
                </a:solidFill>
                <a:latin typeface="Arial" panose="020B0604020202020204"/>
                <a:cs typeface="Arial" panose="020B0604020202020204" pitchFamily="34" charset="0"/>
              </a:rPr>
              <a:t>Service Window</a:t>
            </a:r>
          </a:p>
        </p:txBody>
      </p:sp>
      <p:sp>
        <p:nvSpPr>
          <p:cNvPr id="10" name="TextBox 9"/>
          <p:cNvSpPr txBox="1"/>
          <p:nvPr/>
        </p:nvSpPr>
        <p:spPr>
          <a:xfrm>
            <a:off x="381000" y="895107"/>
            <a:ext cx="3223260" cy="577081"/>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6" indent="-171446" defTabSz="914340" fontAlgn="ctr">
              <a:buFont typeface="Wingdings" panose="05000000000000000000" pitchFamily="2" charset="2"/>
              <a:buChar char="§"/>
              <a:defRPr/>
            </a:pPr>
            <a:r>
              <a:rPr lang="en-US" sz="1050" kern="0" dirty="0">
                <a:solidFill>
                  <a:prstClr val="black"/>
                </a:solidFill>
                <a:latin typeface="Arial" panose="020B0604020202020204"/>
                <a:ea typeface="ＭＳ Ｐゴシック" pitchFamily="-12" charset="-128"/>
                <a:cs typeface="Arial" panose="020B0604020202020204" pitchFamily="34" charset="0"/>
              </a:rPr>
              <a:t>Charlotte, NC: Network Architect</a:t>
            </a:r>
          </a:p>
          <a:p>
            <a:pPr marL="171446" indent="-171446" defTabSz="914340" fontAlgn="ctr">
              <a:buFont typeface="Wingdings" panose="05000000000000000000" pitchFamily="2" charset="2"/>
              <a:buChar char="§"/>
              <a:defRPr/>
            </a:pPr>
            <a:r>
              <a:rPr lang="en-US" sz="1050" kern="0" dirty="0">
                <a:solidFill>
                  <a:prstClr val="black"/>
                </a:solidFill>
                <a:latin typeface="Arial" panose="020B0604020202020204"/>
                <a:ea typeface="ＭＳ Ｐゴシック" pitchFamily="-12" charset="-128"/>
                <a:cs typeface="Arial" panose="020B0604020202020204" pitchFamily="34" charset="0"/>
              </a:rPr>
              <a:t>Bangalore &amp; Chennai, India: Network Operations</a:t>
            </a:r>
          </a:p>
        </p:txBody>
      </p:sp>
      <p:sp>
        <p:nvSpPr>
          <p:cNvPr id="11" name="Rectangle 10"/>
          <p:cNvSpPr/>
          <p:nvPr/>
        </p:nvSpPr>
        <p:spPr>
          <a:xfrm>
            <a:off x="381000" y="669705"/>
            <a:ext cx="1998222" cy="225404"/>
          </a:xfrm>
          <a:prstGeom prst="rect">
            <a:avLst/>
          </a:prstGeom>
          <a:solidFill>
            <a:srgbClr val="0033A0"/>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bg1"/>
                </a:solidFill>
                <a:latin typeface="Arial" panose="020B0604020202020204"/>
                <a:cs typeface="Arial" panose="020B0604020202020204" pitchFamily="34" charset="0"/>
              </a:rPr>
              <a:t>Service Delivery Locations</a:t>
            </a:r>
          </a:p>
        </p:txBody>
      </p:sp>
      <p:sp>
        <p:nvSpPr>
          <p:cNvPr id="12" name="TextBox 11"/>
          <p:cNvSpPr txBox="1"/>
          <p:nvPr/>
        </p:nvSpPr>
        <p:spPr>
          <a:xfrm>
            <a:off x="381000" y="3959609"/>
            <a:ext cx="3223260" cy="577081"/>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6" lvl="1" indent="-171446" defTabSz="914340" fontAlgn="ctr">
              <a:buFont typeface="Wingdings" panose="05000000000000000000" pitchFamily="2" charset="2"/>
              <a:buChar char="§"/>
              <a:defRPr/>
            </a:pPr>
            <a:r>
              <a:rPr lang="en-US" sz="1050" dirty="0">
                <a:solidFill>
                  <a:srgbClr val="000000"/>
                </a:solidFill>
                <a:latin typeface="Arial" panose="020B0604020202020204"/>
              </a:rPr>
              <a:t>Meraki Dashboard</a:t>
            </a:r>
          </a:p>
          <a:p>
            <a:pPr marL="171446" lvl="1" indent="-171446" defTabSz="914340" fontAlgn="ctr">
              <a:buFont typeface="Wingdings" panose="05000000000000000000" pitchFamily="2" charset="2"/>
              <a:buChar char="§"/>
              <a:defRPr/>
            </a:pPr>
            <a:r>
              <a:rPr lang="en-US" sz="1050" dirty="0" err="1">
                <a:solidFill>
                  <a:srgbClr val="000000"/>
                </a:solidFill>
                <a:latin typeface="Arial" panose="020B0604020202020204"/>
              </a:rPr>
              <a:t>Netbrain</a:t>
            </a:r>
            <a:r>
              <a:rPr lang="en-US" sz="1050" dirty="0">
                <a:solidFill>
                  <a:srgbClr val="000000"/>
                </a:solidFill>
                <a:latin typeface="Arial" panose="020B0604020202020204"/>
              </a:rPr>
              <a:t> owned by </a:t>
            </a:r>
            <a:r>
              <a:rPr lang="en-US" sz="1050" dirty="0" smtClean="0">
                <a:solidFill>
                  <a:srgbClr val="000000"/>
                </a:solidFill>
                <a:latin typeface="Arial" panose="020B0604020202020204"/>
              </a:rPr>
              <a:t>Incumbent</a:t>
            </a:r>
            <a:endParaRPr lang="en-US" sz="1050" dirty="0">
              <a:solidFill>
                <a:srgbClr val="000000"/>
              </a:solidFill>
              <a:latin typeface="Arial" panose="020B0604020202020204"/>
            </a:endParaRPr>
          </a:p>
          <a:p>
            <a:pPr marL="171446" lvl="1" indent="-171446" defTabSz="914340" fontAlgn="ctr">
              <a:buFont typeface="Wingdings" panose="05000000000000000000" pitchFamily="2" charset="2"/>
              <a:buChar char="§"/>
              <a:defRPr/>
            </a:pPr>
            <a:r>
              <a:rPr lang="en-US" sz="1050" dirty="0">
                <a:solidFill>
                  <a:srgbClr val="000000"/>
                </a:solidFill>
                <a:latin typeface="Arial" panose="020B0604020202020204"/>
              </a:rPr>
              <a:t>Wireshark</a:t>
            </a:r>
          </a:p>
        </p:txBody>
      </p:sp>
      <p:sp>
        <p:nvSpPr>
          <p:cNvPr id="13" name="Rectangle 12"/>
          <p:cNvSpPr/>
          <p:nvPr/>
        </p:nvSpPr>
        <p:spPr>
          <a:xfrm>
            <a:off x="381000" y="3731008"/>
            <a:ext cx="1575142" cy="228600"/>
          </a:xfrm>
          <a:prstGeom prst="rect">
            <a:avLst/>
          </a:prstGeom>
          <a:solidFill>
            <a:srgbClr val="0033A0"/>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bg1"/>
                </a:solidFill>
                <a:latin typeface="Arial" panose="020B0604020202020204"/>
                <a:cs typeface="Arial" panose="020B0604020202020204" pitchFamily="34" charset="0"/>
              </a:rPr>
              <a:t>Tower Specific Tools</a:t>
            </a:r>
          </a:p>
        </p:txBody>
      </p:sp>
      <p:sp>
        <p:nvSpPr>
          <p:cNvPr id="14" name="Footer Placeholder 13"/>
          <p:cNvSpPr>
            <a:spLocks noGrp="1"/>
          </p:cNvSpPr>
          <p:nvPr>
            <p:ph type="ftr" sz="quarter" idx="3"/>
          </p:nvPr>
        </p:nvSpPr>
        <p:spPr/>
        <p:txBody>
          <a:bodyPr/>
          <a:lstStyle/>
          <a:p>
            <a:r>
              <a:rPr lang="en-US" smtClean="0"/>
              <a:t>© 2020 Cognizant</a:t>
            </a:r>
            <a:endParaRPr lang="en-US" dirty="0"/>
          </a:p>
        </p:txBody>
      </p:sp>
      <p:sp>
        <p:nvSpPr>
          <p:cNvPr id="16" name="Slide Number Placeholder 15"/>
          <p:cNvSpPr>
            <a:spLocks noGrp="1"/>
          </p:cNvSpPr>
          <p:nvPr>
            <p:ph type="sldNum" sz="quarter" idx="4"/>
          </p:nvPr>
        </p:nvSpPr>
        <p:spPr/>
        <p:txBody>
          <a:bodyPr/>
          <a:lstStyle/>
          <a:p>
            <a:fld id="{2EFEF571-C9B4-4D92-A7F7-315B894862A8}" type="slidenum">
              <a:rPr lang="en-US" smtClean="0"/>
              <a:pPr/>
              <a:t>13</a:t>
            </a:fld>
            <a:endParaRPr lang="en-US" dirty="0"/>
          </a:p>
        </p:txBody>
      </p:sp>
      <p:graphicFrame>
        <p:nvGraphicFramePr>
          <p:cNvPr id="4" name="Table 3"/>
          <p:cNvGraphicFramePr>
            <a:graphicFrameLocks noGrp="1"/>
          </p:cNvGraphicFramePr>
          <p:nvPr>
            <p:extLst/>
          </p:nvPr>
        </p:nvGraphicFramePr>
        <p:xfrm>
          <a:off x="4000500" y="860115"/>
          <a:ext cx="4917358" cy="3514380"/>
        </p:xfrm>
        <a:graphic>
          <a:graphicData uri="http://schemas.openxmlformats.org/drawingml/2006/table">
            <a:tbl>
              <a:tblPr/>
              <a:tblGrid>
                <a:gridCol w="1864453">
                  <a:extLst>
                    <a:ext uri="{9D8B030D-6E8A-4147-A177-3AD203B41FA5}">
                      <a16:colId xmlns:a16="http://schemas.microsoft.com/office/drawing/2014/main" val="3881166643"/>
                    </a:ext>
                  </a:extLst>
                </a:gridCol>
                <a:gridCol w="1135615">
                  <a:extLst>
                    <a:ext uri="{9D8B030D-6E8A-4147-A177-3AD203B41FA5}">
                      <a16:colId xmlns:a16="http://schemas.microsoft.com/office/drawing/2014/main" val="590917309"/>
                    </a:ext>
                  </a:extLst>
                </a:gridCol>
                <a:gridCol w="1917290">
                  <a:extLst>
                    <a:ext uri="{9D8B030D-6E8A-4147-A177-3AD203B41FA5}">
                      <a16:colId xmlns:a16="http://schemas.microsoft.com/office/drawing/2014/main" val="636837373"/>
                    </a:ext>
                  </a:extLst>
                </a:gridCol>
              </a:tblGrid>
              <a:tr h="147894">
                <a:tc>
                  <a:txBody>
                    <a:bodyPr/>
                    <a:lstStyle/>
                    <a:p>
                      <a:pPr algn="l" rtl="0" fontAlgn="ctr"/>
                      <a:r>
                        <a:rPr lang="en-US" sz="1000" b="1" i="0" u="none" strike="noStrike" dirty="0">
                          <a:solidFill>
                            <a:srgbClr val="FFFFFF"/>
                          </a:solidFill>
                          <a:effectLst/>
                          <a:latin typeface="Arial" panose="020B0604020202020204" pitchFamily="34" charset="0"/>
                        </a:rPr>
                        <a:t>Device/Appliance</a:t>
                      </a:r>
                    </a:p>
                  </a:txBody>
                  <a:tcPr marL="7784" marR="7784" marT="7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l" rtl="0" fontAlgn="ctr"/>
                      <a:r>
                        <a:rPr lang="en-US" sz="1000" b="1" i="0" u="none" strike="noStrike" dirty="0">
                          <a:solidFill>
                            <a:srgbClr val="FFFFFF"/>
                          </a:solidFill>
                          <a:effectLst/>
                          <a:latin typeface="Arial" panose="020B0604020202020204" pitchFamily="34" charset="0"/>
                        </a:rPr>
                        <a:t>Initial Count</a:t>
                      </a:r>
                    </a:p>
                  </a:txBody>
                  <a:tcPr marL="7784" marR="7784" marT="7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l" rtl="0" fontAlgn="ctr"/>
                      <a:r>
                        <a:rPr lang="en-US" sz="1000" b="1" i="0" u="none" strike="noStrike">
                          <a:solidFill>
                            <a:srgbClr val="FFFFFF"/>
                          </a:solidFill>
                          <a:effectLst/>
                          <a:latin typeface="Arial" panose="020B0604020202020204" pitchFamily="34" charset="0"/>
                        </a:rPr>
                        <a:t>Validated Count</a:t>
                      </a:r>
                    </a:p>
                  </a:txBody>
                  <a:tcPr marL="7784" marR="7784" marT="7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extLst>
                  <a:ext uri="{0D108BD9-81ED-4DB2-BD59-A6C34878D82A}">
                    <a16:rowId xmlns:a16="http://schemas.microsoft.com/office/drawing/2014/main" val="2978564575"/>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Meraki MR53</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220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215</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3085327"/>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Meraki MX400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12</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4</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6062203"/>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Meraki MX450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2</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2</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640725"/>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Meraki MX100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3448506"/>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Meraki MS220-8</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35</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31</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7044119"/>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Meraki MS225-24</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6</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4</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8575305"/>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Meraki MS350-24P</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a:solidFill>
                            <a:srgbClr val="0D0D0D"/>
                          </a:solidFill>
                          <a:effectLst/>
                          <a:latin typeface="Arial" panose="020B0604020202020204" pitchFamily="34" charset="0"/>
                        </a:rPr>
                        <a:t>8</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7</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7238185"/>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Meraki MS350-48FP</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a:solidFill>
                            <a:srgbClr val="0D0D0D"/>
                          </a:solidFill>
                          <a:effectLst/>
                          <a:latin typeface="Arial" panose="020B0604020202020204" pitchFamily="34" charset="0"/>
                        </a:rPr>
                        <a:t>75</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76</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3461720"/>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Meraki MS425-16</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a:solidFill>
                            <a:srgbClr val="0D0D0D"/>
                          </a:solidFill>
                          <a:effectLst/>
                          <a:latin typeface="Arial" panose="020B0604020202020204" pitchFamily="34" charset="0"/>
                        </a:rPr>
                        <a:t>8</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8</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4150172"/>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Cisco ISE </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a:solidFill>
                            <a:srgbClr val="0D0D0D"/>
                          </a:solidFill>
                          <a:effectLst/>
                          <a:latin typeface="Arial" panose="020B0604020202020204" pitchFamily="34" charset="0"/>
                        </a:rPr>
                        <a:t>2</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2</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495447"/>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Cisco ASR 1001</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a:solidFill>
                            <a:srgbClr val="0D0D0D"/>
                          </a:solidFill>
                          <a:effectLst/>
                          <a:latin typeface="Arial" panose="020B0604020202020204" pitchFamily="34" charset="0"/>
                        </a:rPr>
                        <a:t>4</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4</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991238"/>
                  </a:ext>
                </a:extLst>
              </a:tr>
              <a:tr h="124542">
                <a:tc>
                  <a:txBody>
                    <a:bodyPr/>
                    <a:lstStyle/>
                    <a:p>
                      <a:pPr marL="91440" algn="l" rtl="0" fontAlgn="b"/>
                      <a:r>
                        <a:rPr lang="en-US" sz="800" b="0" i="0" u="none" strike="noStrike">
                          <a:solidFill>
                            <a:srgbClr val="0D0D0D"/>
                          </a:solidFill>
                          <a:effectLst/>
                          <a:latin typeface="Arial" panose="020B0604020202020204" pitchFamily="34" charset="0"/>
                        </a:rPr>
                        <a:t>Cisco ASA 5500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a:solidFill>
                            <a:srgbClr val="0D0D0D"/>
                          </a:solidFill>
                          <a:effectLst/>
                          <a:latin typeface="Arial" panose="020B0604020202020204" pitchFamily="34" charset="0"/>
                        </a:rPr>
                        <a:t>2</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4</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5158674"/>
                  </a:ext>
                </a:extLst>
              </a:tr>
              <a:tr h="124542">
                <a:tc>
                  <a:txBody>
                    <a:bodyPr/>
                    <a:lstStyle/>
                    <a:p>
                      <a:pPr marL="91440" algn="l" rtl="0" fontAlgn="b"/>
                      <a:r>
                        <a:rPr lang="en-US" sz="800" b="0" i="0" u="none" strike="noStrike">
                          <a:solidFill>
                            <a:srgbClr val="0D0D0D"/>
                          </a:solidFill>
                          <a:effectLst/>
                          <a:latin typeface="Arial" panose="020B0604020202020204" pitchFamily="34" charset="0"/>
                        </a:rPr>
                        <a:t>Cisco 3850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4</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4</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8775630"/>
                  </a:ext>
                </a:extLst>
              </a:tr>
              <a:tr h="124542">
                <a:tc>
                  <a:txBody>
                    <a:bodyPr/>
                    <a:lstStyle/>
                    <a:p>
                      <a:pPr marL="91440" algn="l" rtl="0" fontAlgn="b"/>
                      <a:r>
                        <a:rPr lang="en-US" sz="800" b="0" i="0" u="none" strike="noStrike">
                          <a:solidFill>
                            <a:srgbClr val="0D0D0D"/>
                          </a:solidFill>
                          <a:effectLst/>
                          <a:latin typeface="Arial" panose="020B0604020202020204" pitchFamily="34" charset="0"/>
                        </a:rPr>
                        <a:t>Cisco Firepower 4120 Series</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4</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4</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8843427"/>
                  </a:ext>
                </a:extLst>
              </a:tr>
              <a:tr h="124542">
                <a:tc>
                  <a:txBody>
                    <a:bodyPr/>
                    <a:lstStyle/>
                    <a:p>
                      <a:pPr marL="91440" algn="l" rtl="0" fontAlgn="b"/>
                      <a:r>
                        <a:rPr lang="en-US" sz="800" b="0" i="0" u="none" strike="noStrike">
                          <a:solidFill>
                            <a:srgbClr val="0D0D0D"/>
                          </a:solidFill>
                          <a:effectLst/>
                          <a:latin typeface="Arial" panose="020B0604020202020204" pitchFamily="34" charset="0"/>
                        </a:rPr>
                        <a:t>Fortigate Firewall</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8</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10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4698015"/>
                  </a:ext>
                </a:extLst>
              </a:tr>
              <a:tr h="241300">
                <a:tc>
                  <a:txBody>
                    <a:bodyPr/>
                    <a:lstStyle/>
                    <a:p>
                      <a:pPr marL="91440" algn="l" rtl="0" fontAlgn="b"/>
                      <a:r>
                        <a:rPr lang="en-US" sz="800" b="0" i="0" u="none" strike="noStrike" dirty="0">
                          <a:solidFill>
                            <a:srgbClr val="0D0D0D"/>
                          </a:solidFill>
                          <a:effectLst/>
                          <a:latin typeface="Arial" panose="020B0604020202020204" pitchFamily="34" charset="0"/>
                        </a:rPr>
                        <a:t>Cisco 4000 Series </a:t>
                      </a:r>
                    </a:p>
                  </a:txBody>
                  <a:tcPr marL="7784" marR="7784" marT="7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12</a:t>
                      </a:r>
                    </a:p>
                  </a:txBody>
                  <a:tcPr marL="7784" marR="7784" marT="7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0 </a:t>
                      </a:r>
                      <a:endParaRPr lang="en-US" sz="800" b="1" i="0" u="none" strike="noStrike" dirty="0" smtClean="0">
                        <a:solidFill>
                          <a:srgbClr val="FFC000"/>
                        </a:solidFill>
                        <a:effectLst/>
                        <a:latin typeface="Arial" panose="020B0604020202020204" pitchFamily="34" charset="0"/>
                      </a:endParaRPr>
                    </a:p>
                  </a:txBody>
                  <a:tcPr marL="7784" marR="7784" marT="778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0736485"/>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APC UPS</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12</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7553764"/>
                  </a:ext>
                </a:extLst>
              </a:tr>
              <a:tr h="124542">
                <a:tc>
                  <a:txBody>
                    <a:bodyPr/>
                    <a:lstStyle/>
                    <a:p>
                      <a:pPr marL="91440" algn="l" rtl="0" fontAlgn="b"/>
                      <a:r>
                        <a:rPr lang="en-US" sz="800" b="0" i="0" u="none" strike="noStrike">
                          <a:solidFill>
                            <a:srgbClr val="0D0D0D"/>
                          </a:solidFill>
                          <a:effectLst/>
                          <a:latin typeface="Arial" panose="020B0604020202020204" pitchFamily="34" charset="0"/>
                        </a:rPr>
                        <a:t>Grandstream G Series Analog IP GW</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5</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0177705"/>
                  </a:ext>
                </a:extLst>
              </a:tr>
              <a:tr h="124542">
                <a:tc>
                  <a:txBody>
                    <a:bodyPr/>
                    <a:lstStyle/>
                    <a:p>
                      <a:pPr marL="91440" algn="l" rtl="0" fontAlgn="b"/>
                      <a:r>
                        <a:rPr lang="en-US" sz="800" b="0" i="0" u="none" strike="noStrike">
                          <a:solidFill>
                            <a:srgbClr val="0D0D0D"/>
                          </a:solidFill>
                          <a:effectLst/>
                          <a:latin typeface="Arial" panose="020B0604020202020204" pitchFamily="34" charset="0"/>
                        </a:rPr>
                        <a:t>Infoblox (DHCP)</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a:solidFill>
                            <a:srgbClr val="0D0D0D"/>
                          </a:solidFill>
                          <a:effectLst/>
                          <a:latin typeface="Arial" panose="020B0604020202020204" pitchFamily="34" charset="0"/>
                        </a:rPr>
                        <a:t>7</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7</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6205322"/>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15kVA APC UPS 208V</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11</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1</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2816903"/>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16kVA APC UPS </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3</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1" i="0" u="none" strike="noStrike" dirty="0">
                          <a:solidFill>
                            <a:srgbClr val="FFC000"/>
                          </a:solidFill>
                          <a:effectLst/>
                          <a:latin typeface="Arial" panose="020B0604020202020204" pitchFamily="34" charset="0"/>
                        </a:rPr>
                        <a:t>10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0250512"/>
                  </a:ext>
                </a:extLst>
              </a:tr>
              <a:tr h="124542">
                <a:tc>
                  <a:txBody>
                    <a:bodyPr/>
                    <a:lstStyle/>
                    <a:p>
                      <a:pPr marL="91440" algn="l" rtl="0" fontAlgn="b"/>
                      <a:r>
                        <a:rPr lang="en-US" sz="800" b="0" i="0" u="none" strike="noStrike" dirty="0">
                          <a:solidFill>
                            <a:srgbClr val="0D0D0D"/>
                          </a:solidFill>
                          <a:effectLst/>
                          <a:latin typeface="Arial" panose="020B0604020202020204" pitchFamily="34" charset="0"/>
                        </a:rPr>
                        <a:t>15KVA APC UPS</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FFC000"/>
                          </a:solidFill>
                          <a:effectLst/>
                          <a:latin typeface="Arial" panose="020B0604020202020204" pitchFamily="34" charset="0"/>
                        </a:rPr>
                        <a:t>0</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0971525"/>
                  </a:ext>
                </a:extLst>
              </a:tr>
              <a:tr h="124542">
                <a:tc>
                  <a:txBody>
                    <a:bodyPr/>
                    <a:lstStyle/>
                    <a:p>
                      <a:pPr marL="91440" algn="l" rtl="0" fontAlgn="b"/>
                      <a:r>
                        <a:rPr lang="nn-NO" sz="800" b="0" i="0" u="none" strike="noStrike" dirty="0">
                          <a:solidFill>
                            <a:srgbClr val="0D0D0D"/>
                          </a:solidFill>
                          <a:effectLst/>
                          <a:latin typeface="Arial" panose="020B0604020202020204" pitchFamily="34" charset="0"/>
                        </a:rPr>
                        <a:t>Liebert GXT4 10 KVA UPS</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5692874"/>
                  </a:ext>
                </a:extLst>
              </a:tr>
              <a:tr h="124542">
                <a:tc>
                  <a:txBody>
                    <a:bodyPr/>
                    <a:lstStyle/>
                    <a:p>
                      <a:pPr marL="91440" algn="l" rtl="0" fontAlgn="b"/>
                      <a:r>
                        <a:rPr lang="nn-NO" sz="800" b="0" i="0" u="none" strike="noStrike" dirty="0">
                          <a:solidFill>
                            <a:srgbClr val="0D0D0D"/>
                          </a:solidFill>
                          <a:effectLst/>
                          <a:latin typeface="Arial" panose="020B0604020202020204" pitchFamily="34" charset="0"/>
                        </a:rPr>
                        <a:t>Liebert GXT4 10 KVA UPS</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8641785"/>
                  </a:ext>
                </a:extLst>
              </a:tr>
              <a:tr h="124542">
                <a:tc>
                  <a:txBody>
                    <a:bodyPr/>
                    <a:lstStyle/>
                    <a:p>
                      <a:pPr marL="91440" algn="l" rtl="0" fontAlgn="b"/>
                      <a:r>
                        <a:rPr lang="nn-NO" sz="800" b="0" i="0" u="none" strike="noStrike" dirty="0">
                          <a:solidFill>
                            <a:srgbClr val="0D0D0D"/>
                          </a:solidFill>
                          <a:effectLst/>
                          <a:latin typeface="Arial" panose="020B0604020202020204" pitchFamily="34" charset="0"/>
                        </a:rPr>
                        <a:t>Liebert GXT4 10 KVA UPS</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0" algn="ctr" rtl="0" fontAlgn="b"/>
                      <a:r>
                        <a:rPr lang="en-US" sz="800" b="0" i="0" u="none" strike="noStrike" dirty="0">
                          <a:solidFill>
                            <a:srgbClr val="0D0D0D"/>
                          </a:solidFill>
                          <a:effectLst/>
                          <a:latin typeface="Arial" panose="020B0604020202020204" pitchFamily="34" charset="0"/>
                        </a:rPr>
                        <a:t>1</a:t>
                      </a:r>
                    </a:p>
                  </a:txBody>
                  <a:tcPr marL="7784" marR="7784" marT="778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9164588"/>
                  </a:ext>
                </a:extLst>
              </a:tr>
            </a:tbl>
          </a:graphicData>
        </a:graphic>
      </p:graphicFrame>
    </p:spTree>
    <p:extLst>
      <p:ext uri="{BB962C8B-B14F-4D97-AF65-F5344CB8AC3E}">
        <p14:creationId xmlns:p14="http://schemas.microsoft.com/office/powerpoint/2010/main" val="38745077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0033A0"/>
                </a:solidFill>
              </a:rPr>
              <a:t>Cloud Computing</a:t>
            </a:r>
            <a:endParaRPr lang="en-US" b="1" dirty="0">
              <a:solidFill>
                <a:srgbClr val="0033A0"/>
              </a:solidFill>
            </a:endParaRPr>
          </a:p>
        </p:txBody>
      </p:sp>
      <p:sp>
        <p:nvSpPr>
          <p:cNvPr id="3" name="Footer Placeholder 2"/>
          <p:cNvSpPr>
            <a:spLocks noGrp="1"/>
          </p:cNvSpPr>
          <p:nvPr>
            <p:ph type="ftr" sz="quarter" idx="3"/>
          </p:nvPr>
        </p:nvSpPr>
        <p:spPr/>
        <p:txBody>
          <a:bodyPr/>
          <a:lstStyle/>
          <a:p>
            <a:pPr defTabSz="685800">
              <a:defRPr/>
            </a:pPr>
            <a:r>
              <a:rPr lang="en-US" sz="750" smtClean="0">
                <a:solidFill>
                  <a:srgbClr val="0033A0"/>
                </a:solidFill>
                <a:latin typeface="Arial" panose="020B0604020202020204"/>
                <a:cs typeface="+mn-cs"/>
              </a:rPr>
              <a:t>© 2020 Cognizant</a:t>
            </a:r>
            <a:endParaRPr lang="en-US" sz="750" dirty="0">
              <a:solidFill>
                <a:srgbClr val="0033A0"/>
              </a:solidFill>
              <a:latin typeface="Arial" panose="020B0604020202020204"/>
              <a:cs typeface="+mn-cs"/>
            </a:endParaRPr>
          </a:p>
        </p:txBody>
      </p:sp>
      <p:sp>
        <p:nvSpPr>
          <p:cNvPr id="4" name="Slide Number Placeholder 3"/>
          <p:cNvSpPr>
            <a:spLocks noGrp="1"/>
          </p:cNvSpPr>
          <p:nvPr>
            <p:ph type="sldNum" sz="quarter" idx="4"/>
          </p:nvPr>
        </p:nvSpPr>
        <p:spPr>
          <a:xfrm>
            <a:off x="385100" y="4744153"/>
            <a:ext cx="228600" cy="138499"/>
          </a:xfrm>
        </p:spPr>
        <p:txBody>
          <a:bodyPr/>
          <a:lstStyle/>
          <a:p>
            <a:pPr defTabSz="685800">
              <a:defRPr/>
            </a:pPr>
            <a:fld id="{2EFEF571-C9B4-4D92-A7F7-315B894862A8}" type="slidenum">
              <a:rPr lang="en-US" sz="900">
                <a:solidFill>
                  <a:srgbClr val="0033A0"/>
                </a:solidFill>
                <a:latin typeface="Arial" panose="020B0604020202020204"/>
                <a:cs typeface="+mn-cs"/>
              </a:rPr>
              <a:pPr defTabSz="685800">
                <a:defRPr/>
              </a:pPr>
              <a:t>14</a:t>
            </a:fld>
            <a:endParaRPr lang="en-US" sz="900" dirty="0">
              <a:solidFill>
                <a:srgbClr val="0033A0"/>
              </a:solidFill>
              <a:latin typeface="Arial" panose="020B0604020202020204"/>
              <a:cs typeface="+mn-cs"/>
            </a:endParaRPr>
          </a:p>
        </p:txBody>
      </p:sp>
      <p:sp>
        <p:nvSpPr>
          <p:cNvPr id="6" name="Rectangle 5"/>
          <p:cNvSpPr/>
          <p:nvPr/>
        </p:nvSpPr>
        <p:spPr>
          <a:xfrm>
            <a:off x="4583875" y="1318547"/>
            <a:ext cx="1575142" cy="228600"/>
          </a:xfrm>
          <a:prstGeom prst="rect">
            <a:avLst/>
          </a:prstGeom>
          <a:solidFill>
            <a:srgbClr val="328DFF"/>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bg1"/>
                </a:solidFill>
                <a:latin typeface="Arial" panose="020B0604020202020204"/>
                <a:cs typeface="Arial" panose="020B0604020202020204" pitchFamily="34" charset="0"/>
              </a:rPr>
              <a:t>Key Volumetric</a:t>
            </a:r>
          </a:p>
        </p:txBody>
      </p:sp>
      <p:sp>
        <p:nvSpPr>
          <p:cNvPr id="8" name="TextBox 7"/>
          <p:cNvSpPr txBox="1"/>
          <p:nvPr/>
        </p:nvSpPr>
        <p:spPr>
          <a:xfrm>
            <a:off x="365445" y="1562031"/>
            <a:ext cx="4036836" cy="369332"/>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6" indent="-171446" defTabSz="914340" fontAlgn="ctr">
              <a:buFont typeface="Wingdings" panose="05000000000000000000" pitchFamily="2" charset="2"/>
              <a:buChar char="§"/>
              <a:defRPr/>
            </a:pPr>
            <a:r>
              <a:rPr lang="en-US" sz="900" kern="0" dirty="0">
                <a:solidFill>
                  <a:prstClr val="black"/>
                </a:solidFill>
                <a:latin typeface="Arial" panose="020B0604020202020204" pitchFamily="34" charset="0"/>
                <a:ea typeface="ＭＳ Ｐゴシック" pitchFamily="-12" charset="-128"/>
                <a:cs typeface="Arial" panose="020B0604020202020204" pitchFamily="34" charset="0"/>
              </a:rPr>
              <a:t>24x7 coverage</a:t>
            </a:r>
          </a:p>
          <a:p>
            <a:pPr marL="514346" lvl="1" indent="-171446" defTabSz="914340" fontAlgn="ctr">
              <a:buFont typeface="Wingdings" panose="05000000000000000000" pitchFamily="2" charset="2"/>
              <a:buChar char="§"/>
              <a:defRPr/>
            </a:pPr>
            <a:r>
              <a:rPr lang="en-US" sz="900" kern="0" dirty="0">
                <a:solidFill>
                  <a:prstClr val="black"/>
                </a:solidFill>
                <a:latin typeface="Arial" panose="020B0604020202020204" pitchFamily="34" charset="0"/>
                <a:ea typeface="ＭＳ Ｐゴシック" pitchFamily="-12" charset="-128"/>
                <a:cs typeface="Arial" panose="020B0604020202020204" pitchFamily="34" charset="0"/>
              </a:rPr>
              <a:t>16x5 on floor + on call for </a:t>
            </a:r>
            <a:r>
              <a:rPr lang="en-US" sz="900" kern="0" dirty="0" smtClean="0">
                <a:solidFill>
                  <a:prstClr val="black"/>
                </a:solidFill>
                <a:latin typeface="Arial" panose="020B0604020202020204" pitchFamily="34" charset="0"/>
                <a:ea typeface="ＭＳ Ｐゴシック" pitchFamily="-12" charset="-128"/>
                <a:cs typeface="Arial" panose="020B0604020202020204" pitchFamily="34" charset="0"/>
              </a:rPr>
              <a:t>P1 &amp; P2</a:t>
            </a:r>
            <a:endParaRPr lang="en-US" sz="900" kern="0" dirty="0">
              <a:solidFill>
                <a:prstClr val="black"/>
              </a:solidFill>
              <a:latin typeface="Arial" panose="020B0604020202020204" pitchFamily="34" charset="0"/>
              <a:ea typeface="ＭＳ Ｐゴシック" pitchFamily="-12" charset="-128"/>
              <a:cs typeface="Arial" panose="020B0604020202020204" pitchFamily="34" charset="0"/>
            </a:endParaRPr>
          </a:p>
        </p:txBody>
      </p:sp>
      <p:sp>
        <p:nvSpPr>
          <p:cNvPr id="9" name="Rectangle 8"/>
          <p:cNvSpPr/>
          <p:nvPr/>
        </p:nvSpPr>
        <p:spPr>
          <a:xfrm>
            <a:off x="365445" y="1336627"/>
            <a:ext cx="1575142" cy="228600"/>
          </a:xfrm>
          <a:prstGeom prst="rect">
            <a:avLst/>
          </a:prstGeom>
          <a:solidFill>
            <a:srgbClr val="328DFF"/>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bg1"/>
                </a:solidFill>
                <a:latin typeface="Arial" panose="020B0604020202020204"/>
                <a:cs typeface="Arial" panose="020B0604020202020204" pitchFamily="34" charset="0"/>
              </a:rPr>
              <a:t>Service Window</a:t>
            </a:r>
          </a:p>
        </p:txBody>
      </p:sp>
      <p:sp>
        <p:nvSpPr>
          <p:cNvPr id="10" name="TextBox 9"/>
          <p:cNvSpPr txBox="1"/>
          <p:nvPr/>
        </p:nvSpPr>
        <p:spPr>
          <a:xfrm>
            <a:off x="365445" y="870750"/>
            <a:ext cx="4036837" cy="369332"/>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6" indent="-171446" defTabSz="914340" fontAlgn="ctr">
              <a:buFont typeface="Wingdings" panose="05000000000000000000" pitchFamily="2" charset="2"/>
              <a:buChar char="§"/>
              <a:defRPr/>
            </a:pPr>
            <a:r>
              <a:rPr lang="en-US" sz="900" kern="0" dirty="0">
                <a:solidFill>
                  <a:prstClr val="black"/>
                </a:solidFill>
                <a:latin typeface="Arial" panose="020B0604020202020204" pitchFamily="34" charset="0"/>
                <a:ea typeface="ＭＳ Ｐゴシック" pitchFamily="-12" charset="-128"/>
                <a:cs typeface="Arial" panose="020B0604020202020204" pitchFamily="34" charset="0"/>
              </a:rPr>
              <a:t>Charlotte, NC: Cloud Architect &amp; Lead</a:t>
            </a:r>
          </a:p>
          <a:p>
            <a:pPr marL="171446" indent="-171446" defTabSz="914340" fontAlgn="ctr">
              <a:buFont typeface="Wingdings" panose="05000000000000000000" pitchFamily="2" charset="2"/>
              <a:buChar char="§"/>
              <a:defRPr/>
            </a:pPr>
            <a:r>
              <a:rPr lang="en-US" sz="900" kern="0" dirty="0">
                <a:solidFill>
                  <a:prstClr val="black"/>
                </a:solidFill>
                <a:latin typeface="Arial" panose="020B0604020202020204" pitchFamily="34" charset="0"/>
                <a:ea typeface="ＭＳ Ｐゴシック" pitchFamily="-12" charset="-128"/>
                <a:cs typeface="Arial" panose="020B0604020202020204" pitchFamily="34" charset="0"/>
              </a:rPr>
              <a:t>Bangalore &amp; Chennai, India: Cloud Operations</a:t>
            </a:r>
          </a:p>
        </p:txBody>
      </p:sp>
      <p:sp>
        <p:nvSpPr>
          <p:cNvPr id="11" name="Rectangle 10"/>
          <p:cNvSpPr/>
          <p:nvPr/>
        </p:nvSpPr>
        <p:spPr>
          <a:xfrm>
            <a:off x="365444" y="645347"/>
            <a:ext cx="1998222" cy="225404"/>
          </a:xfrm>
          <a:prstGeom prst="rect">
            <a:avLst/>
          </a:prstGeom>
          <a:solidFill>
            <a:srgbClr val="0033A0"/>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bg1"/>
                </a:solidFill>
                <a:latin typeface="Arial" panose="020B0604020202020204"/>
                <a:cs typeface="Arial" panose="020B0604020202020204" pitchFamily="34" charset="0"/>
              </a:rPr>
              <a:t>Service Delivery Locations</a:t>
            </a:r>
          </a:p>
        </p:txBody>
      </p:sp>
      <p:sp>
        <p:nvSpPr>
          <p:cNvPr id="12" name="TextBox 11"/>
          <p:cNvSpPr txBox="1"/>
          <p:nvPr/>
        </p:nvSpPr>
        <p:spPr>
          <a:xfrm>
            <a:off x="388298" y="2240640"/>
            <a:ext cx="4013984" cy="1200329"/>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6" lvl="1" indent="-171446" defTabSz="914340" fontAlgn="ctr">
              <a:buFont typeface="Wingdings" panose="05000000000000000000" pitchFamily="2" charset="2"/>
              <a:buChar char="§"/>
              <a:defRPr/>
            </a:pPr>
            <a:r>
              <a:rPr lang="en-US" sz="900" dirty="0" err="1">
                <a:solidFill>
                  <a:srgbClr val="000000"/>
                </a:solidFill>
                <a:latin typeface="Arial" panose="020B0604020202020204" pitchFamily="34" charset="0"/>
                <a:cs typeface="Arial" panose="020B0604020202020204" pitchFamily="34" charset="0"/>
              </a:rPr>
              <a:t>Zabbix</a:t>
            </a:r>
            <a:r>
              <a:rPr lang="en-US" sz="900" dirty="0">
                <a:solidFill>
                  <a:srgbClr val="000000"/>
                </a:solidFill>
                <a:latin typeface="Arial" panose="020B0604020202020204" pitchFamily="34" charset="0"/>
                <a:cs typeface="Arial" panose="020B0604020202020204" pitchFamily="34" charset="0"/>
              </a:rPr>
              <a:t> – OS, DB &amp; MW Monitoring</a:t>
            </a:r>
          </a:p>
          <a:p>
            <a:pPr marL="171446" lvl="1" indent="-171446" defTabSz="914340" fontAlgn="ctr">
              <a:buFont typeface="Wingdings" panose="05000000000000000000" pitchFamily="2" charset="2"/>
              <a:buChar char="§"/>
              <a:defRPr/>
            </a:pPr>
            <a:r>
              <a:rPr lang="en-US" sz="900" dirty="0" err="1">
                <a:solidFill>
                  <a:srgbClr val="000000"/>
                </a:solidFill>
                <a:latin typeface="Arial" panose="020B0604020202020204" pitchFamily="34" charset="0"/>
                <a:cs typeface="Arial" panose="020B0604020202020204" pitchFamily="34" charset="0"/>
              </a:rPr>
              <a:t>ServiceNow</a:t>
            </a:r>
            <a:r>
              <a:rPr lang="en-US" sz="900" dirty="0">
                <a:solidFill>
                  <a:srgbClr val="000000"/>
                </a:solidFill>
                <a:latin typeface="Arial" panose="020B0604020202020204" pitchFamily="34" charset="0"/>
                <a:cs typeface="Arial" panose="020B0604020202020204" pitchFamily="34" charset="0"/>
              </a:rPr>
              <a:t> – ITSM</a:t>
            </a:r>
          </a:p>
          <a:p>
            <a:pPr marL="171446" lvl="1" indent="-171446" defTabSz="914340" fontAlgn="ctr">
              <a:buFont typeface="Wingdings" panose="05000000000000000000" pitchFamily="2" charset="2"/>
              <a:buChar char="§"/>
              <a:defRPr/>
            </a:pPr>
            <a:r>
              <a:rPr lang="en-US" sz="900" dirty="0">
                <a:solidFill>
                  <a:srgbClr val="000000"/>
                </a:solidFill>
                <a:latin typeface="Arial" panose="020B0604020202020204" pitchFamily="34" charset="0"/>
                <a:cs typeface="Arial" panose="020B0604020202020204" pitchFamily="34" charset="0"/>
              </a:rPr>
              <a:t>IBM </a:t>
            </a:r>
            <a:r>
              <a:rPr lang="en-US" sz="900" dirty="0" err="1">
                <a:solidFill>
                  <a:srgbClr val="000000"/>
                </a:solidFill>
                <a:latin typeface="Arial" panose="020B0604020202020204" pitchFamily="34" charset="0"/>
                <a:cs typeface="Arial" panose="020B0604020202020204" pitchFamily="34" charset="0"/>
              </a:rPr>
              <a:t>Bigfix</a:t>
            </a:r>
            <a:r>
              <a:rPr lang="en-US" sz="900" dirty="0">
                <a:solidFill>
                  <a:srgbClr val="000000"/>
                </a:solidFill>
                <a:latin typeface="Arial" panose="020B0604020202020204" pitchFamily="34" charset="0"/>
                <a:cs typeface="Arial" panose="020B0604020202020204" pitchFamily="34" charset="0"/>
              </a:rPr>
              <a:t> – Server Patch Management</a:t>
            </a:r>
          </a:p>
          <a:p>
            <a:pPr marL="171446" lvl="1" indent="-171446" defTabSz="914340" fontAlgn="ctr">
              <a:buFont typeface="Wingdings" panose="05000000000000000000" pitchFamily="2" charset="2"/>
              <a:buChar char="§"/>
              <a:defRPr/>
            </a:pPr>
            <a:r>
              <a:rPr lang="en-US" sz="900" dirty="0">
                <a:solidFill>
                  <a:srgbClr val="000000"/>
                </a:solidFill>
                <a:latin typeface="Arial" panose="020B0604020202020204" pitchFamily="34" charset="0"/>
                <a:cs typeface="Arial" panose="020B0604020202020204" pitchFamily="34" charset="0"/>
              </a:rPr>
              <a:t>Cloud native monitoring tools (Azure Monitor &amp; AWS </a:t>
            </a:r>
            <a:r>
              <a:rPr lang="en-US" sz="900" dirty="0" err="1">
                <a:solidFill>
                  <a:srgbClr val="000000"/>
                </a:solidFill>
                <a:latin typeface="Arial" panose="020B0604020202020204" pitchFamily="34" charset="0"/>
                <a:cs typeface="Arial" panose="020B0604020202020204" pitchFamily="34" charset="0"/>
              </a:rPr>
              <a:t>Cloudwatch</a:t>
            </a:r>
            <a:r>
              <a:rPr lang="en-US" sz="900" dirty="0">
                <a:solidFill>
                  <a:srgbClr val="000000"/>
                </a:solidFill>
                <a:latin typeface="Arial" panose="020B0604020202020204" pitchFamily="34" charset="0"/>
                <a:cs typeface="Arial" panose="020B0604020202020204" pitchFamily="34" charset="0"/>
              </a:rPr>
              <a:t>)</a:t>
            </a:r>
          </a:p>
          <a:p>
            <a:pPr marL="171446" lvl="1" indent="-171446" defTabSz="914340" fontAlgn="ctr">
              <a:buFont typeface="Wingdings" panose="05000000000000000000" pitchFamily="2" charset="2"/>
              <a:buChar char="§"/>
              <a:defRPr/>
            </a:pPr>
            <a:r>
              <a:rPr lang="en-US" sz="900" dirty="0" err="1">
                <a:solidFill>
                  <a:srgbClr val="000000"/>
                </a:solidFill>
                <a:latin typeface="Arial" panose="020B0604020202020204" pitchFamily="34" charset="0"/>
                <a:cs typeface="Arial" panose="020B0604020202020204" pitchFamily="34" charset="0"/>
              </a:rPr>
              <a:t>Ansible</a:t>
            </a:r>
            <a:endParaRPr lang="en-US" sz="900" dirty="0">
              <a:solidFill>
                <a:srgbClr val="000000"/>
              </a:solidFill>
              <a:latin typeface="Arial" panose="020B0604020202020204" pitchFamily="34" charset="0"/>
              <a:cs typeface="Arial" panose="020B0604020202020204" pitchFamily="34" charset="0"/>
            </a:endParaRPr>
          </a:p>
          <a:p>
            <a:pPr marL="171446" lvl="1" indent="-171446" defTabSz="914340" fontAlgn="ctr">
              <a:buFont typeface="Wingdings" panose="05000000000000000000" pitchFamily="2" charset="2"/>
              <a:buChar char="§"/>
              <a:defRPr/>
            </a:pPr>
            <a:r>
              <a:rPr lang="en-US" sz="900" dirty="0" err="1">
                <a:solidFill>
                  <a:srgbClr val="000000"/>
                </a:solidFill>
                <a:latin typeface="Arial" panose="020B0604020202020204" pitchFamily="34" charset="0"/>
                <a:cs typeface="Arial" panose="020B0604020202020204" pitchFamily="34" charset="0"/>
              </a:rPr>
              <a:t>Moogsoft</a:t>
            </a:r>
            <a:r>
              <a:rPr lang="en-US" sz="900" dirty="0">
                <a:solidFill>
                  <a:srgbClr val="000000"/>
                </a:solidFill>
                <a:latin typeface="Arial" panose="020B0604020202020204" pitchFamily="34" charset="0"/>
                <a:cs typeface="Arial" panose="020B0604020202020204" pitchFamily="34" charset="0"/>
              </a:rPr>
              <a:t> – Event Management</a:t>
            </a:r>
          </a:p>
          <a:p>
            <a:pPr marL="171446" lvl="1" indent="-171446" defTabSz="914340" fontAlgn="ctr">
              <a:buFont typeface="Wingdings" panose="05000000000000000000" pitchFamily="2" charset="2"/>
              <a:buChar char="§"/>
              <a:defRPr/>
            </a:pPr>
            <a:r>
              <a:rPr lang="en-US" sz="900" dirty="0">
                <a:solidFill>
                  <a:srgbClr val="000000"/>
                </a:solidFill>
                <a:latin typeface="Arial" panose="020B0604020202020204" pitchFamily="34" charset="0"/>
                <a:cs typeface="Arial" panose="020B0604020202020204" pitchFamily="34" charset="0"/>
              </a:rPr>
              <a:t>Cloud native backups</a:t>
            </a:r>
          </a:p>
          <a:p>
            <a:pPr marL="171446" lvl="1" indent="-171446" defTabSz="914340" fontAlgn="ctr">
              <a:buFont typeface="Wingdings" panose="05000000000000000000" pitchFamily="2" charset="2"/>
              <a:buChar char="§"/>
              <a:defRPr/>
            </a:pPr>
            <a:r>
              <a:rPr lang="en-US" sz="900" dirty="0" err="1">
                <a:solidFill>
                  <a:srgbClr val="000000"/>
                </a:solidFill>
                <a:latin typeface="Arial" panose="020B0604020202020204" pitchFamily="34" charset="0"/>
                <a:cs typeface="Arial" panose="020B0604020202020204" pitchFamily="34" charset="0"/>
              </a:rPr>
              <a:t>ServiceNow</a:t>
            </a:r>
            <a:r>
              <a:rPr lang="en-US" sz="900" dirty="0">
                <a:solidFill>
                  <a:srgbClr val="000000"/>
                </a:solidFill>
                <a:latin typeface="Arial" panose="020B0604020202020204" pitchFamily="34" charset="0"/>
                <a:cs typeface="Arial" panose="020B0604020202020204" pitchFamily="34" charset="0"/>
              </a:rPr>
              <a:t> Reporting &amp; Incumbent provided reporting tools</a:t>
            </a:r>
          </a:p>
        </p:txBody>
      </p:sp>
      <p:sp>
        <p:nvSpPr>
          <p:cNvPr id="13" name="Rectangle 12"/>
          <p:cNvSpPr/>
          <p:nvPr/>
        </p:nvSpPr>
        <p:spPr>
          <a:xfrm>
            <a:off x="388299" y="2012039"/>
            <a:ext cx="1575142" cy="228600"/>
          </a:xfrm>
          <a:prstGeom prst="rect">
            <a:avLst/>
          </a:prstGeom>
          <a:solidFill>
            <a:srgbClr val="0033A0"/>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bg1"/>
                </a:solidFill>
                <a:latin typeface="Arial" panose="020B0604020202020204"/>
                <a:cs typeface="Arial" panose="020B0604020202020204" pitchFamily="34" charset="0"/>
              </a:rPr>
              <a:t>Tower Specific Tools</a:t>
            </a:r>
          </a:p>
        </p:txBody>
      </p:sp>
      <p:sp>
        <p:nvSpPr>
          <p:cNvPr id="14" name="TextBox 13"/>
          <p:cNvSpPr txBox="1"/>
          <p:nvPr/>
        </p:nvSpPr>
        <p:spPr>
          <a:xfrm>
            <a:off x="368902" y="3891952"/>
            <a:ext cx="4033380" cy="646331"/>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6" indent="-171446" defTabSz="914340" fontAlgn="ctr">
              <a:buFont typeface="Wingdings" panose="05000000000000000000" pitchFamily="2" charset="2"/>
              <a:buChar char="§"/>
              <a:defRPr/>
            </a:pPr>
            <a:r>
              <a:rPr lang="en-US" sz="900" kern="0" dirty="0">
                <a:solidFill>
                  <a:prstClr val="black"/>
                </a:solidFill>
                <a:latin typeface="Arial" panose="020B0604020202020204" pitchFamily="34" charset="0"/>
                <a:ea typeface="ＭＳ Ｐゴシック" pitchFamily="-12" charset="-128"/>
                <a:cs typeface="Arial" panose="020B0604020202020204" pitchFamily="34" charset="0"/>
              </a:rPr>
              <a:t>All business tiers are at Platinum: RPO - &lt;15 min, RTO &lt; 1 Hour</a:t>
            </a:r>
          </a:p>
          <a:p>
            <a:pPr marL="171446" indent="-171446" defTabSz="914340" fontAlgn="ctr">
              <a:buFont typeface="Wingdings" panose="05000000000000000000" pitchFamily="2" charset="2"/>
              <a:buChar char="§"/>
              <a:defRPr/>
            </a:pPr>
            <a:r>
              <a:rPr lang="en-US" sz="900" kern="0" dirty="0">
                <a:solidFill>
                  <a:prstClr val="black"/>
                </a:solidFill>
                <a:latin typeface="Arial" panose="020B0604020202020204" pitchFamily="34" charset="0"/>
                <a:ea typeface="ＭＳ Ｐゴシック" pitchFamily="-12" charset="-128"/>
                <a:cs typeface="Arial" panose="020B0604020202020204" pitchFamily="34" charset="0"/>
              </a:rPr>
              <a:t>Cloud native tools to support the DR</a:t>
            </a:r>
          </a:p>
          <a:p>
            <a:pPr marL="171446" indent="-171446" defTabSz="914340" fontAlgn="ctr">
              <a:buFont typeface="Wingdings" panose="05000000000000000000" pitchFamily="2" charset="2"/>
              <a:buChar char="§"/>
              <a:defRPr/>
            </a:pPr>
            <a:r>
              <a:rPr lang="en-US" sz="900" kern="0" dirty="0">
                <a:solidFill>
                  <a:prstClr val="black"/>
                </a:solidFill>
                <a:latin typeface="Arial" panose="020B0604020202020204" pitchFamily="34" charset="0"/>
                <a:ea typeface="ＭＳ Ｐゴシック" pitchFamily="-12" charset="-128"/>
                <a:cs typeface="Arial" panose="020B0604020202020204" pitchFamily="34" charset="0"/>
              </a:rPr>
              <a:t>Annual DR Test for Core Infrastructure</a:t>
            </a:r>
          </a:p>
          <a:p>
            <a:pPr marL="171446" indent="-171446" defTabSz="914340" fontAlgn="ctr">
              <a:buFont typeface="Wingdings" panose="05000000000000000000" pitchFamily="2" charset="2"/>
              <a:buChar char="§"/>
              <a:defRPr/>
            </a:pPr>
            <a:r>
              <a:rPr lang="en-US" sz="900" kern="0" dirty="0">
                <a:solidFill>
                  <a:prstClr val="black"/>
                </a:solidFill>
                <a:latin typeface="Arial" panose="020B0604020202020204" pitchFamily="34" charset="0"/>
                <a:ea typeface="ＭＳ Ｐゴシック" pitchFamily="-12" charset="-128"/>
                <a:cs typeface="Arial" panose="020B0604020202020204" pitchFamily="34" charset="0"/>
              </a:rPr>
              <a:t>For others, it is based on critical application requirements</a:t>
            </a:r>
          </a:p>
        </p:txBody>
      </p:sp>
      <p:sp>
        <p:nvSpPr>
          <p:cNvPr id="15" name="Rectangle 14"/>
          <p:cNvSpPr/>
          <p:nvPr/>
        </p:nvSpPr>
        <p:spPr>
          <a:xfrm>
            <a:off x="388299" y="3663616"/>
            <a:ext cx="1575142" cy="228600"/>
          </a:xfrm>
          <a:prstGeom prst="rect">
            <a:avLst/>
          </a:prstGeom>
          <a:solidFill>
            <a:srgbClr val="328DFF"/>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bg1"/>
                </a:solidFill>
                <a:latin typeface="Arial" panose="020B0604020202020204"/>
                <a:cs typeface="Arial" panose="020B0604020202020204" pitchFamily="34" charset="0"/>
              </a:rPr>
              <a:t>BCP/DR</a:t>
            </a:r>
          </a:p>
        </p:txBody>
      </p:sp>
      <p:sp>
        <p:nvSpPr>
          <p:cNvPr id="16" name="TextBox 15"/>
          <p:cNvSpPr txBox="1"/>
          <p:nvPr/>
        </p:nvSpPr>
        <p:spPr>
          <a:xfrm>
            <a:off x="4583875" y="862485"/>
            <a:ext cx="4370120" cy="369332"/>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6" lvl="1" indent="-171446" defTabSz="914340" fontAlgn="ctr">
              <a:buSzPct val="100000"/>
              <a:buFont typeface="Wingdings" panose="05000000000000000000" pitchFamily="2" charset="2"/>
              <a:buChar char="§"/>
              <a:tabLst>
                <a:tab pos="1606510" algn="l"/>
              </a:tabLst>
              <a:defRPr/>
            </a:pPr>
            <a:r>
              <a:rPr lang="en-US" sz="900" kern="0" dirty="0">
                <a:solidFill>
                  <a:prstClr val="black"/>
                </a:solidFill>
                <a:latin typeface="Arial" panose="020B0604020202020204" pitchFamily="34" charset="0"/>
                <a:ea typeface="ＭＳ Ｐゴシック" pitchFamily="-12" charset="-128"/>
                <a:cs typeface="Arial" panose="020B0604020202020204" pitchFamily="34" charset="0"/>
              </a:rPr>
              <a:t>Cloud Connectivity – fully redundant Azure Express Route and AWS Direct Connect through Equinix Cloud Platform</a:t>
            </a:r>
            <a:r>
              <a:rPr lang="en-US" sz="900" kern="0" dirty="0" smtClean="0">
                <a:solidFill>
                  <a:prstClr val="black"/>
                </a:solidFill>
                <a:latin typeface="Arial" panose="020B0604020202020204" pitchFamily="34" charset="0"/>
                <a:ea typeface="ＭＳ Ｐゴシック" pitchFamily="-12" charset="-128"/>
                <a:cs typeface="Arial" panose="020B0604020202020204" pitchFamily="34" charset="0"/>
              </a:rPr>
              <a:t>.</a:t>
            </a:r>
            <a:endParaRPr lang="en-US" sz="900" kern="0" dirty="0">
              <a:solidFill>
                <a:prstClr val="black"/>
              </a:solidFill>
              <a:latin typeface="Arial" panose="020B0604020202020204" pitchFamily="34" charset="0"/>
              <a:ea typeface="ＭＳ Ｐゴシック" pitchFamily="-12" charset="-128"/>
              <a:cs typeface="Arial" panose="020B0604020202020204" pitchFamily="34" charset="0"/>
            </a:endParaRPr>
          </a:p>
        </p:txBody>
      </p:sp>
      <p:sp>
        <p:nvSpPr>
          <p:cNvPr id="17" name="Rectangle 16"/>
          <p:cNvSpPr/>
          <p:nvPr/>
        </p:nvSpPr>
        <p:spPr>
          <a:xfrm>
            <a:off x="4588428" y="654667"/>
            <a:ext cx="2355919" cy="207818"/>
          </a:xfrm>
          <a:prstGeom prst="rect">
            <a:avLst/>
          </a:prstGeom>
          <a:solidFill>
            <a:srgbClr val="0033A0"/>
          </a:solidFill>
          <a:ln>
            <a:noFill/>
          </a:ln>
          <a:effectLst/>
          <a:scene3d>
            <a:camera prst="orthographicFront">
              <a:rot lat="0" lon="0" rev="0"/>
            </a:camera>
            <a:lightRig rig="balanced" dir="t">
              <a:rot lat="0" lon="0" rev="8700000"/>
            </a:lightRig>
          </a:scene3d>
          <a:sp3d/>
        </p:spPr>
        <p:style>
          <a:lnRef idx="1">
            <a:schemeClr val="accent1"/>
          </a:lnRef>
          <a:fillRef idx="3">
            <a:schemeClr val="accent1"/>
          </a:fillRef>
          <a:effectRef idx="2">
            <a:schemeClr val="accent1"/>
          </a:effectRef>
          <a:fontRef idx="minor">
            <a:schemeClr val="lt1"/>
          </a:fontRef>
        </p:style>
        <p:txBody>
          <a:bodyPr rtlCol="0" anchor="ctr"/>
          <a:lstStyle/>
          <a:p>
            <a:pPr algn="ctr" defTabSz="685800">
              <a:defRPr/>
            </a:pPr>
            <a:r>
              <a:rPr lang="en-US" sz="1050" b="1" dirty="0">
                <a:solidFill>
                  <a:schemeClr val="bg1"/>
                </a:solidFill>
                <a:latin typeface="Arial" panose="020B0604020202020204"/>
                <a:cs typeface="Arial" panose="020B0604020202020204" pitchFamily="34" charset="0"/>
              </a:rPr>
              <a:t>Networking &amp; Network Tools</a:t>
            </a:r>
          </a:p>
        </p:txBody>
      </p:sp>
      <p:graphicFrame>
        <p:nvGraphicFramePr>
          <p:cNvPr id="20" name="Table 19"/>
          <p:cNvGraphicFramePr>
            <a:graphicFrameLocks noGrp="1"/>
          </p:cNvGraphicFramePr>
          <p:nvPr>
            <p:extLst/>
          </p:nvPr>
        </p:nvGraphicFramePr>
        <p:xfrm>
          <a:off x="4583876" y="1547147"/>
          <a:ext cx="4370120" cy="2991129"/>
        </p:xfrm>
        <a:graphic>
          <a:graphicData uri="http://schemas.openxmlformats.org/drawingml/2006/table">
            <a:tbl>
              <a:tblPr firstRow="1" bandRow="1"/>
              <a:tblGrid>
                <a:gridCol w="1755899">
                  <a:extLst>
                    <a:ext uri="{9D8B030D-6E8A-4147-A177-3AD203B41FA5}">
                      <a16:colId xmlns:a16="http://schemas.microsoft.com/office/drawing/2014/main" val="1006857232"/>
                    </a:ext>
                  </a:extLst>
                </a:gridCol>
                <a:gridCol w="2614221">
                  <a:extLst>
                    <a:ext uri="{9D8B030D-6E8A-4147-A177-3AD203B41FA5}">
                      <a16:colId xmlns:a16="http://schemas.microsoft.com/office/drawing/2014/main" val="3450395940"/>
                    </a:ext>
                  </a:extLst>
                </a:gridCol>
              </a:tblGrid>
              <a:tr h="136267">
                <a:tc>
                  <a:txBody>
                    <a:bodyPr/>
                    <a:lstStyle/>
                    <a:p>
                      <a:pPr algn="l" rtl="0" fontAlgn="b"/>
                      <a:r>
                        <a:rPr lang="en-US" sz="800" b="1" i="0" u="none" strike="noStrike" dirty="0">
                          <a:solidFill>
                            <a:srgbClr val="FFFFFF"/>
                          </a:solidFill>
                          <a:effectLst/>
                          <a:latin typeface="Arial" panose="020B0604020202020204" pitchFamily="34" charset="0"/>
                        </a:rPr>
                        <a:t>Service  line items</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A0"/>
                    </a:solidFill>
                  </a:tcPr>
                </a:tc>
                <a:tc>
                  <a:txBody>
                    <a:bodyPr/>
                    <a:lstStyle/>
                    <a:p>
                      <a:pPr algn="ctr" rtl="0" fontAlgn="b"/>
                      <a:r>
                        <a:rPr lang="en-US" sz="800" b="1" i="0" u="none" strike="noStrike" dirty="0" smtClean="0">
                          <a:solidFill>
                            <a:srgbClr val="FFFFFF"/>
                          </a:solidFill>
                          <a:effectLst/>
                          <a:latin typeface="Arial" panose="020B0604020202020204" pitchFamily="34" charset="0"/>
                        </a:rPr>
                        <a:t>Details</a:t>
                      </a:r>
                      <a:endParaRPr lang="en-US" sz="800" b="1" i="0" u="none" strike="noStrike" dirty="0">
                        <a:solidFill>
                          <a:srgbClr val="FFFFFF"/>
                        </a:solidFill>
                        <a:effectLst/>
                        <a:latin typeface="Arial" panose="020B0604020202020204" pitchFamily="34" charset="0"/>
                      </a:endParaRP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63694001"/>
                  </a:ext>
                </a:extLst>
              </a:tr>
              <a:tr h="136267">
                <a:tc>
                  <a:txBody>
                    <a:bodyPr/>
                    <a:lstStyle/>
                    <a:p>
                      <a:pPr algn="l" rtl="0" fontAlgn="b"/>
                      <a:r>
                        <a:rPr lang="en-US" sz="800" b="0" i="0" u="none" strike="noStrike" dirty="0" smtClean="0">
                          <a:solidFill>
                            <a:srgbClr val="000000"/>
                          </a:solidFill>
                          <a:effectLst/>
                          <a:latin typeface="Arial" panose="020B0604020202020204" pitchFamily="34" charset="0"/>
                        </a:rPr>
                        <a:t>Azure regions </a:t>
                      </a:r>
                      <a:endParaRPr lang="en-US" sz="800" b="0" i="0" u="none" strike="noStrike" dirty="0">
                        <a:solidFill>
                          <a:srgbClr val="000000"/>
                        </a:solidFill>
                        <a:effectLst/>
                        <a:latin typeface="Arial" panose="020B0604020202020204" pitchFamily="34" charset="0"/>
                      </a:endParaRP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1219170" rtl="0" eaLnBrk="1" fontAlgn="b" latinLnBrk="0" hangingPunct="1"/>
                      <a:r>
                        <a:rPr lang="en-US" sz="800" b="0" i="0" u="none" strike="noStrike" kern="1200" noProof="0" dirty="0" smtClean="0">
                          <a:solidFill>
                            <a:srgbClr val="000000"/>
                          </a:solidFill>
                          <a:effectLst/>
                          <a:latin typeface="Arial" panose="020B0604020202020204" pitchFamily="34" charset="0"/>
                          <a:ea typeface="+mn-ea"/>
                          <a:cs typeface="+mn-cs"/>
                        </a:rPr>
                        <a:t>US East and US West</a:t>
                      </a:r>
                      <a:endParaRPr lang="en-US" sz="800" b="0" i="0" u="none" strike="noStrike" kern="1200" dirty="0">
                        <a:solidFill>
                          <a:srgbClr val="000000"/>
                        </a:solidFill>
                        <a:effectLst/>
                        <a:latin typeface="Arial" panose="020B0604020202020204" pitchFamily="34" charset="0"/>
                        <a:ea typeface="+mn-ea"/>
                        <a:cs typeface="+mn-cs"/>
                      </a:endParaRP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3569548"/>
                  </a:ext>
                </a:extLst>
              </a:tr>
              <a:tr h="136267">
                <a:tc>
                  <a:txBody>
                    <a:bodyPr/>
                    <a:lstStyle/>
                    <a:p>
                      <a:pPr algn="l" rtl="0" fontAlgn="b"/>
                      <a:r>
                        <a:rPr lang="en-US" sz="800" b="0" i="0" u="none" strike="noStrike" dirty="0" smtClean="0">
                          <a:solidFill>
                            <a:srgbClr val="000000"/>
                          </a:solidFill>
                          <a:effectLst/>
                          <a:latin typeface="Arial" panose="020B0604020202020204" pitchFamily="34" charset="0"/>
                        </a:rPr>
                        <a:t>AWS regions </a:t>
                      </a:r>
                      <a:endParaRPr lang="en-US" sz="800" b="0" i="0" u="none" strike="noStrike" dirty="0">
                        <a:solidFill>
                          <a:srgbClr val="000000"/>
                        </a:solidFill>
                        <a:effectLst/>
                        <a:latin typeface="Arial" panose="020B0604020202020204" pitchFamily="34" charset="0"/>
                      </a:endParaRP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1219170" rtl="0" eaLnBrk="1" fontAlgn="b" latinLnBrk="0" hangingPunct="1">
                        <a:lnSpc>
                          <a:spcPct val="100000"/>
                        </a:lnSpc>
                        <a:spcBef>
                          <a:spcPts val="0"/>
                        </a:spcBef>
                        <a:spcAft>
                          <a:spcPts val="0"/>
                        </a:spcAft>
                        <a:buClrTx/>
                        <a:buSzTx/>
                        <a:buFontTx/>
                        <a:buNone/>
                        <a:tabLst/>
                        <a:defRPr/>
                      </a:pPr>
                      <a:r>
                        <a:rPr lang="en-US" sz="800" b="0" i="0" u="none" strike="noStrike" kern="1200" noProof="0" dirty="0" smtClean="0">
                          <a:solidFill>
                            <a:srgbClr val="000000"/>
                          </a:solidFill>
                          <a:effectLst/>
                          <a:latin typeface="Arial" panose="020B0604020202020204" pitchFamily="34" charset="0"/>
                          <a:ea typeface="+mn-ea"/>
                          <a:cs typeface="+mn-cs"/>
                        </a:rPr>
                        <a:t>US East 1</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023426"/>
                  </a:ext>
                </a:extLst>
              </a:tr>
              <a:tr h="136267">
                <a:tc>
                  <a:txBody>
                    <a:bodyPr/>
                    <a:lstStyle/>
                    <a:p>
                      <a:pPr algn="l" rtl="0" fontAlgn="b"/>
                      <a:r>
                        <a:rPr lang="en-US" sz="800" b="0" i="0" u="none" strike="noStrike" dirty="0">
                          <a:solidFill>
                            <a:srgbClr val="000000"/>
                          </a:solidFill>
                          <a:effectLst/>
                          <a:latin typeface="Arial" panose="020B0604020202020204" pitchFamily="34" charset="0"/>
                        </a:rPr>
                        <a:t>Azure: Windows - Prod, UAT, Test</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65</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8932708"/>
                  </a:ext>
                </a:extLst>
              </a:tr>
              <a:tr h="136267">
                <a:tc>
                  <a:txBody>
                    <a:bodyPr/>
                    <a:lstStyle/>
                    <a:p>
                      <a:pPr algn="l" rtl="0" fontAlgn="b"/>
                      <a:r>
                        <a:rPr lang="en-US" sz="800" b="0" i="0" u="none" strike="noStrike" dirty="0">
                          <a:solidFill>
                            <a:srgbClr val="000000"/>
                          </a:solidFill>
                          <a:effectLst/>
                          <a:latin typeface="Arial" panose="020B0604020202020204" pitchFamily="34" charset="0"/>
                        </a:rPr>
                        <a:t>Azure: Windows - Dev</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9</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9080271"/>
                  </a:ext>
                </a:extLst>
              </a:tr>
              <a:tr h="136267">
                <a:tc>
                  <a:txBody>
                    <a:bodyPr/>
                    <a:lstStyle/>
                    <a:p>
                      <a:pPr algn="l" rtl="0" fontAlgn="b"/>
                      <a:r>
                        <a:rPr lang="en-US" sz="800" b="0" i="0" u="none" strike="noStrike" dirty="0">
                          <a:solidFill>
                            <a:srgbClr val="000000"/>
                          </a:solidFill>
                          <a:effectLst/>
                          <a:latin typeface="Arial" panose="020B0604020202020204" pitchFamily="34" charset="0"/>
                        </a:rPr>
                        <a:t>Azure: Linux - Prod, UAT, Test</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0</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3451896"/>
                  </a:ext>
                </a:extLst>
              </a:tr>
              <a:tr h="136267">
                <a:tc>
                  <a:txBody>
                    <a:bodyPr/>
                    <a:lstStyle/>
                    <a:p>
                      <a:pPr algn="l" rtl="0" fontAlgn="b"/>
                      <a:r>
                        <a:rPr lang="en-US" sz="800" b="0" i="0" u="none" strike="noStrike" dirty="0">
                          <a:solidFill>
                            <a:srgbClr val="000000"/>
                          </a:solidFill>
                          <a:effectLst/>
                          <a:latin typeface="Arial" panose="020B0604020202020204" pitchFamily="34" charset="0"/>
                        </a:rPr>
                        <a:t>Azure: Linux - Dev</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1</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0848957"/>
                  </a:ext>
                </a:extLst>
              </a:tr>
              <a:tr h="136267">
                <a:tc>
                  <a:txBody>
                    <a:bodyPr/>
                    <a:lstStyle/>
                    <a:p>
                      <a:pPr algn="l" rtl="0" fontAlgn="b"/>
                      <a:r>
                        <a:rPr lang="en-US" sz="800" b="0" i="0" u="none" strike="noStrike" dirty="0">
                          <a:solidFill>
                            <a:srgbClr val="000000"/>
                          </a:solidFill>
                          <a:effectLst/>
                          <a:latin typeface="Arial" panose="020B0604020202020204" pitchFamily="34" charset="0"/>
                        </a:rPr>
                        <a:t>Azure AD servers</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18</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5914181"/>
                  </a:ext>
                </a:extLst>
              </a:tr>
              <a:tr h="265789">
                <a:tc>
                  <a:txBody>
                    <a:bodyPr/>
                    <a:lstStyle/>
                    <a:p>
                      <a:pPr algn="l" rtl="0" fontAlgn="b"/>
                      <a:r>
                        <a:rPr lang="en-US" sz="800" b="0" i="0" u="none" strike="noStrike" dirty="0">
                          <a:solidFill>
                            <a:srgbClr val="000000"/>
                          </a:solidFill>
                          <a:effectLst/>
                          <a:latin typeface="Arial" panose="020B0604020202020204" pitchFamily="34" charset="0"/>
                        </a:rPr>
                        <a:t>Windows 2016 Web Application Proxy for ADFS</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6</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5693866"/>
                  </a:ext>
                </a:extLst>
              </a:tr>
              <a:tr h="136267">
                <a:tc>
                  <a:txBody>
                    <a:bodyPr/>
                    <a:lstStyle/>
                    <a:p>
                      <a:pPr algn="l" rtl="0" fontAlgn="b"/>
                      <a:r>
                        <a:rPr lang="en-US" sz="800" b="0" i="0" u="none" strike="noStrike" dirty="0">
                          <a:solidFill>
                            <a:srgbClr val="000000"/>
                          </a:solidFill>
                          <a:effectLst/>
                          <a:latin typeface="Arial" panose="020B0604020202020204" pitchFamily="34" charset="0"/>
                        </a:rPr>
                        <a:t>Windows PKI servers</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4</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2123826"/>
                  </a:ext>
                </a:extLst>
              </a:tr>
              <a:tr h="136267">
                <a:tc>
                  <a:txBody>
                    <a:bodyPr/>
                    <a:lstStyle/>
                    <a:p>
                      <a:pPr algn="l" rtl="0" fontAlgn="b"/>
                      <a:r>
                        <a:rPr lang="en-US" sz="800" b="0" i="0" u="none" strike="noStrike" dirty="0">
                          <a:solidFill>
                            <a:srgbClr val="000000"/>
                          </a:solidFill>
                          <a:effectLst/>
                          <a:latin typeface="Arial" panose="020B0604020202020204" pitchFamily="34" charset="0"/>
                        </a:rPr>
                        <a:t>Azure File Server Size in TB</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16</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3180840"/>
                  </a:ext>
                </a:extLst>
              </a:tr>
              <a:tr h="136267">
                <a:tc>
                  <a:txBody>
                    <a:bodyPr/>
                    <a:lstStyle/>
                    <a:p>
                      <a:pPr algn="l" rtl="0" fontAlgn="b"/>
                      <a:r>
                        <a:rPr lang="en-US" sz="800" b="0" i="0" u="none" strike="noStrike" dirty="0">
                          <a:solidFill>
                            <a:srgbClr val="000000"/>
                          </a:solidFill>
                          <a:effectLst/>
                          <a:latin typeface="Arial" panose="020B0604020202020204" pitchFamily="34" charset="0"/>
                        </a:rPr>
                        <a:t>Azure </a:t>
                      </a:r>
                      <a:r>
                        <a:rPr lang="en-US" sz="800" b="0" i="0" u="none" strike="noStrike" dirty="0" err="1">
                          <a:solidFill>
                            <a:srgbClr val="000000"/>
                          </a:solidFill>
                          <a:effectLst/>
                          <a:latin typeface="Arial" panose="020B0604020202020204" pitchFamily="34" charset="0"/>
                        </a:rPr>
                        <a:t>Loadbalancer</a:t>
                      </a:r>
                      <a:endParaRPr lang="en-US" sz="800" b="0" i="0" u="none" strike="noStrike" dirty="0">
                        <a:solidFill>
                          <a:srgbClr val="000000"/>
                        </a:solidFill>
                        <a:effectLst/>
                        <a:latin typeface="Arial" panose="020B0604020202020204" pitchFamily="34" charset="0"/>
                      </a:endParaRP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12</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978584"/>
                  </a:ext>
                </a:extLst>
              </a:tr>
              <a:tr h="136267">
                <a:tc>
                  <a:txBody>
                    <a:bodyPr/>
                    <a:lstStyle/>
                    <a:p>
                      <a:pPr algn="l" rtl="0" fontAlgn="b"/>
                      <a:r>
                        <a:rPr lang="en-US" sz="800" b="0" i="0" u="none" strike="noStrike" dirty="0">
                          <a:solidFill>
                            <a:srgbClr val="000000"/>
                          </a:solidFill>
                          <a:effectLst/>
                          <a:latin typeface="Arial" panose="020B0604020202020204" pitchFamily="34" charset="0"/>
                        </a:rPr>
                        <a:t>AWS: Windows - Prod,</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25</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382554"/>
                  </a:ext>
                </a:extLst>
              </a:tr>
              <a:tr h="136267">
                <a:tc>
                  <a:txBody>
                    <a:bodyPr/>
                    <a:lstStyle/>
                    <a:p>
                      <a:pPr algn="l" rtl="0" fontAlgn="b"/>
                      <a:r>
                        <a:rPr lang="en-US" sz="800" b="0" i="0" u="none" strike="noStrike" dirty="0">
                          <a:solidFill>
                            <a:srgbClr val="000000"/>
                          </a:solidFill>
                          <a:effectLst/>
                          <a:latin typeface="Arial" panose="020B0604020202020204" pitchFamily="34" charset="0"/>
                        </a:rPr>
                        <a:t>AWS: Windows - Non Prod</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29</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9317549"/>
                  </a:ext>
                </a:extLst>
              </a:tr>
              <a:tr h="136267">
                <a:tc>
                  <a:txBody>
                    <a:bodyPr/>
                    <a:lstStyle/>
                    <a:p>
                      <a:pPr algn="l" rtl="0" fontAlgn="b"/>
                      <a:r>
                        <a:rPr lang="en-US" sz="800" b="0" i="0" u="none" strike="noStrike" dirty="0">
                          <a:solidFill>
                            <a:srgbClr val="000000"/>
                          </a:solidFill>
                          <a:effectLst/>
                          <a:latin typeface="Arial" panose="020B0604020202020204" pitchFamily="34" charset="0"/>
                        </a:rPr>
                        <a:t>AWS: Linux - Prod</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9</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166815"/>
                  </a:ext>
                </a:extLst>
              </a:tr>
              <a:tr h="136267">
                <a:tc>
                  <a:txBody>
                    <a:bodyPr/>
                    <a:lstStyle/>
                    <a:p>
                      <a:pPr algn="l" rtl="0" fontAlgn="b"/>
                      <a:r>
                        <a:rPr lang="en-US" sz="800" b="0" i="0" u="none" strike="noStrike" dirty="0">
                          <a:solidFill>
                            <a:srgbClr val="000000"/>
                          </a:solidFill>
                          <a:effectLst/>
                          <a:latin typeface="Arial" panose="020B0604020202020204" pitchFamily="34" charset="0"/>
                        </a:rPr>
                        <a:t>AWS: Linux - Non Prod</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11</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0989285"/>
                  </a:ext>
                </a:extLst>
              </a:tr>
              <a:tr h="136267">
                <a:tc>
                  <a:txBody>
                    <a:bodyPr/>
                    <a:lstStyle/>
                    <a:p>
                      <a:pPr algn="l" rtl="0" fontAlgn="b"/>
                      <a:r>
                        <a:rPr lang="en-US" sz="800" b="0" i="0" u="none" strike="noStrike" dirty="0">
                          <a:solidFill>
                            <a:srgbClr val="000000"/>
                          </a:solidFill>
                          <a:effectLst/>
                          <a:latin typeface="Arial" panose="020B0604020202020204" pitchFamily="34" charset="0"/>
                        </a:rPr>
                        <a:t>AWS Windows SQL Instance</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7</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1922964"/>
                  </a:ext>
                </a:extLst>
              </a:tr>
              <a:tr h="136267">
                <a:tc>
                  <a:txBody>
                    <a:bodyPr/>
                    <a:lstStyle/>
                    <a:p>
                      <a:pPr algn="l" rtl="0" fontAlgn="b"/>
                      <a:r>
                        <a:rPr lang="en-US" sz="800" b="0" i="0" u="none" strike="noStrike" dirty="0">
                          <a:solidFill>
                            <a:srgbClr val="000000"/>
                          </a:solidFill>
                          <a:effectLst/>
                          <a:latin typeface="Arial" panose="020B0604020202020204" pitchFamily="34" charset="0"/>
                        </a:rPr>
                        <a:t>AWS Linux DB instance</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3</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8825767"/>
                  </a:ext>
                </a:extLst>
              </a:tr>
              <a:tr h="136267">
                <a:tc>
                  <a:txBody>
                    <a:bodyPr/>
                    <a:lstStyle/>
                    <a:p>
                      <a:pPr algn="l" rtl="0" fontAlgn="b"/>
                      <a:r>
                        <a:rPr lang="en-US" sz="800" b="0" i="0" u="none" strike="noStrike" dirty="0">
                          <a:solidFill>
                            <a:srgbClr val="000000"/>
                          </a:solidFill>
                          <a:effectLst/>
                          <a:latin typeface="Arial" panose="020B0604020202020204" pitchFamily="34" charset="0"/>
                        </a:rPr>
                        <a:t>AWS </a:t>
                      </a:r>
                      <a:r>
                        <a:rPr lang="en-US" sz="800" b="0" i="0" u="none" strike="noStrike" dirty="0" err="1">
                          <a:solidFill>
                            <a:srgbClr val="000000"/>
                          </a:solidFill>
                          <a:effectLst/>
                          <a:latin typeface="Arial" panose="020B0604020202020204" pitchFamily="34" charset="0"/>
                        </a:rPr>
                        <a:t>Loadbalancer</a:t>
                      </a:r>
                      <a:endParaRPr lang="en-US" sz="800" b="0" i="0" u="none" strike="noStrike" dirty="0">
                        <a:solidFill>
                          <a:srgbClr val="000000"/>
                        </a:solidFill>
                        <a:effectLst/>
                        <a:latin typeface="Arial" panose="020B0604020202020204" pitchFamily="34" charset="0"/>
                      </a:endParaRP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12</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0931022"/>
                  </a:ext>
                </a:extLst>
              </a:tr>
              <a:tr h="136267">
                <a:tc>
                  <a:txBody>
                    <a:bodyPr/>
                    <a:lstStyle/>
                    <a:p>
                      <a:pPr algn="l" rtl="0" fontAlgn="b"/>
                      <a:r>
                        <a:rPr lang="en-US" sz="800" b="0" i="0" u="none" strike="noStrike" dirty="0">
                          <a:solidFill>
                            <a:srgbClr val="000000"/>
                          </a:solidFill>
                          <a:effectLst/>
                          <a:latin typeface="Arial" panose="020B0604020202020204" pitchFamily="34" charset="0"/>
                        </a:rPr>
                        <a:t>AWS Storage burst capacity - TB</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a:solidFill>
                            <a:srgbClr val="000000"/>
                          </a:solidFill>
                          <a:effectLst/>
                          <a:latin typeface="Arial" panose="020B0604020202020204" pitchFamily="34" charset="0"/>
                        </a:rPr>
                        <a:t>50</a:t>
                      </a: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5024393"/>
                  </a:ext>
                </a:extLst>
              </a:tr>
              <a:tr h="136267">
                <a:tc>
                  <a:txBody>
                    <a:bodyPr/>
                    <a:lstStyle/>
                    <a:p>
                      <a:pPr algn="l" rtl="0" fontAlgn="b"/>
                      <a:r>
                        <a:rPr lang="en-US" sz="800" b="0" i="0" u="none" strike="noStrike" dirty="0" err="1" smtClean="0">
                          <a:solidFill>
                            <a:srgbClr val="000000"/>
                          </a:solidFill>
                          <a:effectLst/>
                          <a:latin typeface="Arial" panose="020B0604020202020204" pitchFamily="34" charset="0"/>
                        </a:rPr>
                        <a:t>SoftLayer</a:t>
                      </a:r>
                      <a:r>
                        <a:rPr lang="en-US" sz="800" b="0" i="0" u="none" strike="noStrike" baseline="0" dirty="0" smtClean="0">
                          <a:solidFill>
                            <a:srgbClr val="000000"/>
                          </a:solidFill>
                          <a:effectLst/>
                          <a:latin typeface="Arial" panose="020B0604020202020204" pitchFamily="34" charset="0"/>
                        </a:rPr>
                        <a:t> VMs</a:t>
                      </a:r>
                      <a:endParaRPr lang="en-US" sz="800" b="0" i="0" u="none" strike="noStrike" dirty="0">
                        <a:solidFill>
                          <a:srgbClr val="000000"/>
                        </a:solidFill>
                        <a:effectLst/>
                        <a:latin typeface="Arial" panose="020B0604020202020204" pitchFamily="34" charset="0"/>
                      </a:endParaRP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800" b="0" i="0" u="none" strike="noStrike" dirty="0" smtClean="0">
                          <a:solidFill>
                            <a:srgbClr val="000000"/>
                          </a:solidFill>
                          <a:effectLst/>
                          <a:latin typeface="Arial" panose="020B0604020202020204" pitchFamily="34" charset="0"/>
                        </a:rPr>
                        <a:t>96 (Not in Scope)</a:t>
                      </a:r>
                      <a:endParaRPr lang="en-US" sz="800" b="0" i="0" u="none" strike="noStrike" dirty="0">
                        <a:solidFill>
                          <a:srgbClr val="000000"/>
                        </a:solidFill>
                        <a:effectLst/>
                        <a:latin typeface="Arial" panose="020B0604020202020204" pitchFamily="34" charset="0"/>
                      </a:endParaRPr>
                    </a:p>
                  </a:txBody>
                  <a:tcPr marL="7144" marR="7144" marT="7144"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6165850"/>
                  </a:ext>
                </a:extLst>
              </a:tr>
            </a:tbl>
          </a:graphicData>
        </a:graphic>
      </p:graphicFrame>
    </p:spTree>
    <p:extLst>
      <p:ext uri="{BB962C8B-B14F-4D97-AF65-F5344CB8AC3E}">
        <p14:creationId xmlns:p14="http://schemas.microsoft.com/office/powerpoint/2010/main" val="15902086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solidFill>
                  <a:srgbClr val="0033A0"/>
                </a:solidFill>
              </a:rPr>
              <a:t>Security</a:t>
            </a:r>
            <a:endParaRPr lang="en-US" sz="2000" dirty="0">
              <a:solidFill>
                <a:srgbClr val="0033A0"/>
              </a:solidFill>
            </a:endParaRPr>
          </a:p>
        </p:txBody>
      </p:sp>
      <p:sp>
        <p:nvSpPr>
          <p:cNvPr id="6" name="Rectangle 5"/>
          <p:cNvSpPr/>
          <p:nvPr/>
        </p:nvSpPr>
        <p:spPr>
          <a:xfrm>
            <a:off x="4381500" y="618602"/>
            <a:ext cx="4419598" cy="244441"/>
          </a:xfrm>
          <a:prstGeom prst="rect">
            <a:avLst/>
          </a:prstGeom>
          <a:solidFill>
            <a:srgbClr val="328DFF"/>
          </a:solid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rPr>
              <a:t>Key Volumetric</a:t>
            </a:r>
          </a:p>
        </p:txBody>
      </p:sp>
      <p:sp>
        <p:nvSpPr>
          <p:cNvPr id="8" name="TextBox 7"/>
          <p:cNvSpPr txBox="1"/>
          <p:nvPr/>
        </p:nvSpPr>
        <p:spPr>
          <a:xfrm>
            <a:off x="417477" y="2045181"/>
            <a:ext cx="3821147" cy="1200329"/>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Service Desk – 24x7x365 (Tier 1)</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Cyber Threat Defense – 24x7x365 (Tier1, Tier2 &amp; Tier3)</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Cyber Tools Operations – 16x5 business hours and on-call support for </a:t>
            </a: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P1 &amp; P2 </a:t>
            </a: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incidents (Tier 1.5, Tier2 &amp; Tier3)</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Identity Mgmt. Operations; Data Protection Operations – 8x5 (Tier2, Tier3)</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Vulnerability Management Operations – 8x5 </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GRC Support Services – 8x5</a:t>
            </a:r>
          </a:p>
        </p:txBody>
      </p:sp>
      <p:sp>
        <p:nvSpPr>
          <p:cNvPr id="9" name="Rectangle 8"/>
          <p:cNvSpPr/>
          <p:nvPr/>
        </p:nvSpPr>
        <p:spPr>
          <a:xfrm>
            <a:off x="417479" y="1845793"/>
            <a:ext cx="3821145" cy="225405"/>
          </a:xfrm>
          <a:prstGeom prst="rect">
            <a:avLst/>
          </a:prstGeom>
          <a:solidFill>
            <a:srgbClr val="328DFF"/>
          </a:solid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rPr>
              <a:t>Service Window</a:t>
            </a:r>
          </a:p>
        </p:txBody>
      </p:sp>
      <p:sp>
        <p:nvSpPr>
          <p:cNvPr id="10" name="TextBox 9"/>
          <p:cNvSpPr txBox="1"/>
          <p:nvPr/>
        </p:nvSpPr>
        <p:spPr>
          <a:xfrm>
            <a:off x="417481" y="863044"/>
            <a:ext cx="3821144" cy="923330"/>
          </a:xfrm>
          <a:prstGeom prst="rect">
            <a:avLst/>
          </a:prstGeom>
          <a:ln w="6350"/>
        </p:spPr>
        <p:style>
          <a:lnRef idx="2">
            <a:schemeClr val="accent1"/>
          </a:lnRef>
          <a:fillRef idx="1">
            <a:schemeClr val="lt1"/>
          </a:fillRef>
          <a:effectRef idx="0">
            <a:schemeClr val="accent1"/>
          </a:effectRef>
          <a:fontRef idx="minor">
            <a:schemeClr val="dk1"/>
          </a:fontRef>
        </p:style>
        <p:txBody>
          <a:bodyPr wrap="square" rtlCol="0">
            <a:spAutoFit/>
          </a:bodyPr>
          <a:lstStyle/>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Cyber Threat Defense – Denver, USA &amp; </a:t>
            </a:r>
            <a:r>
              <a:rPr lang="en-US" sz="900" kern="0" dirty="0" smtClean="0">
                <a:solidFill>
                  <a:prstClr val="black"/>
                </a:solidFill>
                <a:latin typeface="Arial" panose="020B0604020202020204"/>
                <a:ea typeface="ＭＳ Ｐゴシック" pitchFamily="-12" charset="-128"/>
                <a:cs typeface="Arial" panose="020B0604020202020204" pitchFamily="34" charset="0"/>
              </a:rPr>
              <a:t>Bangalore</a:t>
            </a: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 </a:t>
            </a: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India</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Cyber Tools Operation – Chennai, India</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Identity Mgmt. Operations – Chennai, India</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Data Protection Operations – Chennai, India</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Vulnerability Management Operations – Chennai, India</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a:ln>
                  <a:noFill/>
                </a:ln>
                <a:solidFill>
                  <a:prstClr val="black"/>
                </a:solidFill>
                <a:effectLst/>
                <a:uLnTx/>
                <a:uFillTx/>
                <a:latin typeface="Arial" panose="020B0604020202020204"/>
                <a:ea typeface="ＭＳ Ｐゴシック" pitchFamily="-12" charset="-128"/>
                <a:cs typeface="Arial" panose="020B0604020202020204" pitchFamily="34" charset="0"/>
              </a:rPr>
              <a:t>GRC Support Services – Chennai, India</a:t>
            </a:r>
          </a:p>
        </p:txBody>
      </p:sp>
      <p:sp>
        <p:nvSpPr>
          <p:cNvPr id="11" name="Rectangle 10"/>
          <p:cNvSpPr/>
          <p:nvPr/>
        </p:nvSpPr>
        <p:spPr>
          <a:xfrm>
            <a:off x="417479" y="637640"/>
            <a:ext cx="3821146" cy="241557"/>
          </a:xfrm>
          <a:prstGeom prst="rect">
            <a:avLst/>
          </a:prstGeom>
          <a:solidFill>
            <a:srgbClr val="0033A0"/>
          </a:solid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rPr>
              <a:t>Service Delivery Locations</a:t>
            </a:r>
          </a:p>
        </p:txBody>
      </p:sp>
      <p:sp>
        <p:nvSpPr>
          <p:cNvPr id="12" name="TextBox 11"/>
          <p:cNvSpPr txBox="1"/>
          <p:nvPr/>
        </p:nvSpPr>
        <p:spPr>
          <a:xfrm>
            <a:off x="410595" y="3353092"/>
            <a:ext cx="8383621" cy="1338828"/>
          </a:xfrm>
          <a:prstGeom prst="rect">
            <a:avLst/>
          </a:prstGeom>
          <a:ln w="6350"/>
        </p:spPr>
        <p:style>
          <a:lnRef idx="2">
            <a:schemeClr val="accent1"/>
          </a:lnRef>
          <a:fillRef idx="1">
            <a:schemeClr val="lt1"/>
          </a:fillRef>
          <a:effectRef idx="0">
            <a:schemeClr val="accent1"/>
          </a:effectRef>
          <a:fontRef idx="minor">
            <a:schemeClr val="dk1"/>
          </a:fontRef>
        </p:style>
        <p:txBody>
          <a:bodyPr wrap="square" numCol="2" rtlCol="0">
            <a:spAutoFit/>
          </a:bodyPr>
          <a:lstStyle/>
          <a:p>
            <a:pPr marL="171442" marR="0" lvl="1"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endPar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endParaRPr>
          </a:p>
          <a:p>
            <a:pPr marL="171442" marR="0" lvl="1"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Cyber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Threat Defense</a:t>
            </a:r>
          </a:p>
          <a:p>
            <a:pPr marL="514342" marR="0" lvl="2"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IBM QRadar, Anomali, ServiceNow SecOps (SIR)</a:t>
            </a:r>
          </a:p>
          <a:p>
            <a:pPr marL="171442" marR="0" lvl="1"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Cyber Tools Operations</a:t>
            </a:r>
          </a:p>
          <a:p>
            <a:pPr marL="514342" marR="0" lvl="2"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Zscaler Internet Access, Defender DLP, O365 DLP, Zscaler Cloud DLP, O365 Email Security, Proofpoint, Microsoft Defender AV, Carbon Black EDR, Paloalto Firewalls, MCAS, Zscaler Private Access, Cisco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ISE</a:t>
            </a:r>
          </a:p>
          <a:p>
            <a:pPr marL="171442" marR="0" lvl="1"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endPar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endParaRPr>
          </a:p>
          <a:p>
            <a:pPr marL="171442" marR="0" lvl="1"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42" marR="0" lvl="1"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Identity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Mgmt. &amp; Data Protection Operations</a:t>
            </a:r>
          </a:p>
          <a:p>
            <a:pPr marL="514342" marR="0" lvl="2"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Open Text, Azure AD, ADFS, </a:t>
            </a:r>
            <a:r>
              <a:rPr kumimoji="0" lang="en-US" sz="900" b="0" i="0" u="none" strike="noStrike" kern="1200" cap="none" spc="0" normalizeH="0" baseline="0" noProof="0" dirty="0" err="1">
                <a:ln>
                  <a:noFill/>
                </a:ln>
                <a:solidFill>
                  <a:srgbClr val="000000"/>
                </a:solidFill>
                <a:effectLst/>
                <a:uLnTx/>
                <a:uFillTx/>
                <a:latin typeface="Arial" panose="020B0604020202020204"/>
                <a:ea typeface="+mn-ea"/>
                <a:cs typeface="+mn-cs"/>
              </a:rPr>
              <a:t>Savyint</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 MS PKI, Azure Key Vault, Venafi, Cyber Ark, RSA MFA, Azure MFA</a:t>
            </a:r>
          </a:p>
          <a:p>
            <a:pPr marL="171442" marR="0" lvl="1"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Vulnerability Management Operations</a:t>
            </a:r>
          </a:p>
          <a:p>
            <a:pPr marL="514342" marR="0" lvl="2"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Qualys, VMaaS, </a:t>
            </a:r>
            <a:r>
              <a:rPr kumimoji="0" lang="en-US" sz="900" b="0" i="0" u="none" strike="noStrike" kern="1200" cap="none" spc="0" normalizeH="0" baseline="0" noProof="0" dirty="0" err="1">
                <a:ln>
                  <a:noFill/>
                </a:ln>
                <a:solidFill>
                  <a:srgbClr val="000000"/>
                </a:solidFill>
                <a:effectLst/>
                <a:uLnTx/>
                <a:uFillTx/>
                <a:latin typeface="Arial" panose="020B0604020202020204"/>
                <a:ea typeface="+mn-ea"/>
                <a:cs typeface="+mn-cs"/>
              </a:rPr>
              <a:t>Checkmarx</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900" b="0" i="0" u="none" strike="noStrike" kern="1200" cap="none" spc="0" normalizeH="0" baseline="0" noProof="0" dirty="0" err="1">
                <a:ln>
                  <a:noFill/>
                </a:ln>
                <a:solidFill>
                  <a:srgbClr val="000000"/>
                </a:solidFill>
                <a:effectLst/>
                <a:uLnTx/>
                <a:uFillTx/>
                <a:latin typeface="Arial" panose="020B0604020202020204"/>
                <a:ea typeface="+mn-ea"/>
                <a:cs typeface="+mn-cs"/>
              </a:rPr>
              <a:t>Appscan</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 Metasploit</a:t>
            </a:r>
          </a:p>
          <a:p>
            <a:pPr marL="171442" marR="0" lvl="1"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GRC Support Services</a:t>
            </a:r>
          </a:p>
          <a:p>
            <a:pPr marL="514342" marR="0" lvl="2"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Microsoft security &amp; compliance center, Paloalto Prisma SaaS (Redlock), </a:t>
            </a:r>
            <a:r>
              <a:rPr kumimoji="0" lang="en-US" sz="900" b="0" i="0" u="none" strike="noStrike" kern="1200" cap="none" spc="0" normalizeH="0" baseline="0" noProof="0" dirty="0" err="1" smtClean="0">
                <a:ln>
                  <a:noFill/>
                </a:ln>
                <a:solidFill>
                  <a:srgbClr val="000000"/>
                </a:solidFill>
                <a:effectLst/>
                <a:uLnTx/>
                <a:uFillTx/>
                <a:latin typeface="Arial" panose="020B0604020202020204"/>
                <a:ea typeface="+mn-ea"/>
                <a:cs typeface="+mn-cs"/>
              </a:rPr>
              <a:t>Proofpoint</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Wombat</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eDiscovery</a:t>
            </a:r>
          </a:p>
        </p:txBody>
      </p:sp>
      <p:sp>
        <p:nvSpPr>
          <p:cNvPr id="16" name="Footer Placeholder 15"/>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7" name="Slide Number Placeholder 16"/>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4" name="TextBox 13"/>
          <p:cNvSpPr txBox="1"/>
          <p:nvPr/>
        </p:nvSpPr>
        <p:spPr>
          <a:xfrm>
            <a:off x="4381500" y="863043"/>
            <a:ext cx="4419598" cy="2446824"/>
          </a:xfrm>
          <a:prstGeom prst="rect">
            <a:avLst/>
          </a:prstGeom>
          <a:ln w="6350"/>
        </p:spPr>
        <p:style>
          <a:lnRef idx="2">
            <a:schemeClr val="accent1"/>
          </a:lnRef>
          <a:fillRef idx="1">
            <a:schemeClr val="lt1"/>
          </a:fillRef>
          <a:effectRef idx="0">
            <a:schemeClr val="accent1"/>
          </a:effectRef>
          <a:fontRef idx="minor">
            <a:schemeClr val="dk1"/>
          </a:fontRef>
        </p:style>
        <p:txBody>
          <a:bodyPr wrap="square" numCol="2" rtlCol="0">
            <a:spAutoFit/>
          </a:bodyPr>
          <a:lstStyle/>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SIEM EPS (Event Per Second) – 2500</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IR (Incident Response) Playbooks – 7</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Endpoints – 3000</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Network &amp; Servers – 778</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Public IP Range – Upto 50 IP Address</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500 employees &amp; 1000 contractors (guest users)</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Firewalls Installed Locations – Boston; Charlotte, New Jersey, New York, </a:t>
            </a:r>
            <a:r>
              <a:rPr kumimoji="0" lang="en-US" sz="900" b="0" i="0" u="none" strike="noStrike" kern="0" cap="none" spc="0" normalizeH="0" baseline="0" noProof="0" dirty="0" err="1" smtClean="0">
                <a:ln>
                  <a:noFill/>
                </a:ln>
                <a:solidFill>
                  <a:prstClr val="black"/>
                </a:solidFill>
                <a:effectLst/>
                <a:uLnTx/>
                <a:uFillTx/>
                <a:latin typeface="Arial" panose="020B0604020202020204"/>
                <a:ea typeface="ＭＳ Ｐゴシック" pitchFamily="-12" charset="-128"/>
                <a:cs typeface="Arial" panose="020B0604020202020204" pitchFamily="34" charset="0"/>
              </a:rPr>
              <a:t>Phoneix</a:t>
            </a: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 Tampa, (</a:t>
            </a:r>
            <a:r>
              <a:rPr kumimoji="0" lang="en-US" sz="900" b="0" i="0" u="none" strike="noStrike" kern="0" cap="none" spc="0" normalizeH="0" baseline="0" noProof="0" dirty="0" err="1" smtClean="0">
                <a:ln>
                  <a:noFill/>
                </a:ln>
                <a:solidFill>
                  <a:prstClr val="black"/>
                </a:solidFill>
                <a:effectLst/>
                <a:uLnTx/>
                <a:uFillTx/>
                <a:latin typeface="Arial" panose="020B0604020202020204"/>
                <a:ea typeface="ＭＳ Ｐゴシック" pitchFamily="-12" charset="-128"/>
                <a:cs typeface="Arial" panose="020B0604020202020204" pitchFamily="34" charset="0"/>
              </a:rPr>
              <a:t>SoftLayer</a:t>
            </a: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 – Dallas &amp; Washington DC will be decommissioned)</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AWS VPCs – 5; Azure Regions – 2 </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Domain Controller – 4 in Azure &amp; 4 in IBM </a:t>
            </a:r>
            <a:r>
              <a:rPr kumimoji="0" lang="en-US" sz="900" b="0" i="0" u="none" strike="noStrike" kern="0" cap="none" spc="0" normalizeH="0" baseline="0" noProof="0" dirty="0" err="1" smtClean="0">
                <a:ln>
                  <a:noFill/>
                </a:ln>
                <a:solidFill>
                  <a:prstClr val="black"/>
                </a:solidFill>
                <a:effectLst/>
                <a:uLnTx/>
                <a:uFillTx/>
                <a:latin typeface="Arial" panose="020B0604020202020204"/>
                <a:ea typeface="ＭＳ Ｐゴシック" pitchFamily="-12" charset="-128"/>
                <a:cs typeface="Arial" panose="020B0604020202020204" pitchFamily="34" charset="0"/>
              </a:rPr>
              <a:t>Softlayer</a:t>
            </a:r>
            <a:endPar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endParaRP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CyberArk Agents Installed – 49 systems</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Bluecoat Agents Installed – 2925 systems</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Carbon Black Agents Installed – 3410 systems</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Anyconnect Agents installed – 423 systems</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Qualys Agents installed – 3096 systems</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RSA tokens installed – 1244</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Symantec Endpoint Installed – 2983 systems</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External identities – 200,000</a:t>
            </a:r>
          </a:p>
          <a:p>
            <a:pPr marL="171442" marR="0" lvl="0" indent="-171442" algn="l" defTabSz="914318" rtl="0" eaLnBrk="1" fontAlgn="ctr" latinLnBrk="0" hangingPunct="1">
              <a:lnSpc>
                <a:spcPct val="100000"/>
              </a:lnSpc>
              <a:spcBef>
                <a:spcPts val="0"/>
              </a:spcBef>
              <a:spcAft>
                <a:spcPts val="0"/>
              </a:spcAft>
              <a:buClrTx/>
              <a:buSzTx/>
              <a:buFont typeface="Wingdings" panose="05000000000000000000" pitchFamily="2" charset="2"/>
              <a:buChar char="§"/>
              <a:tabLst/>
              <a:defRPr/>
            </a:pPr>
            <a:r>
              <a:rPr kumimoji="0" lang="en-US" sz="900" b="0" i="0" u="none" strike="noStrike" kern="0" cap="none" spc="0" normalizeH="0" baseline="0" noProof="0" dirty="0" smtClean="0">
                <a:ln>
                  <a:noFill/>
                </a:ln>
                <a:solidFill>
                  <a:prstClr val="black"/>
                </a:solidFill>
                <a:effectLst/>
                <a:uLnTx/>
                <a:uFillTx/>
                <a:latin typeface="Arial" panose="020B0604020202020204"/>
                <a:ea typeface="ＭＳ Ｐゴシック" pitchFamily="-12" charset="-128"/>
                <a:cs typeface="Arial" panose="020B0604020202020204" pitchFamily="34" charset="0"/>
              </a:rPr>
              <a:t>Certificates – 6000 (Internal); 200 (External)</a:t>
            </a:r>
          </a:p>
        </p:txBody>
      </p:sp>
      <p:sp>
        <p:nvSpPr>
          <p:cNvPr id="13" name="Rectangle 12"/>
          <p:cNvSpPr/>
          <p:nvPr/>
        </p:nvSpPr>
        <p:spPr>
          <a:xfrm>
            <a:off x="417478" y="3232784"/>
            <a:ext cx="8383620" cy="228600"/>
          </a:xfrm>
          <a:prstGeom prst="rect">
            <a:avLst/>
          </a:prstGeom>
          <a:solidFill>
            <a:srgbClr val="0033A0"/>
          </a:solidFill>
          <a:ln>
            <a:solidFill>
              <a:schemeClr val="accent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0" h="0"/>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rPr>
              <a:t>Target State Tools</a:t>
            </a:r>
          </a:p>
        </p:txBody>
      </p:sp>
    </p:spTree>
    <p:extLst>
      <p:ext uri="{BB962C8B-B14F-4D97-AF65-F5344CB8AC3E}">
        <p14:creationId xmlns:p14="http://schemas.microsoft.com/office/powerpoint/2010/main" val="14944202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1799" y="1709543"/>
            <a:ext cx="6731000" cy="1828193"/>
          </a:xfrm>
        </p:spPr>
        <p:txBody>
          <a:bodyPr/>
          <a:lstStyle/>
          <a:p>
            <a:r>
              <a:rPr lang="en-US" dirty="0" smtClean="0"/>
              <a:t>Proposed Tools &amp; FRM</a:t>
            </a:r>
            <a:r>
              <a:rPr lang="en-US" dirty="0"/>
              <a:t/>
            </a:r>
            <a:br>
              <a:rPr lang="en-US" dirty="0"/>
            </a:br>
            <a:r>
              <a:rPr lang="en-US" dirty="0"/>
              <a:t/>
            </a:r>
            <a:br>
              <a:rPr lang="en-US" dirty="0"/>
            </a:br>
            <a:endParaRPr lang="en-US" dirty="0"/>
          </a:p>
        </p:txBody>
      </p:sp>
      <p:sp>
        <p:nvSpPr>
          <p:cNvPr id="4" name="Slide Number"/>
          <p:cNvSpPr txBox="1"/>
          <p:nvPr/>
        </p:nvSpPr>
        <p:spPr>
          <a:xfrm>
            <a:off x="285750" y="4886325"/>
            <a:ext cx="170117" cy="196208"/>
          </a:xfrm>
          <a:prstGeom prst="rect">
            <a:avLst/>
          </a:prstGeom>
          <a:noFill/>
        </p:spPr>
        <p:txBody>
          <a:bodyPr vert="horz" rtlCol="0">
            <a:spAutoFit/>
          </a:bodyPr>
          <a:lstStyle/>
          <a:p>
            <a:pPr algn="ctr"/>
            <a:r>
              <a:rPr lang="en-US" sz="675">
                <a:solidFill>
                  <a:srgbClr val="000000"/>
                </a:solidFill>
              </a:rPr>
              <a:t>7</a:t>
            </a:r>
          </a:p>
        </p:txBody>
      </p:sp>
    </p:spTree>
    <p:extLst>
      <p:ext uri="{BB962C8B-B14F-4D97-AF65-F5344CB8AC3E}">
        <p14:creationId xmlns:p14="http://schemas.microsoft.com/office/powerpoint/2010/main" val="14293800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100" y="180044"/>
            <a:ext cx="8417052" cy="621030"/>
          </a:xfrm>
        </p:spPr>
        <p:txBody>
          <a:bodyPr/>
          <a:lstStyle/>
          <a:p>
            <a:r>
              <a:rPr lang="en-US" dirty="0"/>
              <a:t>Tools- Current vs Target</a:t>
            </a:r>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17</a:t>
            </a:fld>
            <a:endParaRPr lang="en-US" dirty="0"/>
          </a:p>
        </p:txBody>
      </p:sp>
      <p:graphicFrame>
        <p:nvGraphicFramePr>
          <p:cNvPr id="6" name="Table 5"/>
          <p:cNvGraphicFramePr>
            <a:graphicFrameLocks noGrp="1"/>
          </p:cNvGraphicFramePr>
          <p:nvPr>
            <p:extLst/>
          </p:nvPr>
        </p:nvGraphicFramePr>
        <p:xfrm>
          <a:off x="449033" y="627017"/>
          <a:ext cx="8255079" cy="3996066"/>
        </p:xfrm>
        <a:graphic>
          <a:graphicData uri="http://schemas.openxmlformats.org/drawingml/2006/table">
            <a:tbl>
              <a:tblPr/>
              <a:tblGrid>
                <a:gridCol w="1333338">
                  <a:extLst>
                    <a:ext uri="{9D8B030D-6E8A-4147-A177-3AD203B41FA5}">
                      <a16:colId xmlns:a16="http://schemas.microsoft.com/office/drawing/2014/main" val="2420154811"/>
                    </a:ext>
                  </a:extLst>
                </a:gridCol>
                <a:gridCol w="2000007">
                  <a:extLst>
                    <a:ext uri="{9D8B030D-6E8A-4147-A177-3AD203B41FA5}">
                      <a16:colId xmlns:a16="http://schemas.microsoft.com/office/drawing/2014/main" val="1704742090"/>
                    </a:ext>
                  </a:extLst>
                </a:gridCol>
                <a:gridCol w="2477281">
                  <a:extLst>
                    <a:ext uri="{9D8B030D-6E8A-4147-A177-3AD203B41FA5}">
                      <a16:colId xmlns:a16="http://schemas.microsoft.com/office/drawing/2014/main" val="4038011550"/>
                    </a:ext>
                  </a:extLst>
                </a:gridCol>
                <a:gridCol w="2444453">
                  <a:extLst>
                    <a:ext uri="{9D8B030D-6E8A-4147-A177-3AD203B41FA5}">
                      <a16:colId xmlns:a16="http://schemas.microsoft.com/office/drawing/2014/main" val="3130054274"/>
                    </a:ext>
                  </a:extLst>
                </a:gridCol>
              </a:tblGrid>
              <a:tr h="173742">
                <a:tc>
                  <a:txBody>
                    <a:bodyPr/>
                    <a:lstStyle/>
                    <a:p>
                      <a:pPr algn="ctr" fontAlgn="b"/>
                      <a:r>
                        <a:rPr lang="en-US" sz="900" b="1" i="0" u="none" strike="noStrike" dirty="0">
                          <a:solidFill>
                            <a:srgbClr val="FFFFFF"/>
                          </a:solidFill>
                          <a:effectLst/>
                          <a:latin typeface="Calibri" panose="020F0502020204030204" pitchFamily="34" charset="0"/>
                        </a:rPr>
                        <a:t>Tower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900" b="1" i="0" u="none" strike="noStrike">
                          <a:solidFill>
                            <a:srgbClr val="FFFFFF"/>
                          </a:solidFill>
                          <a:effectLst/>
                          <a:latin typeface="Calibri" panose="020F0502020204030204" pitchFamily="34" charset="0"/>
                        </a:rPr>
                        <a:t>Functionality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900" b="1" i="0" u="none" strike="noStrike">
                          <a:solidFill>
                            <a:srgbClr val="FFFFFF"/>
                          </a:solidFill>
                          <a:effectLst/>
                          <a:latin typeface="Calibri" panose="020F0502020204030204" pitchFamily="34" charset="0"/>
                        </a:rPr>
                        <a:t>Current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900" b="1" i="0" u="none" strike="noStrike" dirty="0">
                          <a:solidFill>
                            <a:srgbClr val="FFFFFF"/>
                          </a:solidFill>
                          <a:effectLst/>
                          <a:latin typeface="Calibri" panose="020F0502020204030204" pitchFamily="34" charset="0"/>
                        </a:rPr>
                        <a:t>Target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103003625"/>
                  </a:ext>
                </a:extLst>
              </a:tr>
              <a:tr h="173742">
                <a:tc>
                  <a:txBody>
                    <a:bodyPr/>
                    <a:lstStyle/>
                    <a:p>
                      <a:pPr algn="l" fontAlgn="b"/>
                      <a:r>
                        <a:rPr lang="en-US" sz="900" b="1" i="0" u="none" strike="noStrike" dirty="0">
                          <a:solidFill>
                            <a:srgbClr val="000000"/>
                          </a:solidFill>
                          <a:effectLst/>
                          <a:latin typeface="Calibri" panose="020F0502020204030204" pitchFamily="34" charset="0"/>
                        </a:rPr>
                        <a:t>Cloud &amp; Cross Tower Tools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buClr>
                          <a:srgbClr val="000000"/>
                        </a:buClr>
                        <a:buSzPts val="1100"/>
                        <a:buFont typeface="Calibri" panose="020F0502020204030204" pitchFamily="34" charset="0"/>
                        <a:buChar char="C"/>
                      </a:pPr>
                      <a:r>
                        <a:rPr lang="en-US" sz="800" b="0" i="0" u="none" strike="noStrike" dirty="0" smtClean="0">
                          <a:solidFill>
                            <a:srgbClr val="000000"/>
                          </a:solidFill>
                          <a:effectLst/>
                          <a:latin typeface="Calibri" panose="020F0502020204030204" pitchFamily="34" charset="0"/>
                        </a:rPr>
                        <a:t>loud Monitoring</a:t>
                      </a:r>
                      <a:endParaRPr lang="en-US" sz="800" b="0"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AWS </a:t>
                      </a:r>
                      <a:r>
                        <a:rPr lang="en-US" sz="900" b="1" i="0" u="none" strike="noStrike" dirty="0" err="1">
                          <a:solidFill>
                            <a:schemeClr val="bg1"/>
                          </a:solidFill>
                          <a:effectLst/>
                          <a:latin typeface="Calibri" panose="020F0502020204030204" pitchFamily="34" charset="0"/>
                        </a:rPr>
                        <a:t>CloudWatch</a:t>
                      </a:r>
                      <a:r>
                        <a:rPr lang="en-US" sz="900" b="1" i="0" u="none" strike="noStrike" dirty="0">
                          <a:solidFill>
                            <a:schemeClr val="bg1"/>
                          </a:solidFill>
                          <a:effectLst/>
                          <a:latin typeface="Calibri" panose="020F0502020204030204" pitchFamily="34" charset="0"/>
                        </a:rPr>
                        <a:t>, Azure monitor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a:solidFill>
                            <a:schemeClr val="bg1"/>
                          </a:solidFill>
                          <a:effectLst/>
                          <a:latin typeface="Calibri" panose="020F0502020204030204" pitchFamily="34" charset="0"/>
                        </a:rPr>
                        <a:t>AWS </a:t>
                      </a:r>
                      <a:r>
                        <a:rPr lang="en-US" sz="900" b="1" i="0" u="none" strike="noStrike" dirty="0" err="1">
                          <a:solidFill>
                            <a:schemeClr val="bg1"/>
                          </a:solidFill>
                          <a:effectLst/>
                          <a:latin typeface="Calibri" panose="020F0502020204030204" pitchFamily="34" charset="0"/>
                        </a:rPr>
                        <a:t>CloudWatch</a:t>
                      </a:r>
                      <a:r>
                        <a:rPr lang="en-US" sz="900" b="1" i="0" u="none" strike="noStrike" dirty="0">
                          <a:solidFill>
                            <a:schemeClr val="bg1"/>
                          </a:solidFill>
                          <a:effectLst/>
                          <a:latin typeface="Calibri" panose="020F0502020204030204" pitchFamily="34" charset="0"/>
                        </a:rPr>
                        <a:t>, Azure </a:t>
                      </a:r>
                      <a:r>
                        <a:rPr lang="en-US" sz="900" b="1" i="0" u="none" strike="noStrike" dirty="0" smtClean="0">
                          <a:solidFill>
                            <a:schemeClr val="bg1"/>
                          </a:solidFill>
                          <a:effectLst/>
                          <a:latin typeface="Calibri" panose="020F0502020204030204" pitchFamily="34" charset="0"/>
                        </a:rPr>
                        <a:t>monitor *</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extLst>
                  <a:ext uri="{0D108BD9-81ED-4DB2-BD59-A6C34878D82A}">
                    <a16:rowId xmlns:a16="http://schemas.microsoft.com/office/drawing/2014/main" val="2514144908"/>
                  </a:ext>
                </a:extLst>
              </a:tr>
              <a:tr h="173742">
                <a:tc>
                  <a:txBody>
                    <a:bodyPr/>
                    <a:lstStyle/>
                    <a:p>
                      <a:pPr algn="l" fontAlgn="b"/>
                      <a:r>
                        <a:rPr lang="en-US" sz="900" b="1" i="0" u="none" strike="noStrike">
                          <a:solidFill>
                            <a:srgbClr val="000000"/>
                          </a:solidFill>
                          <a:effectLst/>
                          <a:latin typeface="Calibri" panose="020F0502020204030204" pitchFamily="34" charset="0"/>
                        </a:rPr>
                        <a:t>Cloud &amp; Cross Tower Tools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buClr>
                          <a:srgbClr val="000000"/>
                        </a:buClr>
                        <a:buSzPts val="1100"/>
                        <a:buFont typeface="Calibri" panose="020F0502020204030204" pitchFamily="34" charset="0"/>
                        <a:buChar char="O"/>
                      </a:pPr>
                      <a:r>
                        <a:rPr lang="en-US" sz="800" b="0" i="0" u="none" strike="noStrike" dirty="0" smtClean="0">
                          <a:solidFill>
                            <a:srgbClr val="000000"/>
                          </a:solidFill>
                          <a:effectLst/>
                          <a:latin typeface="Calibri" panose="020F0502020204030204" pitchFamily="34" charset="0"/>
                        </a:rPr>
                        <a:t>S, DB, MW Monitoring</a:t>
                      </a:r>
                      <a:endParaRPr lang="en-US" sz="800" b="0"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Zabbix</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err="1" smtClean="0">
                          <a:solidFill>
                            <a:schemeClr val="bg1"/>
                          </a:solidFill>
                          <a:effectLst/>
                          <a:latin typeface="Calibri" panose="020F0502020204030204" pitchFamily="34" charset="0"/>
                        </a:rPr>
                        <a:t>Zabbix</a:t>
                      </a:r>
                      <a:r>
                        <a:rPr lang="en-US" sz="900" b="1" i="0" u="none" strike="noStrike" dirty="0" smtClean="0">
                          <a:solidFill>
                            <a:schemeClr val="bg1"/>
                          </a:solidFill>
                          <a:effectLst/>
                          <a:latin typeface="Calibri" panose="020F0502020204030204" pitchFamily="34" charset="0"/>
                        </a:rPr>
                        <a:t>*</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extLst>
                  <a:ext uri="{0D108BD9-81ED-4DB2-BD59-A6C34878D82A}">
                    <a16:rowId xmlns:a16="http://schemas.microsoft.com/office/drawing/2014/main" val="639416751"/>
                  </a:ext>
                </a:extLst>
              </a:tr>
              <a:tr h="173742">
                <a:tc>
                  <a:txBody>
                    <a:bodyPr/>
                    <a:lstStyle/>
                    <a:p>
                      <a:pPr algn="l" fontAlgn="b"/>
                      <a:r>
                        <a:rPr lang="en-US" sz="900" b="1" i="0" u="none" strike="noStrike">
                          <a:solidFill>
                            <a:srgbClr val="000000"/>
                          </a:solidFill>
                          <a:effectLst/>
                          <a:latin typeface="Calibri" panose="020F0502020204030204" pitchFamily="34" charset="0"/>
                        </a:rPr>
                        <a:t>Cloud &amp; Cross Tower Tools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buClr>
                          <a:srgbClr val="000000"/>
                        </a:buClr>
                        <a:buSzPts val="1100"/>
                        <a:buFont typeface="Calibri" panose="020F0502020204030204" pitchFamily="34" charset="0"/>
                        <a:buChar char="S"/>
                      </a:pPr>
                      <a:r>
                        <a:rPr lang="en-US" sz="800" b="0" i="0" u="none" strike="noStrike" dirty="0" err="1" smtClean="0">
                          <a:solidFill>
                            <a:srgbClr val="000000"/>
                          </a:solidFill>
                          <a:effectLst/>
                          <a:latin typeface="Calibri" panose="020F0502020204030204" pitchFamily="34" charset="0"/>
                        </a:rPr>
                        <a:t>erver</a:t>
                      </a:r>
                      <a:r>
                        <a:rPr lang="en-US" sz="800" b="0" i="0" u="none" strike="noStrike" baseline="0" dirty="0" smtClean="0">
                          <a:solidFill>
                            <a:srgbClr val="000000"/>
                          </a:solidFill>
                          <a:effectLst/>
                          <a:latin typeface="Calibri" panose="020F0502020204030204" pitchFamily="34" charset="0"/>
                        </a:rPr>
                        <a:t>, DB Backup</a:t>
                      </a:r>
                      <a:endParaRPr lang="en-US" sz="800" b="0"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Cloud native backup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smtClean="0">
                          <a:solidFill>
                            <a:schemeClr val="bg1"/>
                          </a:solidFill>
                          <a:effectLst/>
                          <a:latin typeface="Calibri" panose="020F0502020204030204" pitchFamily="34" charset="0"/>
                        </a:rPr>
                        <a:t>Cloud Native Backup</a:t>
                      </a:r>
                      <a:endParaRPr lang="en-US" sz="900" b="1" i="0" u="none" strike="noStrike" baseline="30000"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879604681"/>
                  </a:ext>
                </a:extLst>
              </a:tr>
              <a:tr h="173742">
                <a:tc>
                  <a:txBody>
                    <a:bodyPr/>
                    <a:lstStyle/>
                    <a:p>
                      <a:pPr algn="l" fontAlgn="b"/>
                      <a:r>
                        <a:rPr lang="en-US" sz="900" b="1" i="0" u="none" strike="noStrike">
                          <a:solidFill>
                            <a:srgbClr val="000000"/>
                          </a:solidFill>
                          <a:effectLst/>
                          <a:latin typeface="Calibri" panose="020F0502020204030204" pitchFamily="34" charset="0"/>
                        </a:rPr>
                        <a:t>Cloud &amp; Cross Tower Tools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buClr>
                          <a:srgbClr val="000000"/>
                        </a:buClr>
                        <a:buSzPts val="1100"/>
                        <a:buFont typeface="Calibri" panose="020F0502020204030204" pitchFamily="34" charset="0"/>
                        <a:buChar char="S"/>
                      </a:pPr>
                      <a:r>
                        <a:rPr lang="en-US" sz="800" b="0" i="0" u="none" strike="noStrike" dirty="0" err="1" smtClean="0">
                          <a:solidFill>
                            <a:srgbClr val="000000"/>
                          </a:solidFill>
                          <a:effectLst/>
                          <a:latin typeface="Calibri" panose="020F0502020204030204" pitchFamily="34" charset="0"/>
                        </a:rPr>
                        <a:t>erver</a:t>
                      </a:r>
                      <a:r>
                        <a:rPr lang="en-US" sz="800" b="0" i="0" u="none" strike="noStrike" baseline="0" dirty="0" smtClean="0">
                          <a:solidFill>
                            <a:srgbClr val="000000"/>
                          </a:solidFill>
                          <a:effectLst/>
                          <a:latin typeface="Calibri" panose="020F0502020204030204" pitchFamily="34" charset="0"/>
                        </a:rPr>
                        <a:t> Patch Management</a:t>
                      </a:r>
                      <a:endParaRPr lang="en-US" sz="800" b="0"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Bigfix</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a:solidFill>
                            <a:schemeClr val="bg1"/>
                          </a:solidFill>
                          <a:effectLst/>
                          <a:latin typeface="Calibri" panose="020F0502020204030204" pitchFamily="34" charset="0"/>
                        </a:rPr>
                        <a:t>Microsoft SCCM </a:t>
                      </a:r>
                      <a:r>
                        <a:rPr lang="en-US" sz="900" b="1" i="0" u="none" strike="noStrike" dirty="0" smtClean="0">
                          <a:solidFill>
                            <a:schemeClr val="bg1"/>
                          </a:solidFill>
                          <a:effectLst/>
                          <a:latin typeface="Calibri" panose="020F0502020204030204" pitchFamily="34" charset="0"/>
                        </a:rPr>
                        <a:t>*</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99841426"/>
                  </a:ext>
                </a:extLst>
              </a:tr>
              <a:tr h="173742">
                <a:tc>
                  <a:txBody>
                    <a:bodyPr/>
                    <a:lstStyle/>
                    <a:p>
                      <a:pPr algn="l" fontAlgn="b"/>
                      <a:r>
                        <a:rPr lang="en-US" sz="900" b="1" i="0" u="none" strike="noStrike">
                          <a:solidFill>
                            <a:srgbClr val="000000"/>
                          </a:solidFill>
                          <a:effectLst/>
                          <a:latin typeface="Calibri" panose="020F0502020204030204" pitchFamily="34" charset="0"/>
                        </a:rPr>
                        <a:t>Cloud &amp; Cross Tower Tools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buClr>
                          <a:srgbClr val="000000"/>
                        </a:buClr>
                        <a:buSzPts val="1100"/>
                        <a:buFont typeface="Calibri" panose="020F0502020204030204" pitchFamily="34" charset="0"/>
                        <a:buChar char="E"/>
                      </a:pPr>
                      <a:r>
                        <a:rPr lang="en-US" sz="800" b="0" i="0" u="none" strike="noStrike" dirty="0" smtClean="0">
                          <a:solidFill>
                            <a:srgbClr val="000000"/>
                          </a:solidFill>
                          <a:effectLst/>
                          <a:latin typeface="Calibri" panose="020F0502020204030204" pitchFamily="34" charset="0"/>
                        </a:rPr>
                        <a:t>vent</a:t>
                      </a:r>
                      <a:r>
                        <a:rPr lang="en-US" sz="800" b="0" i="0" u="none" strike="noStrike" baseline="0" dirty="0" smtClean="0">
                          <a:solidFill>
                            <a:srgbClr val="000000"/>
                          </a:solidFill>
                          <a:effectLst/>
                          <a:latin typeface="Calibri" panose="020F0502020204030204" pitchFamily="34" charset="0"/>
                        </a:rPr>
                        <a:t> Management</a:t>
                      </a:r>
                      <a:endParaRPr lang="en-US" sz="800" b="0"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Moogsoft</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err="1" smtClean="0">
                          <a:solidFill>
                            <a:schemeClr val="bg1"/>
                          </a:solidFill>
                          <a:effectLst/>
                          <a:latin typeface="Calibri" panose="020F0502020204030204" pitchFamily="34" charset="0"/>
                        </a:rPr>
                        <a:t>Moogsoft</a:t>
                      </a:r>
                      <a:r>
                        <a:rPr lang="en-US" sz="900" b="1" i="0" u="none" strike="noStrike" dirty="0" smtClean="0">
                          <a:solidFill>
                            <a:schemeClr val="bg1"/>
                          </a:solidFill>
                          <a:effectLst/>
                          <a:latin typeface="Calibri" panose="020F0502020204030204" pitchFamily="34" charset="0"/>
                        </a:rPr>
                        <a:t>*</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extLst>
                  <a:ext uri="{0D108BD9-81ED-4DB2-BD59-A6C34878D82A}">
                    <a16:rowId xmlns:a16="http://schemas.microsoft.com/office/drawing/2014/main" val="3174983620"/>
                  </a:ext>
                </a:extLst>
              </a:tr>
              <a:tr h="173742">
                <a:tc>
                  <a:txBody>
                    <a:bodyPr/>
                    <a:lstStyle/>
                    <a:p>
                      <a:pPr algn="l" fontAlgn="b"/>
                      <a:r>
                        <a:rPr lang="en-US" sz="900" b="1" i="0" u="none" strike="noStrike">
                          <a:solidFill>
                            <a:srgbClr val="000000"/>
                          </a:solidFill>
                          <a:effectLst/>
                          <a:latin typeface="Calibri" panose="020F0502020204030204" pitchFamily="34" charset="0"/>
                        </a:rPr>
                        <a:t>Cloud &amp; Cross Tower Tools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ITSM</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ServiceNow</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err="1" smtClean="0">
                          <a:solidFill>
                            <a:schemeClr val="bg1"/>
                          </a:solidFill>
                          <a:effectLst/>
                          <a:latin typeface="Calibri" panose="020F0502020204030204" pitchFamily="34" charset="0"/>
                        </a:rPr>
                        <a:t>ServiceNow</a:t>
                      </a:r>
                      <a:r>
                        <a:rPr lang="en-US" sz="900" b="1" i="0" u="none" strike="noStrike" dirty="0" smtClean="0">
                          <a:solidFill>
                            <a:schemeClr val="bg1"/>
                          </a:solidFill>
                          <a:effectLst/>
                          <a:latin typeface="Calibri" panose="020F0502020204030204" pitchFamily="34" charset="0"/>
                        </a:rPr>
                        <a:t>*</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extLst>
                  <a:ext uri="{0D108BD9-81ED-4DB2-BD59-A6C34878D82A}">
                    <a16:rowId xmlns:a16="http://schemas.microsoft.com/office/drawing/2014/main" val="3186484470"/>
                  </a:ext>
                </a:extLst>
              </a:tr>
              <a:tr h="173742">
                <a:tc>
                  <a:txBody>
                    <a:bodyPr/>
                    <a:lstStyle/>
                    <a:p>
                      <a:pPr algn="l" fontAlgn="b"/>
                      <a:r>
                        <a:rPr lang="en-US" sz="900" b="1" i="0" u="none" strike="noStrike">
                          <a:solidFill>
                            <a:srgbClr val="000000"/>
                          </a:solidFill>
                          <a:effectLst/>
                          <a:latin typeface="Calibri" panose="020F0502020204030204" pitchFamily="34" charset="0"/>
                        </a:rPr>
                        <a:t>Cloud &amp; Cross Tower Tools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Reporting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ServiceNow</a:t>
                      </a:r>
                      <a:r>
                        <a:rPr lang="en-US" sz="900" b="1" i="0" u="none" strike="noStrike" dirty="0">
                          <a:solidFill>
                            <a:schemeClr val="bg1"/>
                          </a:solidFill>
                          <a:effectLst/>
                          <a:latin typeface="Calibri" panose="020F0502020204030204" pitchFamily="34" charset="0"/>
                        </a:rPr>
                        <a:t> Reporting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smtClean="0">
                          <a:solidFill>
                            <a:schemeClr val="bg1"/>
                          </a:solidFill>
                          <a:effectLst/>
                          <a:latin typeface="Calibri" panose="020F0502020204030204" pitchFamily="34" charset="0"/>
                        </a:rPr>
                        <a:t>ELK Enterprise Edition#</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2492470772"/>
                  </a:ext>
                </a:extLst>
              </a:tr>
              <a:tr h="173742">
                <a:tc>
                  <a:txBody>
                    <a:bodyPr/>
                    <a:lstStyle/>
                    <a:p>
                      <a:pPr algn="l" fontAlgn="b"/>
                      <a:r>
                        <a:rPr lang="en-US" sz="900" b="1" i="0" u="none" strike="noStrike">
                          <a:solidFill>
                            <a:srgbClr val="000000"/>
                          </a:solidFill>
                          <a:effectLst/>
                          <a:latin typeface="Calibri" panose="020F0502020204030204" pitchFamily="34" charset="0"/>
                        </a:rPr>
                        <a:t>Cloud &amp; Cross Tower Tools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Log Management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ELK (Enterprise</a:t>
                      </a:r>
                      <a:r>
                        <a:rPr lang="en-US" sz="900" b="1" i="0" u="none" strike="noStrike" dirty="0" smtClean="0">
                          <a:solidFill>
                            <a:schemeClr val="bg1"/>
                          </a:solidFill>
                          <a:effectLst/>
                          <a:latin typeface="Calibri" panose="020F0502020204030204" pitchFamily="34" charset="0"/>
                        </a:rPr>
                        <a:t>)</a:t>
                      </a:r>
                      <a:r>
                        <a:rPr lang="en-US" sz="900" b="1" i="0" u="none" strike="noStrike" baseline="30000" dirty="0" smtClean="0">
                          <a:solidFill>
                            <a:schemeClr val="bg1"/>
                          </a:solidFill>
                          <a:effectLst/>
                          <a:latin typeface="Calibri" panose="020F0502020204030204" pitchFamily="34" charset="0"/>
                        </a:rPr>
                        <a:t>#</a:t>
                      </a:r>
                      <a:endParaRPr lang="en-US" sz="900" b="1" i="0" u="none" strike="noStrike" baseline="30000"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509773459"/>
                  </a:ext>
                </a:extLst>
              </a:tr>
              <a:tr h="173742">
                <a:tc>
                  <a:txBody>
                    <a:bodyPr/>
                    <a:lstStyle/>
                    <a:p>
                      <a:pPr algn="l" fontAlgn="b"/>
                      <a:r>
                        <a:rPr lang="en-US" sz="900" b="1" i="0" u="none" strike="noStrike">
                          <a:solidFill>
                            <a:srgbClr val="000000"/>
                          </a:solidFill>
                          <a:effectLst/>
                          <a:latin typeface="Calibri" panose="020F0502020204030204" pitchFamily="34" charset="0"/>
                        </a:rPr>
                        <a:t>Cloud &amp; Cross Tower Tools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Cloud Economics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Azure cost management </a:t>
                      </a:r>
                      <a:r>
                        <a:rPr lang="en-US" sz="900" b="1" i="0" u="none" strike="noStrike" dirty="0" smtClean="0">
                          <a:solidFill>
                            <a:schemeClr val="bg1"/>
                          </a:solidFill>
                          <a:effectLst/>
                          <a:latin typeface="Calibri" panose="020F0502020204030204" pitchFamily="34" charset="0"/>
                        </a:rPr>
                        <a:t>\*</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436533109"/>
                  </a:ext>
                </a:extLst>
              </a:tr>
              <a:tr h="173742">
                <a:tc>
                  <a:txBody>
                    <a:bodyPr/>
                    <a:lstStyle/>
                    <a:p>
                      <a:pPr algn="l" fontAlgn="b"/>
                      <a:r>
                        <a:rPr lang="en-US" sz="900" b="1" i="0" u="none" strike="noStrike">
                          <a:solidFill>
                            <a:srgbClr val="000000"/>
                          </a:solidFill>
                          <a:effectLst/>
                          <a:latin typeface="Calibri" panose="020F0502020204030204" pitchFamily="34" charset="0"/>
                        </a:rPr>
                        <a:t>Cloud &amp; Cross Tower Tools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Cloud Management Platform</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ServiceNow</a:t>
                      </a:r>
                      <a:r>
                        <a:rPr lang="en-US" sz="900" b="1" i="0" u="none" strike="noStrike" dirty="0">
                          <a:solidFill>
                            <a:schemeClr val="bg1"/>
                          </a:solidFill>
                          <a:effectLst/>
                          <a:latin typeface="Calibri" panose="020F0502020204030204" pitchFamily="34" charset="0"/>
                        </a:rPr>
                        <a:t> </a:t>
                      </a:r>
                      <a:r>
                        <a:rPr lang="en-US" sz="900" b="1" i="0" u="none" strike="noStrike" dirty="0" smtClean="0">
                          <a:solidFill>
                            <a:schemeClr val="bg1"/>
                          </a:solidFill>
                          <a:effectLst/>
                          <a:latin typeface="Calibri" panose="020F0502020204030204" pitchFamily="34" charset="0"/>
                        </a:rPr>
                        <a:t>CMP*</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10268546"/>
                  </a:ext>
                </a:extLst>
              </a:tr>
              <a:tr h="173742">
                <a:tc>
                  <a:txBody>
                    <a:bodyPr/>
                    <a:lstStyle/>
                    <a:p>
                      <a:pPr algn="l" fontAlgn="b"/>
                      <a:r>
                        <a:rPr lang="en-US" sz="900" b="1" i="0" u="none" strike="noStrike">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Win10 Device Management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MS </a:t>
                      </a:r>
                      <a:r>
                        <a:rPr lang="en-US" sz="900" b="1" i="0" u="none" strike="noStrike" dirty="0" smtClean="0">
                          <a:solidFill>
                            <a:schemeClr val="bg1"/>
                          </a:solidFill>
                          <a:effectLst/>
                          <a:latin typeface="Calibri" panose="020F0502020204030204" pitchFamily="34" charset="0"/>
                        </a:rPr>
                        <a:t>Intune*</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140357358"/>
                  </a:ext>
                </a:extLst>
              </a:tr>
              <a:tr h="173742">
                <a:tc>
                  <a:txBody>
                    <a:bodyPr/>
                    <a:lstStyle/>
                    <a:p>
                      <a:pPr algn="l" fontAlgn="b"/>
                      <a:r>
                        <a:rPr lang="en-US" sz="900" b="1" i="0" u="none" strike="noStrike" dirty="0">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MDM</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MaaS</a:t>
                      </a:r>
                      <a:r>
                        <a:rPr lang="en-US" sz="900" b="1" i="0" u="none" strike="noStrike" dirty="0">
                          <a:solidFill>
                            <a:schemeClr val="bg1"/>
                          </a:solidFill>
                          <a:effectLst/>
                          <a:latin typeface="Calibri" panose="020F0502020204030204" pitchFamily="34" charset="0"/>
                        </a:rPr>
                        <a:t> 360 / </a:t>
                      </a:r>
                      <a:r>
                        <a:rPr lang="en-US" sz="900" b="1" i="0" u="none" strike="noStrike" dirty="0" err="1">
                          <a:solidFill>
                            <a:schemeClr val="bg1"/>
                          </a:solidFill>
                          <a:effectLst/>
                          <a:latin typeface="Calibri" panose="020F0502020204030204" pitchFamily="34" charset="0"/>
                        </a:rPr>
                        <a:t>Jamf</a:t>
                      </a:r>
                      <a:r>
                        <a:rPr lang="en-US" sz="900" b="1" i="0" u="none" strike="noStrike" dirty="0">
                          <a:solidFill>
                            <a:schemeClr val="bg1"/>
                          </a:solidFill>
                          <a:effectLst/>
                          <a:latin typeface="Calibri" panose="020F0502020204030204" pitchFamily="34" charset="0"/>
                        </a:rPr>
                        <a:t> Pro</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a:solidFill>
                            <a:schemeClr val="bg1"/>
                          </a:solidFill>
                          <a:effectLst/>
                          <a:latin typeface="Calibri" panose="020F0502020204030204" pitchFamily="34" charset="0"/>
                        </a:rPr>
                        <a:t>MS </a:t>
                      </a:r>
                      <a:r>
                        <a:rPr lang="en-US" sz="900" b="1" i="0" u="none" strike="noStrike" dirty="0" smtClean="0">
                          <a:solidFill>
                            <a:schemeClr val="bg1"/>
                          </a:solidFill>
                          <a:effectLst/>
                          <a:latin typeface="Calibri" panose="020F0502020204030204" pitchFamily="34" charset="0"/>
                        </a:rPr>
                        <a:t>Intune*</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418214525"/>
                  </a:ext>
                </a:extLst>
              </a:tr>
              <a:tr h="173742">
                <a:tc>
                  <a:txBody>
                    <a:bodyPr/>
                    <a:lstStyle/>
                    <a:p>
                      <a:pPr algn="l" fontAlgn="b"/>
                      <a:r>
                        <a:rPr lang="en-US" sz="900" b="1" i="0" u="none" strike="noStrike" dirty="0">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Patch Management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BigFix</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a:solidFill>
                            <a:schemeClr val="bg1"/>
                          </a:solidFill>
                          <a:effectLst/>
                          <a:latin typeface="Calibri" panose="020F0502020204030204" pitchFamily="34" charset="0"/>
                        </a:rPr>
                        <a:t>Windows Update for </a:t>
                      </a:r>
                      <a:r>
                        <a:rPr lang="en-US" sz="900" b="1" i="0" u="none" strike="noStrike" dirty="0" smtClean="0">
                          <a:solidFill>
                            <a:schemeClr val="bg1"/>
                          </a:solidFill>
                          <a:effectLst/>
                          <a:latin typeface="Calibri" panose="020F0502020204030204" pitchFamily="34" charset="0"/>
                        </a:rPr>
                        <a:t>Business*</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025806891"/>
                  </a:ext>
                </a:extLst>
              </a:tr>
              <a:tr h="173742">
                <a:tc>
                  <a:txBody>
                    <a:bodyPr/>
                    <a:lstStyle/>
                    <a:p>
                      <a:pPr algn="l" fontAlgn="b"/>
                      <a:r>
                        <a:rPr lang="en-US" sz="900" b="1" i="0" u="none" strike="noStrike">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Password Reset Self Help</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Azure AD + </a:t>
                      </a:r>
                      <a:r>
                        <a:rPr lang="en-US" sz="900" b="1" i="0" u="none" strike="noStrike" dirty="0" smtClean="0">
                          <a:solidFill>
                            <a:schemeClr val="bg1"/>
                          </a:solidFill>
                          <a:effectLst/>
                          <a:latin typeface="Calibri" panose="020F0502020204030204" pitchFamily="34" charset="0"/>
                        </a:rPr>
                        <a:t>SSPR*</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36705993"/>
                  </a:ext>
                </a:extLst>
              </a:tr>
              <a:tr h="173742">
                <a:tc>
                  <a:txBody>
                    <a:bodyPr/>
                    <a:lstStyle/>
                    <a:p>
                      <a:pPr algn="l" fontAlgn="b"/>
                      <a:r>
                        <a:rPr lang="en-US" sz="900" b="1" i="0" u="none" strike="noStrike">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Password less authentication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Windows </a:t>
                      </a:r>
                      <a:r>
                        <a:rPr lang="en-US" sz="900" b="1" i="0" u="none" strike="noStrike" dirty="0" smtClean="0">
                          <a:solidFill>
                            <a:schemeClr val="bg1"/>
                          </a:solidFill>
                          <a:effectLst/>
                          <a:latin typeface="Calibri" panose="020F0502020204030204" pitchFamily="34" charset="0"/>
                        </a:rPr>
                        <a:t>Hello*</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154171911"/>
                  </a:ext>
                </a:extLst>
              </a:tr>
              <a:tr h="173742">
                <a:tc>
                  <a:txBody>
                    <a:bodyPr/>
                    <a:lstStyle/>
                    <a:p>
                      <a:pPr algn="l" fontAlgn="b"/>
                      <a:r>
                        <a:rPr lang="en-US" sz="900" b="1" i="0" u="none" strike="noStrike">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Print Services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Follow Me Print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marL="0" algn="l" defTabSz="914378" rtl="0" eaLnBrk="1" fontAlgn="b" latinLnBrk="0" hangingPunct="1"/>
                      <a:r>
                        <a:rPr lang="en-US" sz="900" b="1" i="0" u="none" strike="noStrike" dirty="0">
                          <a:solidFill>
                            <a:schemeClr val="bg1"/>
                          </a:solidFill>
                          <a:effectLst/>
                          <a:latin typeface="Calibri" panose="020F0502020204030204" pitchFamily="34" charset="0"/>
                        </a:rPr>
                        <a:t>Follow Me </a:t>
                      </a:r>
                      <a:r>
                        <a:rPr lang="en-US" sz="900" b="1" i="0" u="none" strike="noStrike" dirty="0" smtClean="0">
                          <a:solidFill>
                            <a:schemeClr val="bg1"/>
                          </a:solidFill>
                          <a:effectLst/>
                          <a:latin typeface="Calibri" panose="020F0502020204030204" pitchFamily="34" charset="0"/>
                        </a:rPr>
                        <a:t>Print</a:t>
                      </a:r>
                      <a:r>
                        <a:rPr lang="en-US" sz="900" b="1" i="0" u="none" strike="noStrike" kern="1200" dirty="0" smtClean="0">
                          <a:solidFill>
                            <a:schemeClr val="bg1"/>
                          </a:solidFill>
                          <a:effectLst/>
                          <a:latin typeface="Calibri" panose="020F0502020204030204" pitchFamily="34" charset="0"/>
                          <a:ea typeface="+mn-ea"/>
                          <a:cs typeface="+mn-cs"/>
                        </a:rPr>
                        <a:t>*</a:t>
                      </a:r>
                      <a:endParaRPr lang="en-US" sz="900" b="1" i="0" u="none" strike="noStrike" kern="1200" dirty="0">
                        <a:solidFill>
                          <a:schemeClr val="bg1"/>
                        </a:solidFill>
                        <a:effectLst/>
                        <a:latin typeface="Calibri" panose="020F0502020204030204" pitchFamily="34" charset="0"/>
                        <a:ea typeface="+mn-ea"/>
                        <a:cs typeface="+mn-cs"/>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extLst>
                  <a:ext uri="{0D108BD9-81ED-4DB2-BD59-A6C34878D82A}">
                    <a16:rowId xmlns:a16="http://schemas.microsoft.com/office/drawing/2014/main" val="3577796969"/>
                  </a:ext>
                </a:extLst>
              </a:tr>
              <a:tr h="173742">
                <a:tc>
                  <a:txBody>
                    <a:bodyPr/>
                    <a:lstStyle/>
                    <a:p>
                      <a:pPr algn="l" fontAlgn="b"/>
                      <a:r>
                        <a:rPr lang="en-US" sz="900" b="1" i="0" u="none" strike="noStrike">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User Experience Management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smtClean="0">
                          <a:solidFill>
                            <a:schemeClr val="bg1"/>
                          </a:solidFill>
                          <a:effectLst/>
                          <a:latin typeface="Calibri" panose="020F0502020204030204" pitchFamily="34" charset="0"/>
                        </a:rPr>
                        <a:t>Systrack</a:t>
                      </a:r>
                      <a:r>
                        <a:rPr lang="en-US" sz="900" b="1" i="0" u="none" strike="noStrike" kern="1200" baseline="30000" dirty="0" smtClean="0">
                          <a:solidFill>
                            <a:schemeClr val="bg1"/>
                          </a:solidFill>
                          <a:effectLst/>
                          <a:latin typeface="Calibri" panose="020F0502020204030204" pitchFamily="34" charset="0"/>
                          <a:ea typeface="+mn-ea"/>
                          <a:cs typeface="+mn-cs"/>
                        </a:rPr>
                        <a:t>#</a:t>
                      </a:r>
                      <a:endParaRPr lang="en-US" sz="900" b="1" i="0" u="none" strike="noStrike" kern="1200" baseline="30000" dirty="0">
                        <a:solidFill>
                          <a:schemeClr val="bg1"/>
                        </a:solidFill>
                        <a:effectLst/>
                        <a:latin typeface="Calibri" panose="020F0502020204030204" pitchFamily="34" charset="0"/>
                        <a:ea typeface="+mn-ea"/>
                        <a:cs typeface="+mn-cs"/>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669671837"/>
                  </a:ext>
                </a:extLst>
              </a:tr>
              <a:tr h="173742">
                <a:tc>
                  <a:txBody>
                    <a:bodyPr/>
                    <a:lstStyle/>
                    <a:p>
                      <a:pPr algn="l" fontAlgn="b"/>
                      <a:r>
                        <a:rPr lang="en-US" sz="900" b="1" i="0" u="none" strike="noStrike">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Backup Services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Crash Plan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err="1">
                          <a:solidFill>
                            <a:schemeClr val="bg1"/>
                          </a:solidFill>
                          <a:effectLst/>
                          <a:latin typeface="Calibri" panose="020F0502020204030204" pitchFamily="34" charset="0"/>
                        </a:rPr>
                        <a:t>Druva</a:t>
                      </a:r>
                      <a:r>
                        <a:rPr lang="en-US" sz="900" b="1" i="0" u="none" strike="noStrike" dirty="0">
                          <a:solidFill>
                            <a:schemeClr val="bg1"/>
                          </a:solidFill>
                          <a:effectLst/>
                          <a:latin typeface="Calibri" panose="020F0502020204030204" pitchFamily="34" charset="0"/>
                        </a:rPr>
                        <a:t> </a:t>
                      </a:r>
                      <a:r>
                        <a:rPr lang="en-US" sz="900" b="1" i="0" u="none" strike="noStrike" dirty="0" err="1" smtClean="0">
                          <a:solidFill>
                            <a:schemeClr val="bg1"/>
                          </a:solidFill>
                          <a:effectLst/>
                          <a:latin typeface="Calibri" panose="020F0502020204030204" pitchFamily="34" charset="0"/>
                        </a:rPr>
                        <a:t>Insync</a:t>
                      </a:r>
                      <a:r>
                        <a:rPr lang="en-US" sz="900" b="1" i="0" u="none" strike="noStrike" kern="1200" baseline="30000" dirty="0" smtClean="0">
                          <a:solidFill>
                            <a:schemeClr val="bg1"/>
                          </a:solidFill>
                          <a:effectLst/>
                          <a:latin typeface="Calibri" panose="020F0502020204030204" pitchFamily="34" charset="0"/>
                          <a:ea typeface="+mn-ea"/>
                          <a:cs typeface="+mn-cs"/>
                        </a:rPr>
                        <a:t>#</a:t>
                      </a:r>
                      <a:endParaRPr lang="en-US" sz="900" b="1" i="0" u="none" strike="noStrike" kern="1200" baseline="30000" dirty="0">
                        <a:solidFill>
                          <a:schemeClr val="bg1"/>
                        </a:solidFill>
                        <a:effectLst/>
                        <a:latin typeface="Calibri" panose="020F0502020204030204" pitchFamily="34" charset="0"/>
                        <a:ea typeface="+mn-ea"/>
                        <a:cs typeface="+mn-cs"/>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014385177"/>
                  </a:ext>
                </a:extLst>
              </a:tr>
              <a:tr h="173742">
                <a:tc>
                  <a:txBody>
                    <a:bodyPr/>
                    <a:lstStyle/>
                    <a:p>
                      <a:pPr algn="l" fontAlgn="b"/>
                      <a:r>
                        <a:rPr lang="en-US" sz="900" b="1" i="0" u="none" strike="noStrike">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Collaboration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Skype for Business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a:solidFill>
                            <a:schemeClr val="bg1"/>
                          </a:solidFill>
                          <a:effectLst/>
                          <a:latin typeface="Calibri" panose="020F0502020204030204" pitchFamily="34" charset="0"/>
                        </a:rPr>
                        <a:t>MS </a:t>
                      </a:r>
                      <a:r>
                        <a:rPr lang="en-US" sz="900" b="1" i="0" u="none" strike="noStrike" dirty="0" smtClean="0">
                          <a:solidFill>
                            <a:schemeClr val="bg1"/>
                          </a:solidFill>
                          <a:effectLst/>
                          <a:latin typeface="Calibri" panose="020F0502020204030204" pitchFamily="34" charset="0"/>
                        </a:rPr>
                        <a:t>Teams*</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255825735"/>
                  </a:ext>
                </a:extLst>
              </a:tr>
              <a:tr h="173742">
                <a:tc>
                  <a:txBody>
                    <a:bodyPr/>
                    <a:lstStyle/>
                    <a:p>
                      <a:pPr algn="l" fontAlgn="b"/>
                      <a:r>
                        <a:rPr lang="en-US" sz="900" b="1" i="0" u="none" strike="noStrike">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Vending Machines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IVM Vending </a:t>
                      </a:r>
                      <a:r>
                        <a:rPr lang="en-US" sz="900" b="1" i="0" u="none" strike="noStrike" dirty="0" smtClean="0">
                          <a:solidFill>
                            <a:schemeClr val="bg1"/>
                          </a:solidFill>
                          <a:effectLst/>
                          <a:latin typeface="Calibri" panose="020F0502020204030204" pitchFamily="34" charset="0"/>
                        </a:rPr>
                        <a:t>Machines</a:t>
                      </a:r>
                      <a:r>
                        <a:rPr lang="en-US" sz="900" b="1" i="0" u="none" strike="noStrike" kern="1200" baseline="30000" dirty="0" smtClean="0">
                          <a:solidFill>
                            <a:schemeClr val="bg1"/>
                          </a:solidFill>
                          <a:effectLst/>
                          <a:latin typeface="Calibri" panose="020F0502020204030204" pitchFamily="34" charset="0"/>
                          <a:ea typeface="+mn-ea"/>
                          <a:cs typeface="+mn-cs"/>
                        </a:rPr>
                        <a:t>#</a:t>
                      </a:r>
                      <a:endParaRPr lang="en-US" sz="900" b="1" i="0" u="none" strike="noStrike" kern="1200" baseline="30000" dirty="0">
                        <a:solidFill>
                          <a:schemeClr val="bg1"/>
                        </a:solidFill>
                        <a:effectLst/>
                        <a:latin typeface="Calibri" panose="020F0502020204030204" pitchFamily="34" charset="0"/>
                        <a:ea typeface="+mn-ea"/>
                        <a:cs typeface="+mn-cs"/>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36814291"/>
                  </a:ext>
                </a:extLst>
              </a:tr>
              <a:tr h="173742">
                <a:tc>
                  <a:txBody>
                    <a:bodyPr/>
                    <a:lstStyle/>
                    <a:p>
                      <a:pPr algn="l" fontAlgn="b"/>
                      <a:r>
                        <a:rPr lang="en-US" sz="900" b="1" i="0" u="none" strike="noStrike">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Digital Lockers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IVM Smart </a:t>
                      </a:r>
                      <a:r>
                        <a:rPr lang="en-US" sz="900" b="1" i="0" u="none" strike="noStrike" dirty="0" smtClean="0">
                          <a:solidFill>
                            <a:schemeClr val="bg1"/>
                          </a:solidFill>
                          <a:effectLst/>
                          <a:latin typeface="Calibri" panose="020F0502020204030204" pitchFamily="34" charset="0"/>
                        </a:rPr>
                        <a:t>Lockers</a:t>
                      </a:r>
                      <a:r>
                        <a:rPr lang="en-US" sz="900" b="1" i="0" u="none" strike="noStrike" kern="1200" baseline="30000" dirty="0" smtClean="0">
                          <a:solidFill>
                            <a:schemeClr val="bg1"/>
                          </a:solidFill>
                          <a:effectLst/>
                          <a:latin typeface="Calibri" panose="020F0502020204030204" pitchFamily="34" charset="0"/>
                          <a:ea typeface="+mn-ea"/>
                          <a:cs typeface="+mn-cs"/>
                        </a:rPr>
                        <a:t>#</a:t>
                      </a:r>
                      <a:endParaRPr lang="en-US" sz="900" b="1" i="0" u="none" strike="noStrike" kern="1200" baseline="30000" dirty="0">
                        <a:solidFill>
                          <a:schemeClr val="bg1"/>
                        </a:solidFill>
                        <a:effectLst/>
                        <a:latin typeface="Calibri" panose="020F0502020204030204" pitchFamily="34" charset="0"/>
                        <a:ea typeface="+mn-ea"/>
                        <a:cs typeface="+mn-cs"/>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583768651"/>
                  </a:ext>
                </a:extLst>
              </a:tr>
              <a:tr h="173742">
                <a:tc>
                  <a:txBody>
                    <a:bodyPr/>
                    <a:lstStyle/>
                    <a:p>
                      <a:pPr algn="l" fontAlgn="b"/>
                      <a:r>
                        <a:rPr lang="en-US" sz="900" b="1" i="0" u="none" strike="noStrike">
                          <a:solidFill>
                            <a:srgbClr val="000000"/>
                          </a:solidFill>
                          <a:effectLst/>
                          <a:latin typeface="Calibri" panose="020F0502020204030204" pitchFamily="34" charset="0"/>
                        </a:rPr>
                        <a:t>End User Computing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Cloud Workspace</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WVD on </a:t>
                      </a:r>
                      <a:r>
                        <a:rPr lang="en-US" sz="900" b="1" i="0" u="none" strike="noStrike" dirty="0" smtClean="0">
                          <a:solidFill>
                            <a:schemeClr val="bg1"/>
                          </a:solidFill>
                          <a:effectLst/>
                          <a:latin typeface="Calibri" panose="020F0502020204030204" pitchFamily="34" charset="0"/>
                        </a:rPr>
                        <a:t>Azure*</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896539567"/>
                  </a:ext>
                </a:extLst>
              </a:tr>
            </a:tbl>
          </a:graphicData>
        </a:graphic>
      </p:graphicFrame>
      <p:sp>
        <p:nvSpPr>
          <p:cNvPr id="9" name="Freeform 8"/>
          <p:cNvSpPr/>
          <p:nvPr/>
        </p:nvSpPr>
        <p:spPr>
          <a:xfrm>
            <a:off x="1554053" y="4765508"/>
            <a:ext cx="1371600" cy="274320"/>
          </a:xfrm>
          <a:custGeom>
            <a:avLst/>
            <a:gdLst>
              <a:gd name="connsiteX0" fmla="*/ 0 w 643360"/>
              <a:gd name="connsiteY0" fmla="*/ 0 h 386016"/>
              <a:gd name="connsiteX1" fmla="*/ 643360 w 643360"/>
              <a:gd name="connsiteY1" fmla="*/ 0 h 386016"/>
              <a:gd name="connsiteX2" fmla="*/ 643360 w 643360"/>
              <a:gd name="connsiteY2" fmla="*/ 386016 h 386016"/>
              <a:gd name="connsiteX3" fmla="*/ 0 w 643360"/>
              <a:gd name="connsiteY3" fmla="*/ 386016 h 386016"/>
              <a:gd name="connsiteX4" fmla="*/ 0 w 643360"/>
              <a:gd name="connsiteY4" fmla="*/ 0 h 38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60" h="386016">
                <a:moveTo>
                  <a:pt x="0" y="0"/>
                </a:moveTo>
                <a:lnTo>
                  <a:pt x="643360" y="0"/>
                </a:lnTo>
                <a:lnTo>
                  <a:pt x="643360" y="386016"/>
                </a:lnTo>
                <a:lnTo>
                  <a:pt x="0" y="386016"/>
                </a:lnTo>
                <a:lnTo>
                  <a:pt x="0" y="0"/>
                </a:lnTo>
                <a:close/>
              </a:path>
            </a:pathLst>
          </a:custGeom>
          <a:solidFill>
            <a:srgbClr val="00B14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marL="0" marR="0" lvl="0" indent="0" algn="ctr" defTabSz="333375" eaLnBrk="1" fontAlgn="auto" latinLnBrk="0" hangingPunct="1">
              <a:lnSpc>
                <a:spcPct val="90000"/>
              </a:lnSpc>
              <a:spcBef>
                <a:spcPct val="0"/>
              </a:spcBef>
              <a:spcAft>
                <a:spcPct val="3500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Calibri" panose="020F0502020204030204" pitchFamily="34" charset="0"/>
              </a:rPr>
              <a:t>Existing Tool</a:t>
            </a:r>
          </a:p>
        </p:txBody>
      </p:sp>
      <p:sp>
        <p:nvSpPr>
          <p:cNvPr id="10" name="Freeform 9"/>
          <p:cNvSpPr/>
          <p:nvPr/>
        </p:nvSpPr>
        <p:spPr>
          <a:xfrm>
            <a:off x="3007313" y="4765508"/>
            <a:ext cx="1371600" cy="274320"/>
          </a:xfrm>
          <a:custGeom>
            <a:avLst/>
            <a:gdLst>
              <a:gd name="connsiteX0" fmla="*/ 0 w 643360"/>
              <a:gd name="connsiteY0" fmla="*/ 0 h 386016"/>
              <a:gd name="connsiteX1" fmla="*/ 643360 w 643360"/>
              <a:gd name="connsiteY1" fmla="*/ 0 h 386016"/>
              <a:gd name="connsiteX2" fmla="*/ 643360 w 643360"/>
              <a:gd name="connsiteY2" fmla="*/ 386016 h 386016"/>
              <a:gd name="connsiteX3" fmla="*/ 0 w 643360"/>
              <a:gd name="connsiteY3" fmla="*/ 386016 h 386016"/>
              <a:gd name="connsiteX4" fmla="*/ 0 w 643360"/>
              <a:gd name="connsiteY4" fmla="*/ 0 h 38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60" h="386016">
                <a:moveTo>
                  <a:pt x="0" y="0"/>
                </a:moveTo>
                <a:lnTo>
                  <a:pt x="643360" y="0"/>
                </a:lnTo>
                <a:lnTo>
                  <a:pt x="643360" y="386016"/>
                </a:lnTo>
                <a:lnTo>
                  <a:pt x="0" y="386016"/>
                </a:lnTo>
                <a:lnTo>
                  <a:pt x="0" y="0"/>
                </a:lnTo>
                <a:close/>
              </a:path>
            </a:pathLst>
          </a:custGeom>
          <a:solidFill>
            <a:srgbClr val="0033B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Calibri" panose="020F0502020204030204" pitchFamily="34" charset="0"/>
              </a:rPr>
              <a:t>Proposed Tool</a:t>
            </a:r>
          </a:p>
        </p:txBody>
      </p:sp>
      <p:sp>
        <p:nvSpPr>
          <p:cNvPr id="11" name="TextBox 10"/>
          <p:cNvSpPr txBox="1"/>
          <p:nvPr/>
        </p:nvSpPr>
        <p:spPr>
          <a:xfrm>
            <a:off x="4581833" y="4759541"/>
            <a:ext cx="1936954" cy="323165"/>
          </a:xfrm>
          <a:prstGeom prst="rect">
            <a:avLst/>
          </a:prstGeom>
          <a:ln>
            <a:solidFill>
              <a:schemeClr val="accent1"/>
            </a:solidFill>
          </a:ln>
        </p:spPr>
        <p:txBody>
          <a:bodyPr wrap="square" lIns="0" tIns="0" rIns="0" bIns="0" rtlCol="0">
            <a:spAutoFit/>
          </a:bodyPr>
          <a:lstStyle/>
          <a:p>
            <a:pPr marL="91440" algn="l"/>
            <a:r>
              <a:rPr lang="en-US" sz="1000" dirty="0" smtClean="0">
                <a:solidFill>
                  <a:schemeClr val="tx2"/>
                </a:solidFill>
              </a:rPr>
              <a:t>“</a:t>
            </a:r>
            <a:r>
              <a:rPr lang="en-US" sz="1100" dirty="0" smtClean="0">
                <a:solidFill>
                  <a:schemeClr val="tx2"/>
                </a:solidFill>
              </a:rPr>
              <a:t>*</a:t>
            </a:r>
            <a:r>
              <a:rPr lang="en-US" sz="1000" dirty="0" smtClean="0">
                <a:solidFill>
                  <a:schemeClr val="tx2"/>
                </a:solidFill>
              </a:rPr>
              <a:t>”- BHF owns License</a:t>
            </a:r>
          </a:p>
          <a:p>
            <a:pPr marL="91440" algn="l"/>
            <a:r>
              <a:rPr lang="en-US" sz="1000" dirty="0" smtClean="0">
                <a:solidFill>
                  <a:schemeClr val="tx2"/>
                </a:solidFill>
              </a:rPr>
              <a:t>“#”- Cognizant to Own License</a:t>
            </a:r>
          </a:p>
        </p:txBody>
      </p:sp>
    </p:spTree>
    <p:extLst>
      <p:ext uri="{BB962C8B-B14F-4D97-AF65-F5344CB8AC3E}">
        <p14:creationId xmlns:p14="http://schemas.microsoft.com/office/powerpoint/2010/main" val="3563602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100" y="180044"/>
            <a:ext cx="8417052" cy="621030"/>
          </a:xfrm>
        </p:spPr>
        <p:txBody>
          <a:bodyPr/>
          <a:lstStyle/>
          <a:p>
            <a:r>
              <a:rPr lang="en-US" dirty="0"/>
              <a:t>Tools- Current vs </a:t>
            </a:r>
            <a:r>
              <a:rPr lang="en-US" dirty="0" smtClean="0"/>
              <a:t>Target (Contd.)</a:t>
            </a:r>
            <a:endParaRPr lang="en-US" dirty="0"/>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18</a:t>
            </a:fld>
            <a:endParaRPr lang="en-US" dirty="0"/>
          </a:p>
        </p:txBody>
      </p:sp>
      <p:sp>
        <p:nvSpPr>
          <p:cNvPr id="9" name="Freeform 8"/>
          <p:cNvSpPr/>
          <p:nvPr/>
        </p:nvSpPr>
        <p:spPr>
          <a:xfrm>
            <a:off x="1554053" y="4765508"/>
            <a:ext cx="1371600" cy="274320"/>
          </a:xfrm>
          <a:custGeom>
            <a:avLst/>
            <a:gdLst>
              <a:gd name="connsiteX0" fmla="*/ 0 w 643360"/>
              <a:gd name="connsiteY0" fmla="*/ 0 h 386016"/>
              <a:gd name="connsiteX1" fmla="*/ 643360 w 643360"/>
              <a:gd name="connsiteY1" fmla="*/ 0 h 386016"/>
              <a:gd name="connsiteX2" fmla="*/ 643360 w 643360"/>
              <a:gd name="connsiteY2" fmla="*/ 386016 h 386016"/>
              <a:gd name="connsiteX3" fmla="*/ 0 w 643360"/>
              <a:gd name="connsiteY3" fmla="*/ 386016 h 386016"/>
              <a:gd name="connsiteX4" fmla="*/ 0 w 643360"/>
              <a:gd name="connsiteY4" fmla="*/ 0 h 38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60" h="386016">
                <a:moveTo>
                  <a:pt x="0" y="0"/>
                </a:moveTo>
                <a:lnTo>
                  <a:pt x="643360" y="0"/>
                </a:lnTo>
                <a:lnTo>
                  <a:pt x="643360" y="386016"/>
                </a:lnTo>
                <a:lnTo>
                  <a:pt x="0" y="386016"/>
                </a:lnTo>
                <a:lnTo>
                  <a:pt x="0" y="0"/>
                </a:lnTo>
                <a:close/>
              </a:path>
            </a:pathLst>
          </a:custGeom>
          <a:solidFill>
            <a:srgbClr val="00B140"/>
          </a:solidFill>
          <a:ln w="12700" cap="flat" cmpd="sng" algn="ctr">
            <a:solidFill>
              <a:srgbClr val="FFFFFF">
                <a:hueOff val="0"/>
                <a:satOff val="0"/>
                <a:lumOff val="0"/>
                <a:alphaOff val="0"/>
              </a:srgbClr>
            </a:solidFill>
            <a:prstDash val="solid"/>
            <a:miter lim="800000"/>
          </a:ln>
          <a:effectLst/>
        </p:spPr>
        <p:txBody>
          <a:bodyPr spcFirstLastPara="0" vert="horz" wrap="square" lIns="28575" tIns="28575" rIns="28575" bIns="28575" numCol="1" spcCol="1270" anchor="ctr" anchorCtr="0">
            <a:noAutofit/>
          </a:bodyPr>
          <a:lstStyle/>
          <a:p>
            <a:pPr marL="0" marR="0" lvl="0" indent="0" algn="ctr" defTabSz="333375" eaLnBrk="1" fontAlgn="auto" latinLnBrk="0" hangingPunct="1">
              <a:lnSpc>
                <a:spcPct val="90000"/>
              </a:lnSpc>
              <a:spcBef>
                <a:spcPct val="0"/>
              </a:spcBef>
              <a:spcAft>
                <a:spcPct val="3500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Calibri" panose="020F0502020204030204" pitchFamily="34" charset="0"/>
              </a:rPr>
              <a:t>Existing Tool</a:t>
            </a:r>
          </a:p>
        </p:txBody>
      </p:sp>
      <p:sp>
        <p:nvSpPr>
          <p:cNvPr id="10" name="Freeform 9"/>
          <p:cNvSpPr/>
          <p:nvPr/>
        </p:nvSpPr>
        <p:spPr>
          <a:xfrm>
            <a:off x="3007313" y="4765508"/>
            <a:ext cx="1371600" cy="274320"/>
          </a:xfrm>
          <a:custGeom>
            <a:avLst/>
            <a:gdLst>
              <a:gd name="connsiteX0" fmla="*/ 0 w 643360"/>
              <a:gd name="connsiteY0" fmla="*/ 0 h 386016"/>
              <a:gd name="connsiteX1" fmla="*/ 643360 w 643360"/>
              <a:gd name="connsiteY1" fmla="*/ 0 h 386016"/>
              <a:gd name="connsiteX2" fmla="*/ 643360 w 643360"/>
              <a:gd name="connsiteY2" fmla="*/ 386016 h 386016"/>
              <a:gd name="connsiteX3" fmla="*/ 0 w 643360"/>
              <a:gd name="connsiteY3" fmla="*/ 386016 h 386016"/>
              <a:gd name="connsiteX4" fmla="*/ 0 w 643360"/>
              <a:gd name="connsiteY4" fmla="*/ 0 h 386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60" h="386016">
                <a:moveTo>
                  <a:pt x="0" y="0"/>
                </a:moveTo>
                <a:lnTo>
                  <a:pt x="643360" y="0"/>
                </a:lnTo>
                <a:lnTo>
                  <a:pt x="643360" y="386016"/>
                </a:lnTo>
                <a:lnTo>
                  <a:pt x="0" y="386016"/>
                </a:lnTo>
                <a:lnTo>
                  <a:pt x="0" y="0"/>
                </a:lnTo>
                <a:close/>
              </a:path>
            </a:pathLst>
          </a:custGeom>
          <a:solidFill>
            <a:srgbClr val="0033B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Arial" panose="020B0604020202020204"/>
                <a:ea typeface="+mn-ea"/>
                <a:cs typeface="Calibri" panose="020F0502020204030204" pitchFamily="34" charset="0"/>
              </a:rPr>
              <a:t>Proposed Tool</a:t>
            </a:r>
          </a:p>
        </p:txBody>
      </p:sp>
      <p:graphicFrame>
        <p:nvGraphicFramePr>
          <p:cNvPr id="8" name="Table 7"/>
          <p:cNvGraphicFramePr>
            <a:graphicFrameLocks noGrp="1"/>
          </p:cNvGraphicFramePr>
          <p:nvPr>
            <p:extLst/>
          </p:nvPr>
        </p:nvGraphicFramePr>
        <p:xfrm>
          <a:off x="384048" y="632718"/>
          <a:ext cx="8385049" cy="4026100"/>
        </p:xfrm>
        <a:graphic>
          <a:graphicData uri="http://schemas.openxmlformats.org/drawingml/2006/table">
            <a:tbl>
              <a:tblPr/>
              <a:tblGrid>
                <a:gridCol w="1354330">
                  <a:extLst>
                    <a:ext uri="{9D8B030D-6E8A-4147-A177-3AD203B41FA5}">
                      <a16:colId xmlns:a16="http://schemas.microsoft.com/office/drawing/2014/main" val="3883936043"/>
                    </a:ext>
                  </a:extLst>
                </a:gridCol>
                <a:gridCol w="2031496">
                  <a:extLst>
                    <a:ext uri="{9D8B030D-6E8A-4147-A177-3AD203B41FA5}">
                      <a16:colId xmlns:a16="http://schemas.microsoft.com/office/drawing/2014/main" val="2952892803"/>
                    </a:ext>
                  </a:extLst>
                </a:gridCol>
                <a:gridCol w="2516284">
                  <a:extLst>
                    <a:ext uri="{9D8B030D-6E8A-4147-A177-3AD203B41FA5}">
                      <a16:colId xmlns:a16="http://schemas.microsoft.com/office/drawing/2014/main" val="2940333813"/>
                    </a:ext>
                  </a:extLst>
                </a:gridCol>
                <a:gridCol w="2482939">
                  <a:extLst>
                    <a:ext uri="{9D8B030D-6E8A-4147-A177-3AD203B41FA5}">
                      <a16:colId xmlns:a16="http://schemas.microsoft.com/office/drawing/2014/main" val="2706723144"/>
                    </a:ext>
                  </a:extLst>
                </a:gridCol>
              </a:tblGrid>
              <a:tr h="178316">
                <a:tc>
                  <a:txBody>
                    <a:bodyPr/>
                    <a:lstStyle/>
                    <a:p>
                      <a:pPr algn="ctr" fontAlgn="b"/>
                      <a:r>
                        <a:rPr lang="en-US" sz="900" b="1" i="0" u="none" strike="noStrike" dirty="0">
                          <a:solidFill>
                            <a:srgbClr val="FFFFFF"/>
                          </a:solidFill>
                          <a:effectLst/>
                          <a:latin typeface="Calibri" panose="020F0502020204030204" pitchFamily="34" charset="0"/>
                        </a:rPr>
                        <a:t>Tower</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900" b="1" i="0" u="none" strike="noStrike">
                          <a:solidFill>
                            <a:srgbClr val="FFFFFF"/>
                          </a:solidFill>
                          <a:effectLst/>
                          <a:latin typeface="Calibri" panose="020F0502020204030204" pitchFamily="34" charset="0"/>
                        </a:rPr>
                        <a:t>Functionality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900" b="1" i="0" u="none" strike="noStrike">
                          <a:solidFill>
                            <a:srgbClr val="FFFFFF"/>
                          </a:solidFill>
                          <a:effectLst/>
                          <a:latin typeface="Calibri" panose="020F0502020204030204" pitchFamily="34" charset="0"/>
                        </a:rPr>
                        <a:t>Current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900" b="1" i="0" u="none" strike="noStrike">
                          <a:solidFill>
                            <a:srgbClr val="FFFFFF"/>
                          </a:solidFill>
                          <a:effectLst/>
                          <a:latin typeface="Calibri" panose="020F0502020204030204" pitchFamily="34" charset="0"/>
                        </a:rPr>
                        <a:t>Target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609540324"/>
                  </a:ext>
                </a:extLst>
              </a:tr>
              <a:tr h="178316">
                <a:tc>
                  <a:txBody>
                    <a:bodyPr/>
                    <a:lstStyle/>
                    <a:p>
                      <a:pPr algn="l" fontAlgn="b"/>
                      <a:r>
                        <a:rPr lang="en-US" sz="900" b="1" i="0" u="none" strike="noStrike" dirty="0">
                          <a:solidFill>
                            <a:srgbClr val="000000"/>
                          </a:solidFill>
                          <a:effectLst/>
                          <a:latin typeface="Calibri" panose="020F0502020204030204" pitchFamily="34" charset="0"/>
                        </a:rPr>
                        <a:t>Network</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Network Configuration Management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smtClean="0">
                          <a:solidFill>
                            <a:schemeClr val="bg1"/>
                          </a:solidFill>
                          <a:effectLst/>
                          <a:latin typeface="Calibri" panose="020F0502020204030204" pitchFamily="34" charset="0"/>
                        </a:rPr>
                        <a:t>Solarwinds</a:t>
                      </a:r>
                      <a:r>
                        <a:rPr lang="en-US" sz="900" b="1" i="0" u="none" strike="noStrike" baseline="30000" dirty="0" smtClean="0">
                          <a:solidFill>
                            <a:schemeClr val="bg1"/>
                          </a:solidFill>
                          <a:effectLst/>
                          <a:latin typeface="Calibri" panose="020F0502020204030204" pitchFamily="34" charset="0"/>
                        </a:rPr>
                        <a:t>#</a:t>
                      </a:r>
                      <a:endParaRPr lang="en-US" sz="900" b="1" i="0" u="none" strike="noStrike" baseline="30000"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998219401"/>
                  </a:ext>
                </a:extLst>
              </a:tr>
              <a:tr h="178316">
                <a:tc>
                  <a:txBody>
                    <a:bodyPr/>
                    <a:lstStyle/>
                    <a:p>
                      <a:pPr algn="l" fontAlgn="b"/>
                      <a:r>
                        <a:rPr lang="en-US" sz="900" b="1" i="0" u="none" strike="noStrike" dirty="0">
                          <a:solidFill>
                            <a:srgbClr val="000000"/>
                          </a:solidFill>
                          <a:effectLst/>
                          <a:latin typeface="Calibri" panose="020F0502020204030204" pitchFamily="34" charset="0"/>
                        </a:rPr>
                        <a:t>Network</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Network Performance Monitoring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378" rtl="0" eaLnBrk="1" fontAlgn="b" latinLnBrk="0" hangingPunct="1"/>
                      <a:r>
                        <a:rPr lang="en-US" sz="900" b="1" i="0" u="none" strike="noStrike" dirty="0" err="1" smtClean="0">
                          <a:solidFill>
                            <a:schemeClr val="bg1"/>
                          </a:solidFill>
                          <a:effectLst/>
                          <a:latin typeface="Calibri" panose="020F0502020204030204" pitchFamily="34" charset="0"/>
                        </a:rPr>
                        <a:t>Solarwinds</a:t>
                      </a:r>
                      <a:r>
                        <a:rPr lang="en-US" sz="900" b="1" i="0" u="none" strike="noStrike" kern="1200" baseline="30000" dirty="0" smtClean="0">
                          <a:solidFill>
                            <a:schemeClr val="bg1"/>
                          </a:solidFill>
                          <a:effectLst/>
                          <a:latin typeface="Calibri" panose="020F0502020204030204" pitchFamily="34" charset="0"/>
                          <a:ea typeface="+mn-ea"/>
                          <a:cs typeface="+mn-cs"/>
                        </a:rPr>
                        <a:t>#</a:t>
                      </a:r>
                      <a:endParaRPr lang="en-US" sz="900" b="1" i="0" u="none" strike="noStrike" kern="1200" baseline="30000" dirty="0">
                        <a:solidFill>
                          <a:schemeClr val="bg1"/>
                        </a:solidFill>
                        <a:effectLst/>
                        <a:latin typeface="Calibri" panose="020F0502020204030204" pitchFamily="34" charset="0"/>
                        <a:ea typeface="+mn-ea"/>
                        <a:cs typeface="+mn-cs"/>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570929019"/>
                  </a:ext>
                </a:extLst>
              </a:tr>
              <a:tr h="178316">
                <a:tc>
                  <a:txBody>
                    <a:bodyPr/>
                    <a:lstStyle/>
                    <a:p>
                      <a:pPr algn="l" fontAlgn="b"/>
                      <a:r>
                        <a:rPr lang="en-US" sz="900" b="1" i="0" u="none" strike="noStrike">
                          <a:solidFill>
                            <a:srgbClr val="000000"/>
                          </a:solidFill>
                          <a:effectLst/>
                          <a:latin typeface="Calibri" panose="020F0502020204030204" pitchFamily="34" charset="0"/>
                        </a:rPr>
                        <a:t>Network</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Network Traffic </a:t>
                      </a:r>
                      <a:r>
                        <a:rPr lang="en-US" sz="900" b="0" i="0" u="none" strike="noStrike" dirty="0" err="1">
                          <a:solidFill>
                            <a:srgbClr val="000000"/>
                          </a:solidFill>
                          <a:effectLst/>
                          <a:latin typeface="Calibri" panose="020F0502020204030204" pitchFamily="34" charset="0"/>
                        </a:rPr>
                        <a:t>Analyser</a:t>
                      </a:r>
                      <a:endParaRPr lang="en-US" sz="900" b="0"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378" rtl="0" eaLnBrk="1" fontAlgn="b" latinLnBrk="0" hangingPunct="1"/>
                      <a:r>
                        <a:rPr lang="en-US" sz="900" b="1" i="0" u="none" strike="noStrike" dirty="0" err="1" smtClean="0">
                          <a:solidFill>
                            <a:schemeClr val="bg1"/>
                          </a:solidFill>
                          <a:effectLst/>
                          <a:latin typeface="Calibri" panose="020F0502020204030204" pitchFamily="34" charset="0"/>
                        </a:rPr>
                        <a:t>Solarwinds</a:t>
                      </a:r>
                      <a:r>
                        <a:rPr lang="en-US" sz="900" b="1" i="0" u="none" strike="noStrike" kern="1200" baseline="30000" dirty="0" smtClean="0">
                          <a:solidFill>
                            <a:schemeClr val="bg1"/>
                          </a:solidFill>
                          <a:effectLst/>
                          <a:latin typeface="Calibri" panose="020F0502020204030204" pitchFamily="34" charset="0"/>
                          <a:ea typeface="+mn-ea"/>
                          <a:cs typeface="+mn-cs"/>
                        </a:rPr>
                        <a:t>#</a:t>
                      </a:r>
                      <a:endParaRPr lang="en-US" sz="900" b="1" i="0" u="none" strike="noStrike" kern="1200" baseline="30000" dirty="0">
                        <a:solidFill>
                          <a:schemeClr val="bg1"/>
                        </a:solidFill>
                        <a:effectLst/>
                        <a:latin typeface="Calibri" panose="020F0502020204030204" pitchFamily="34" charset="0"/>
                        <a:ea typeface="+mn-ea"/>
                        <a:cs typeface="+mn-cs"/>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4103883825"/>
                  </a:ext>
                </a:extLst>
              </a:tr>
              <a:tr h="178316">
                <a:tc>
                  <a:txBody>
                    <a:bodyPr/>
                    <a:lstStyle/>
                    <a:p>
                      <a:pPr algn="l" fontAlgn="b"/>
                      <a:r>
                        <a:rPr lang="en-US" sz="900" b="1" i="0" u="none" strike="noStrike">
                          <a:solidFill>
                            <a:srgbClr val="000000"/>
                          </a:solidFill>
                          <a:effectLst/>
                          <a:latin typeface="Calibri" panose="020F0502020204030204" pitchFamily="34" charset="0"/>
                        </a:rPr>
                        <a:t>Network</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IP Address Management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Infoblox</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err="1" smtClean="0">
                          <a:solidFill>
                            <a:schemeClr val="bg1"/>
                          </a:solidFill>
                          <a:effectLst/>
                          <a:latin typeface="Calibri" panose="020F0502020204030204" pitchFamily="34" charset="0"/>
                        </a:rPr>
                        <a:t>Infoblox</a:t>
                      </a:r>
                      <a:r>
                        <a:rPr lang="en-US" sz="900" b="1" i="0" u="none" strike="noStrike" dirty="0" smtClean="0">
                          <a:solidFill>
                            <a:schemeClr val="bg1"/>
                          </a:solidFill>
                          <a:effectLst/>
                          <a:latin typeface="Calibri" panose="020F0502020204030204" pitchFamily="34" charset="0"/>
                        </a:rPr>
                        <a:t>*</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extLst>
                  <a:ext uri="{0D108BD9-81ED-4DB2-BD59-A6C34878D82A}">
                    <a16:rowId xmlns:a16="http://schemas.microsoft.com/office/drawing/2014/main" val="1822244229"/>
                  </a:ext>
                </a:extLst>
              </a:tr>
              <a:tr h="178316">
                <a:tc>
                  <a:txBody>
                    <a:bodyPr/>
                    <a:lstStyle/>
                    <a:p>
                      <a:pPr algn="l" fontAlgn="b"/>
                      <a:r>
                        <a:rPr lang="en-US" sz="900" b="1" i="0" u="none" strike="noStrike">
                          <a:solidFill>
                            <a:srgbClr val="000000"/>
                          </a:solidFill>
                          <a:effectLst/>
                          <a:latin typeface="Calibri" panose="020F0502020204030204" pitchFamily="34" charset="0"/>
                        </a:rPr>
                        <a:t>Network</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External DNS Management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External DNS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a:solidFill>
                            <a:schemeClr val="bg1"/>
                          </a:solidFill>
                          <a:effectLst/>
                          <a:latin typeface="Calibri" panose="020F0502020204030204" pitchFamily="34" charset="0"/>
                        </a:rPr>
                        <a:t>External </a:t>
                      </a:r>
                      <a:r>
                        <a:rPr lang="en-US" sz="900" b="1" i="0" u="none" strike="noStrike" dirty="0" smtClean="0">
                          <a:solidFill>
                            <a:schemeClr val="bg1"/>
                          </a:solidFill>
                          <a:effectLst/>
                          <a:latin typeface="Calibri" panose="020F0502020204030204" pitchFamily="34" charset="0"/>
                        </a:rPr>
                        <a:t>DNS*</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extLst>
                  <a:ext uri="{0D108BD9-81ED-4DB2-BD59-A6C34878D82A}">
                    <a16:rowId xmlns:a16="http://schemas.microsoft.com/office/drawing/2014/main" val="1189635648"/>
                  </a:ext>
                </a:extLst>
              </a:tr>
              <a:tr h="178316">
                <a:tc>
                  <a:txBody>
                    <a:bodyPr/>
                    <a:lstStyle/>
                    <a:p>
                      <a:pPr algn="l" fontAlgn="b"/>
                      <a:r>
                        <a:rPr lang="en-US" sz="900" b="1" i="0" u="none" strike="noStrike">
                          <a:solidFill>
                            <a:srgbClr val="000000"/>
                          </a:solidFill>
                          <a:effectLst/>
                          <a:latin typeface="Calibri" panose="020F0502020204030204" pitchFamily="34" charset="0"/>
                        </a:rPr>
                        <a:t>Network</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IP Monitoring</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Zabbix</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err="1" smtClean="0">
                          <a:solidFill>
                            <a:schemeClr val="bg1"/>
                          </a:solidFill>
                          <a:effectLst/>
                          <a:latin typeface="Calibri" panose="020F0502020204030204" pitchFamily="34" charset="0"/>
                        </a:rPr>
                        <a:t>Zabbix</a:t>
                      </a:r>
                      <a:r>
                        <a:rPr lang="en-US" sz="900" b="1" i="0" u="none" strike="noStrike" dirty="0" smtClean="0">
                          <a:solidFill>
                            <a:schemeClr val="bg1"/>
                          </a:solidFill>
                          <a:effectLst/>
                          <a:latin typeface="Calibri" panose="020F0502020204030204" pitchFamily="34" charset="0"/>
                        </a:rPr>
                        <a:t>*</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extLst>
                  <a:ext uri="{0D108BD9-81ED-4DB2-BD59-A6C34878D82A}">
                    <a16:rowId xmlns:a16="http://schemas.microsoft.com/office/drawing/2014/main" val="3592110246"/>
                  </a:ext>
                </a:extLst>
              </a:tr>
              <a:tr h="178316">
                <a:tc>
                  <a:txBody>
                    <a:bodyPr/>
                    <a:lstStyle/>
                    <a:p>
                      <a:pPr algn="l" fontAlgn="b"/>
                      <a:r>
                        <a:rPr lang="en-US" sz="900" b="1" i="0" u="none" strike="noStrike">
                          <a:solidFill>
                            <a:srgbClr val="000000"/>
                          </a:solidFill>
                          <a:effectLst/>
                          <a:latin typeface="Calibri" panose="020F0502020204030204" pitchFamily="34" charset="0"/>
                        </a:rPr>
                        <a:t>Network</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Firewall</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Fortigate</a:t>
                      </a:r>
                      <a:r>
                        <a:rPr lang="en-US" sz="900" b="1" i="0" u="none" strike="noStrike" dirty="0">
                          <a:solidFill>
                            <a:schemeClr val="bg1"/>
                          </a:solidFill>
                          <a:effectLst/>
                          <a:latin typeface="Calibri" panose="020F0502020204030204" pitchFamily="34" charset="0"/>
                        </a:rPr>
                        <a:t>, Cisco</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marL="0" marR="0" lvl="0" indent="0" algn="l" defTabSz="914378" rtl="0" eaLnBrk="1" fontAlgn="b"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Calibri" panose="020F0502020204030204" pitchFamily="34" charset="0"/>
                        </a:rPr>
                        <a:t>Palo </a:t>
                      </a:r>
                      <a:r>
                        <a:rPr lang="en-US" sz="900" b="1" i="0" u="none" strike="noStrike" dirty="0" smtClean="0">
                          <a:solidFill>
                            <a:schemeClr val="bg1"/>
                          </a:solidFill>
                          <a:effectLst/>
                          <a:latin typeface="Calibri" panose="020F0502020204030204" pitchFamily="34" charset="0"/>
                        </a:rPr>
                        <a:t>Alto</a:t>
                      </a:r>
                      <a:r>
                        <a:rPr lang="en-US" sz="900" b="1" i="0" u="none" strike="noStrike" kern="1200" baseline="30000" dirty="0" smtClean="0">
                          <a:solidFill>
                            <a:schemeClr val="bg1"/>
                          </a:solidFill>
                          <a:effectLst/>
                          <a:latin typeface="Calibri" panose="020F0502020204030204" pitchFamily="34" charset="0"/>
                          <a:ea typeface="+mn-ea"/>
                          <a:cs typeface="+mn-cs"/>
                        </a:rPr>
                        <a: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677862110"/>
                  </a:ext>
                </a:extLst>
              </a:tr>
              <a:tr h="178316">
                <a:tc>
                  <a:txBody>
                    <a:bodyPr/>
                    <a:lstStyle/>
                    <a:p>
                      <a:pPr algn="l" fontAlgn="b"/>
                      <a:r>
                        <a:rPr lang="en-US" sz="900" b="1" i="0" u="none" strike="noStrike">
                          <a:solidFill>
                            <a:srgbClr val="000000"/>
                          </a:solidFill>
                          <a:effectLst/>
                          <a:latin typeface="Calibri" panose="020F0502020204030204" pitchFamily="34" charset="0"/>
                        </a:rPr>
                        <a:t>Security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SIEM</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Qradar</a:t>
                      </a:r>
                      <a:r>
                        <a:rPr lang="en-US" sz="900" b="1" i="0" u="none" strike="noStrike" dirty="0">
                          <a:solidFill>
                            <a:schemeClr val="bg1"/>
                          </a:solidFill>
                          <a:effectLst/>
                          <a:latin typeface="Calibri" panose="020F0502020204030204" pitchFamily="34" charset="0"/>
                        </a:rPr>
                        <a:t>, Resilient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marL="0" algn="l" defTabSz="914378" rtl="0" eaLnBrk="1" fontAlgn="b" latinLnBrk="0" hangingPunct="1"/>
                      <a:r>
                        <a:rPr lang="en-US" sz="900" b="1" i="0" u="none" strike="noStrike" dirty="0">
                          <a:solidFill>
                            <a:schemeClr val="bg1"/>
                          </a:solidFill>
                          <a:effectLst/>
                          <a:latin typeface="Calibri" panose="020F0502020204030204" pitchFamily="34" charset="0"/>
                        </a:rPr>
                        <a:t>CTD – </a:t>
                      </a:r>
                      <a:r>
                        <a:rPr lang="en-US" sz="900" b="1" i="0" u="none" strike="noStrike" dirty="0" err="1">
                          <a:solidFill>
                            <a:schemeClr val="bg1"/>
                          </a:solidFill>
                          <a:effectLst/>
                          <a:latin typeface="Calibri" panose="020F0502020204030204" pitchFamily="34" charset="0"/>
                        </a:rPr>
                        <a:t>QRadar</a:t>
                      </a:r>
                      <a:r>
                        <a:rPr lang="en-US" sz="900" b="1" i="0" u="none" strike="noStrike" dirty="0">
                          <a:solidFill>
                            <a:schemeClr val="bg1"/>
                          </a:solidFill>
                          <a:effectLst/>
                          <a:latin typeface="Calibri" panose="020F0502020204030204" pitchFamily="34" charset="0"/>
                        </a:rPr>
                        <a:t>, </a:t>
                      </a:r>
                      <a:r>
                        <a:rPr lang="en-US" sz="900" b="1" i="0" u="none" strike="noStrike" dirty="0" err="1">
                          <a:solidFill>
                            <a:schemeClr val="bg1"/>
                          </a:solidFill>
                          <a:effectLst/>
                          <a:latin typeface="Calibri" panose="020F0502020204030204" pitchFamily="34" charset="0"/>
                        </a:rPr>
                        <a:t>SecOps</a:t>
                      </a:r>
                      <a:r>
                        <a:rPr lang="en-US" sz="900" b="1" i="0" u="none" strike="noStrike" dirty="0">
                          <a:solidFill>
                            <a:schemeClr val="bg1"/>
                          </a:solidFill>
                          <a:effectLst/>
                          <a:latin typeface="Calibri" panose="020F0502020204030204" pitchFamily="34" charset="0"/>
                        </a:rPr>
                        <a:t>, </a:t>
                      </a:r>
                      <a:r>
                        <a:rPr lang="en-US" sz="900" b="1" i="0" u="none" strike="noStrike" dirty="0" err="1" smtClean="0">
                          <a:solidFill>
                            <a:schemeClr val="bg1"/>
                          </a:solidFill>
                          <a:effectLst/>
                          <a:latin typeface="Calibri" panose="020F0502020204030204" pitchFamily="34" charset="0"/>
                        </a:rPr>
                        <a:t>Anomali</a:t>
                      </a:r>
                      <a:r>
                        <a:rPr lang="en-US" sz="900" b="1" i="0" u="none" strike="noStrike" kern="1200" baseline="30000" dirty="0" smtClean="0">
                          <a:solidFill>
                            <a:schemeClr val="bg1"/>
                          </a:solidFill>
                          <a:effectLst/>
                          <a:latin typeface="Calibri" panose="020F0502020204030204" pitchFamily="34" charset="0"/>
                          <a:ea typeface="+mn-ea"/>
                          <a:cs typeface="+mn-cs"/>
                        </a:rPr>
                        <a:t>#</a:t>
                      </a:r>
                      <a:endParaRPr lang="en-US" sz="900" b="1" i="0" u="none" strike="noStrike" kern="1200" baseline="30000" dirty="0">
                        <a:solidFill>
                          <a:schemeClr val="bg1"/>
                        </a:solidFill>
                        <a:effectLst/>
                        <a:latin typeface="Calibri" panose="020F0502020204030204" pitchFamily="34" charset="0"/>
                        <a:ea typeface="+mn-ea"/>
                        <a:cs typeface="+mn-cs"/>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45592851"/>
                  </a:ext>
                </a:extLst>
              </a:tr>
              <a:tr h="178316">
                <a:tc rowSpan="2">
                  <a:txBody>
                    <a:bodyPr/>
                    <a:lstStyle/>
                    <a:p>
                      <a:pPr algn="l" fontAlgn="ctr"/>
                      <a:r>
                        <a:rPr lang="en-US" sz="900" b="1" i="0" u="none" strike="noStrike" dirty="0" smtClean="0">
                          <a:solidFill>
                            <a:srgbClr val="000000"/>
                          </a:solidFill>
                          <a:effectLst/>
                          <a:latin typeface="Calibri" panose="020F0502020204030204" pitchFamily="34" charset="0"/>
                        </a:rPr>
                        <a:t>Security</a:t>
                      </a:r>
                      <a:endParaRPr lang="en-US" sz="900" b="1" i="0" u="none" strike="noStrike" dirty="0">
                        <a:solidFill>
                          <a:srgbClr val="000000"/>
                        </a:solidFill>
                        <a:effectLst/>
                        <a:latin typeface="Calibri" panose="020F0502020204030204" pitchFamily="34" charset="0"/>
                      </a:endParaRP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dirty="0">
                          <a:solidFill>
                            <a:srgbClr val="000000"/>
                          </a:solidFill>
                          <a:effectLst/>
                          <a:latin typeface="Calibri" panose="020F0502020204030204" pitchFamily="34" charset="0"/>
                        </a:rPr>
                        <a:t>Vulnerability Management</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Qualys</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marL="0" marR="0" lvl="0" indent="0" algn="l" defTabSz="914378" rtl="0" eaLnBrk="1" fontAlgn="b" latinLnBrk="0" hangingPunct="1">
                        <a:lnSpc>
                          <a:spcPct val="100000"/>
                        </a:lnSpc>
                        <a:spcBef>
                          <a:spcPts val="0"/>
                        </a:spcBef>
                        <a:spcAft>
                          <a:spcPts val="0"/>
                        </a:spcAft>
                        <a:buClrTx/>
                        <a:buSzTx/>
                        <a:buFontTx/>
                        <a:buNone/>
                        <a:tabLst/>
                        <a:defRPr/>
                      </a:pPr>
                      <a:r>
                        <a:rPr lang="en-US" sz="900" b="1" i="0" u="none" strike="noStrike" dirty="0" err="1">
                          <a:solidFill>
                            <a:schemeClr val="bg1"/>
                          </a:solidFill>
                          <a:effectLst/>
                          <a:latin typeface="Calibri" panose="020F0502020204030204" pitchFamily="34" charset="0"/>
                        </a:rPr>
                        <a:t>VMaaS</a:t>
                      </a:r>
                      <a:r>
                        <a:rPr lang="en-US" sz="900" b="1" i="0" u="none" strike="noStrike" dirty="0">
                          <a:solidFill>
                            <a:schemeClr val="bg1"/>
                          </a:solidFill>
                          <a:effectLst/>
                          <a:latin typeface="Calibri" panose="020F0502020204030204" pitchFamily="34" charset="0"/>
                        </a:rPr>
                        <a:t> – </a:t>
                      </a:r>
                      <a:r>
                        <a:rPr lang="en-US" sz="900" b="1" i="0" u="none" strike="noStrike" dirty="0" err="1">
                          <a:solidFill>
                            <a:schemeClr val="bg1"/>
                          </a:solidFill>
                          <a:effectLst/>
                          <a:latin typeface="Calibri" panose="020F0502020204030204" pitchFamily="34" charset="0"/>
                        </a:rPr>
                        <a:t>Qualys</a:t>
                      </a:r>
                      <a:r>
                        <a:rPr lang="en-US" sz="900" b="1" i="0" u="none" strike="noStrike" dirty="0">
                          <a:solidFill>
                            <a:schemeClr val="bg1"/>
                          </a:solidFill>
                          <a:effectLst/>
                          <a:latin typeface="Calibri" panose="020F0502020204030204" pitchFamily="34" charset="0"/>
                        </a:rPr>
                        <a:t>, </a:t>
                      </a:r>
                      <a:r>
                        <a:rPr lang="en-US" sz="900" b="1" i="0" u="none" strike="noStrike" dirty="0" err="1">
                          <a:solidFill>
                            <a:schemeClr val="bg1"/>
                          </a:solidFill>
                          <a:effectLst/>
                          <a:latin typeface="Calibri" panose="020F0502020204030204" pitchFamily="34" charset="0"/>
                        </a:rPr>
                        <a:t>AppScan</a:t>
                      </a:r>
                      <a:r>
                        <a:rPr lang="en-US" sz="900" b="1" i="0" u="none" strike="noStrike" dirty="0">
                          <a:solidFill>
                            <a:schemeClr val="bg1"/>
                          </a:solidFill>
                          <a:effectLst/>
                          <a:latin typeface="Calibri" panose="020F0502020204030204" pitchFamily="34" charset="0"/>
                        </a:rPr>
                        <a:t>, </a:t>
                      </a:r>
                      <a:r>
                        <a:rPr lang="en-US" sz="900" b="1" i="0" u="none" strike="noStrike" dirty="0" err="1">
                          <a:solidFill>
                            <a:schemeClr val="bg1"/>
                          </a:solidFill>
                          <a:effectLst/>
                          <a:latin typeface="Calibri" panose="020F0502020204030204" pitchFamily="34" charset="0"/>
                        </a:rPr>
                        <a:t>CheckMarx</a:t>
                      </a:r>
                      <a:r>
                        <a:rPr lang="en-US" sz="900" b="1" i="0" u="none" strike="noStrike" dirty="0">
                          <a:solidFill>
                            <a:schemeClr val="bg1"/>
                          </a:solidFill>
                          <a:effectLst/>
                          <a:latin typeface="Calibri" panose="020F0502020204030204" pitchFamily="34" charset="0"/>
                        </a:rPr>
                        <a:t>, </a:t>
                      </a:r>
                      <a:r>
                        <a:rPr lang="en-US" sz="900" b="1" i="0" u="none" strike="noStrike" dirty="0" err="1" smtClean="0">
                          <a:solidFill>
                            <a:schemeClr val="bg1"/>
                          </a:solidFill>
                          <a:effectLst/>
                          <a:latin typeface="Calibri" panose="020F0502020204030204" pitchFamily="34" charset="0"/>
                        </a:rPr>
                        <a:t>MetaSploit</a:t>
                      </a:r>
                      <a:r>
                        <a:rPr lang="en-US" sz="900" b="1" i="0" u="none" strike="noStrike" kern="1200" baseline="30000" dirty="0" smtClean="0">
                          <a:solidFill>
                            <a:schemeClr val="bg1"/>
                          </a:solidFill>
                          <a:effectLst/>
                          <a:latin typeface="Calibri" panose="020F0502020204030204" pitchFamily="34" charset="0"/>
                          <a:ea typeface="+mn-ea"/>
                          <a:cs typeface="+mn-cs"/>
                        </a:rPr>
                        <a: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526978487"/>
                  </a:ext>
                </a:extLst>
              </a:tr>
              <a:tr h="178316">
                <a:tc vMerge="1">
                  <a:txBody>
                    <a:bodyPr/>
                    <a:lstStyle/>
                    <a:p>
                      <a:endParaRPr lang="en-US"/>
                    </a:p>
                  </a:txBody>
                  <a:tcPr/>
                </a:tc>
                <a:tc vMerge="1">
                  <a:txBody>
                    <a:bodyPr/>
                    <a:lstStyle/>
                    <a:p>
                      <a:endParaRPr lang="en-US"/>
                    </a:p>
                  </a:txBody>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378" rtl="0" eaLnBrk="1" fontAlgn="b" latinLnBrk="0" hangingPunct="1">
                        <a:lnSpc>
                          <a:spcPct val="100000"/>
                        </a:lnSpc>
                        <a:spcBef>
                          <a:spcPts val="0"/>
                        </a:spcBef>
                        <a:spcAft>
                          <a:spcPts val="0"/>
                        </a:spcAft>
                        <a:buClrTx/>
                        <a:buSzTx/>
                        <a:buFontTx/>
                        <a:buNone/>
                        <a:tabLst/>
                        <a:defRPr/>
                      </a:pPr>
                      <a:r>
                        <a:rPr lang="en-US" sz="900" b="1" i="0" u="none" strike="noStrike" dirty="0" err="1">
                          <a:solidFill>
                            <a:schemeClr val="bg1"/>
                          </a:solidFill>
                          <a:effectLst/>
                          <a:latin typeface="Calibri" panose="020F0502020204030204" pitchFamily="34" charset="0"/>
                        </a:rPr>
                        <a:t>Qualys</a:t>
                      </a:r>
                      <a:r>
                        <a:rPr lang="en-US" sz="900" b="1" i="0" u="none" strike="noStrike" dirty="0">
                          <a:solidFill>
                            <a:schemeClr val="bg1"/>
                          </a:solidFill>
                          <a:effectLst/>
                          <a:latin typeface="Calibri" panose="020F0502020204030204" pitchFamily="34" charset="0"/>
                        </a:rPr>
                        <a:t> Policy </a:t>
                      </a:r>
                      <a:r>
                        <a:rPr lang="en-US" sz="900" b="1" i="0" u="none" strike="noStrike" dirty="0" smtClean="0">
                          <a:solidFill>
                            <a:schemeClr val="bg1"/>
                          </a:solidFill>
                          <a:effectLst/>
                          <a:latin typeface="Calibri" panose="020F0502020204030204" pitchFamily="34" charset="0"/>
                        </a:rPr>
                        <a:t>Compliance</a:t>
                      </a:r>
                      <a:r>
                        <a:rPr lang="en-US" sz="900" b="1" i="0" u="none" strike="noStrike" kern="1200" baseline="30000" dirty="0" smtClean="0">
                          <a:solidFill>
                            <a:schemeClr val="bg1"/>
                          </a:solidFill>
                          <a:effectLst/>
                          <a:latin typeface="Calibri" panose="020F0502020204030204" pitchFamily="34" charset="0"/>
                          <a:ea typeface="+mn-ea"/>
                          <a:cs typeface="+mn-cs"/>
                        </a:rPr>
                        <a: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65517340"/>
                  </a:ext>
                </a:extLst>
              </a:tr>
              <a:tr h="178316">
                <a:tc>
                  <a:txBody>
                    <a:bodyPr/>
                    <a:lstStyle/>
                    <a:p>
                      <a:pPr algn="l" fontAlgn="b"/>
                      <a:r>
                        <a:rPr lang="en-US" sz="900" b="1" i="0" u="none" strike="noStrike">
                          <a:solidFill>
                            <a:srgbClr val="000000"/>
                          </a:solidFill>
                          <a:effectLst/>
                          <a:latin typeface="Calibri" panose="020F0502020204030204" pitchFamily="34" charset="0"/>
                        </a:rPr>
                        <a:t>Security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Web Proxy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Bluecoat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marL="0" marR="0" lvl="0" indent="0" algn="l" defTabSz="914378" rtl="0" eaLnBrk="1" fontAlgn="b" latinLnBrk="0" hangingPunct="1">
                        <a:lnSpc>
                          <a:spcPct val="100000"/>
                        </a:lnSpc>
                        <a:spcBef>
                          <a:spcPts val="0"/>
                        </a:spcBef>
                        <a:spcAft>
                          <a:spcPts val="0"/>
                        </a:spcAft>
                        <a:buClrTx/>
                        <a:buSzTx/>
                        <a:buFontTx/>
                        <a:buNone/>
                        <a:tabLst/>
                        <a:defRPr/>
                      </a:pPr>
                      <a:r>
                        <a:rPr lang="en-US" sz="900" b="1" i="0" u="none" strike="noStrike" dirty="0" err="1" smtClean="0">
                          <a:solidFill>
                            <a:schemeClr val="bg1"/>
                          </a:solidFill>
                          <a:effectLst/>
                          <a:latin typeface="Calibri" panose="020F0502020204030204" pitchFamily="34" charset="0"/>
                        </a:rPr>
                        <a:t>Zscaler</a:t>
                      </a:r>
                      <a:r>
                        <a:rPr lang="en-US" sz="900" b="1" i="0" u="none" strike="noStrike" kern="1200" baseline="30000" dirty="0" smtClean="0">
                          <a:solidFill>
                            <a:schemeClr val="bg1"/>
                          </a:solidFill>
                          <a:effectLst/>
                          <a:latin typeface="Calibri" panose="020F0502020204030204" pitchFamily="34" charset="0"/>
                          <a:ea typeface="+mn-ea"/>
                          <a:cs typeface="+mn-cs"/>
                        </a:rPr>
                        <a: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974158550"/>
                  </a:ext>
                </a:extLst>
              </a:tr>
              <a:tr h="178316">
                <a:tc>
                  <a:txBody>
                    <a:bodyPr/>
                    <a:lstStyle/>
                    <a:p>
                      <a:pPr algn="l" fontAlgn="b"/>
                      <a:r>
                        <a:rPr lang="en-US" sz="900" b="1" i="0" u="none" strike="noStrike">
                          <a:solidFill>
                            <a:srgbClr val="000000"/>
                          </a:solidFill>
                          <a:effectLst/>
                          <a:latin typeface="Calibri" panose="020F0502020204030204" pitchFamily="34" charset="0"/>
                        </a:rPr>
                        <a:t>Security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Data Loss Prevention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Symantec</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pt-BR" sz="900" b="1" i="0" u="none" strike="noStrike" dirty="0">
                          <a:solidFill>
                            <a:schemeClr val="bg1"/>
                          </a:solidFill>
                          <a:effectLst/>
                          <a:latin typeface="Calibri" panose="020F0502020204030204" pitchFamily="34" charset="0"/>
                        </a:rPr>
                        <a:t>O365 </a:t>
                      </a:r>
                      <a:r>
                        <a:rPr lang="pt-BR" sz="900" b="1" i="0" u="none" strike="noStrike" dirty="0" smtClean="0">
                          <a:solidFill>
                            <a:schemeClr val="bg1"/>
                          </a:solidFill>
                          <a:effectLst/>
                          <a:latin typeface="Calibri" panose="020F0502020204030204" pitchFamily="34" charset="0"/>
                        </a:rPr>
                        <a:t>DLP*, AIP*, </a:t>
                      </a:r>
                      <a:r>
                        <a:rPr lang="pt-BR" sz="900" b="1" i="0" u="none" strike="noStrike" dirty="0">
                          <a:solidFill>
                            <a:schemeClr val="bg1"/>
                          </a:solidFill>
                          <a:effectLst/>
                          <a:latin typeface="Calibri" panose="020F0502020204030204" pitchFamily="34" charset="0"/>
                        </a:rPr>
                        <a:t>Zscaler </a:t>
                      </a:r>
                      <a:r>
                        <a:rPr lang="pt-BR" sz="900" b="1" i="0" u="none" strike="noStrike" dirty="0" smtClean="0">
                          <a:solidFill>
                            <a:schemeClr val="bg1"/>
                          </a:solidFill>
                          <a:effectLst/>
                          <a:latin typeface="Calibri" panose="020F0502020204030204" pitchFamily="34" charset="0"/>
                        </a:rPr>
                        <a:t>DLP</a:t>
                      </a:r>
                      <a:r>
                        <a:rPr lang="pt-BR" sz="900" b="1" i="0" u="none" strike="noStrike" kern="1200" baseline="30000" dirty="0" smtClean="0">
                          <a:solidFill>
                            <a:schemeClr val="bg1"/>
                          </a:solidFill>
                          <a:effectLst/>
                          <a:latin typeface="Calibri" panose="020F0502020204030204" pitchFamily="34" charset="0"/>
                          <a:ea typeface="+mn-ea"/>
                          <a:cs typeface="+mn-cs"/>
                        </a:rPr>
                        <a:t>#</a:t>
                      </a:r>
                      <a:r>
                        <a:rPr lang="pt-BR" sz="900" b="1" i="0" u="none" strike="noStrike" dirty="0" smtClean="0">
                          <a:solidFill>
                            <a:schemeClr val="bg1"/>
                          </a:solidFill>
                          <a:effectLst/>
                          <a:latin typeface="Calibri" panose="020F0502020204030204" pitchFamily="34" charset="0"/>
                        </a:rPr>
                        <a:t>, Defender*</a:t>
                      </a:r>
                      <a:endParaRPr lang="pt-BR"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413246097"/>
                  </a:ext>
                </a:extLst>
              </a:tr>
              <a:tr h="178316">
                <a:tc>
                  <a:txBody>
                    <a:bodyPr/>
                    <a:lstStyle/>
                    <a:p>
                      <a:pPr algn="l" fontAlgn="b"/>
                      <a:r>
                        <a:rPr lang="en-US" sz="900" b="1" i="0" u="none" strike="noStrike">
                          <a:solidFill>
                            <a:srgbClr val="000000"/>
                          </a:solidFill>
                          <a:effectLst/>
                          <a:latin typeface="Calibri" panose="020F0502020204030204" pitchFamily="34" charset="0"/>
                        </a:rPr>
                        <a:t>Security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Firewall</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Fortigate</a:t>
                      </a:r>
                      <a:r>
                        <a:rPr lang="en-US" sz="900" b="1" i="0" u="none" strike="noStrike" dirty="0">
                          <a:solidFill>
                            <a:schemeClr val="bg1"/>
                          </a:solidFill>
                          <a:effectLst/>
                          <a:latin typeface="Calibri" panose="020F0502020204030204" pitchFamily="34" charset="0"/>
                        </a:rPr>
                        <a:t>, Cisco</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marL="0" marR="0" lvl="0" indent="0" algn="l" defTabSz="914378" rtl="0" eaLnBrk="1" fontAlgn="b"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Calibri" panose="020F0502020204030204" pitchFamily="34" charset="0"/>
                        </a:rPr>
                        <a:t>Palo </a:t>
                      </a:r>
                      <a:r>
                        <a:rPr lang="en-US" sz="900" b="1" i="0" u="none" strike="noStrike" dirty="0" smtClean="0">
                          <a:solidFill>
                            <a:schemeClr val="bg1"/>
                          </a:solidFill>
                          <a:effectLst/>
                          <a:latin typeface="Calibri" panose="020F0502020204030204" pitchFamily="34" charset="0"/>
                        </a:rPr>
                        <a:t>Alto</a:t>
                      </a:r>
                      <a:r>
                        <a:rPr lang="en-US" sz="900" b="1" i="0" u="none" strike="noStrike" kern="1200" baseline="30000" dirty="0" smtClean="0">
                          <a:solidFill>
                            <a:schemeClr val="bg1"/>
                          </a:solidFill>
                          <a:effectLst/>
                          <a:latin typeface="Calibri" panose="020F0502020204030204" pitchFamily="34" charset="0"/>
                          <a:ea typeface="+mn-ea"/>
                          <a:cs typeface="+mn-cs"/>
                        </a:rPr>
                        <a: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885229123"/>
                  </a:ext>
                </a:extLst>
              </a:tr>
              <a:tr h="178316">
                <a:tc rowSpan="2">
                  <a:txBody>
                    <a:bodyPr/>
                    <a:lstStyle/>
                    <a:p>
                      <a:pPr algn="l" fontAlgn="ctr"/>
                      <a:r>
                        <a:rPr lang="en-US" sz="900" b="1" i="0" u="none" strike="noStrike">
                          <a:solidFill>
                            <a:srgbClr val="000000"/>
                          </a:solidFill>
                          <a:effectLst/>
                          <a:latin typeface="Calibri" panose="020F0502020204030204" pitchFamily="34" charset="0"/>
                        </a:rPr>
                        <a:t>Security</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Email &amp; Endpoint Protection</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O365, </a:t>
                      </a:r>
                      <a:r>
                        <a:rPr lang="en-US" sz="900" b="1" i="0" u="none" strike="noStrike" dirty="0" err="1">
                          <a:solidFill>
                            <a:schemeClr val="bg1"/>
                          </a:solidFill>
                          <a:effectLst/>
                          <a:latin typeface="Calibri" panose="020F0502020204030204" pitchFamily="34" charset="0"/>
                        </a:rPr>
                        <a:t>Proofpoint</a:t>
                      </a:r>
                      <a:r>
                        <a:rPr lang="en-US" sz="900" b="1" i="0" u="none" strike="noStrike" dirty="0">
                          <a:solidFill>
                            <a:schemeClr val="bg1"/>
                          </a:solidFill>
                          <a:effectLst/>
                          <a:latin typeface="Calibri" panose="020F0502020204030204" pitchFamily="34" charset="0"/>
                        </a:rPr>
                        <a:t>, </a:t>
                      </a:r>
                      <a:r>
                        <a:rPr lang="en-US" sz="900" b="1" i="0" u="none" strike="noStrike" dirty="0" err="1">
                          <a:solidFill>
                            <a:schemeClr val="bg1"/>
                          </a:solidFill>
                          <a:effectLst/>
                          <a:latin typeface="Calibri" panose="020F0502020204030204" pitchFamily="34" charset="0"/>
                        </a:rPr>
                        <a:t>Bitlocker</a:t>
                      </a:r>
                      <a:r>
                        <a:rPr lang="en-US" sz="900" b="1" i="0" u="none" strike="noStrike" dirty="0">
                          <a:solidFill>
                            <a:schemeClr val="bg1"/>
                          </a:solidFill>
                          <a:effectLst/>
                          <a:latin typeface="Calibri" panose="020F0502020204030204" pitchFamily="34" charset="0"/>
                        </a:rPr>
                        <a:t>, </a:t>
                      </a:r>
                      <a:r>
                        <a:rPr lang="en-US" sz="900" b="1" i="0" u="none" strike="noStrike" dirty="0" err="1">
                          <a:solidFill>
                            <a:schemeClr val="bg1"/>
                          </a:solidFill>
                          <a:effectLst/>
                          <a:latin typeface="Calibri" panose="020F0502020204030204" pitchFamily="34" charset="0"/>
                        </a:rPr>
                        <a:t>FileVault</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smtClean="0">
                          <a:solidFill>
                            <a:schemeClr val="bg1"/>
                          </a:solidFill>
                          <a:effectLst/>
                          <a:latin typeface="Calibri" panose="020F0502020204030204" pitchFamily="34" charset="0"/>
                        </a:rPr>
                        <a:t>O365, </a:t>
                      </a:r>
                      <a:r>
                        <a:rPr lang="en-US" sz="900" b="1" i="0" u="none" strike="noStrike" dirty="0" err="1">
                          <a:solidFill>
                            <a:schemeClr val="bg1"/>
                          </a:solidFill>
                          <a:effectLst/>
                          <a:latin typeface="Calibri" panose="020F0502020204030204" pitchFamily="34" charset="0"/>
                        </a:rPr>
                        <a:t>Proofpoint</a:t>
                      </a:r>
                      <a:r>
                        <a:rPr lang="en-US" sz="900" b="1" i="0" u="none" strike="noStrike" dirty="0">
                          <a:solidFill>
                            <a:schemeClr val="bg1"/>
                          </a:solidFill>
                          <a:effectLst/>
                          <a:latin typeface="Calibri" panose="020F0502020204030204" pitchFamily="34" charset="0"/>
                        </a:rPr>
                        <a:t>, </a:t>
                      </a:r>
                      <a:r>
                        <a:rPr lang="en-US" sz="900" b="1" i="0" u="none" strike="noStrike" dirty="0" err="1">
                          <a:solidFill>
                            <a:schemeClr val="bg1"/>
                          </a:solidFill>
                          <a:effectLst/>
                          <a:latin typeface="Calibri" panose="020F0502020204030204" pitchFamily="34" charset="0"/>
                        </a:rPr>
                        <a:t>Bitlocker</a:t>
                      </a:r>
                      <a:r>
                        <a:rPr lang="en-US" sz="900" b="1" i="0" u="none" strike="noStrike" dirty="0">
                          <a:solidFill>
                            <a:schemeClr val="bg1"/>
                          </a:solidFill>
                          <a:effectLst/>
                          <a:latin typeface="Calibri" panose="020F0502020204030204" pitchFamily="34" charset="0"/>
                        </a:rPr>
                        <a:t>, </a:t>
                      </a:r>
                      <a:r>
                        <a:rPr lang="en-US" sz="900" b="1" i="0" u="none" strike="noStrike" dirty="0" err="1" smtClean="0">
                          <a:solidFill>
                            <a:schemeClr val="bg1"/>
                          </a:solidFill>
                          <a:effectLst/>
                          <a:latin typeface="Calibri" panose="020F0502020204030204" pitchFamily="34" charset="0"/>
                        </a:rPr>
                        <a:t>FileVault</a:t>
                      </a:r>
                      <a:r>
                        <a:rPr lang="en-US" sz="900" b="1" i="0" u="none" strike="noStrike" dirty="0" smtClean="0">
                          <a:solidFill>
                            <a:schemeClr val="bg1"/>
                          </a:solidFill>
                          <a:effectLst/>
                          <a:latin typeface="Calibri" panose="020F0502020204030204" pitchFamily="34" charset="0"/>
                        </a:rPr>
                        <a:t>*</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extLst>
                  <a:ext uri="{0D108BD9-81ED-4DB2-BD59-A6C34878D82A}">
                    <a16:rowId xmlns:a16="http://schemas.microsoft.com/office/drawing/2014/main" val="456171005"/>
                  </a:ext>
                </a:extLst>
              </a:tr>
              <a:tr h="178316">
                <a:tc vMerge="1">
                  <a:txBody>
                    <a:bodyPr/>
                    <a:lstStyle/>
                    <a:p>
                      <a:endParaRPr lang="en-US"/>
                    </a:p>
                  </a:txBody>
                  <a:tcPr/>
                </a:tc>
                <a:tc vMerge="1">
                  <a:txBody>
                    <a:bodyPr/>
                    <a:lstStyle/>
                    <a:p>
                      <a:endParaRPr lang="en-US"/>
                    </a:p>
                  </a:txBody>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378" rtl="0" eaLnBrk="1" fontAlgn="b" latinLnBrk="0" hangingPunct="1">
                        <a:lnSpc>
                          <a:spcPct val="100000"/>
                        </a:lnSpc>
                        <a:spcBef>
                          <a:spcPts val="0"/>
                        </a:spcBef>
                        <a:spcAft>
                          <a:spcPts val="0"/>
                        </a:spcAft>
                        <a:buClrTx/>
                        <a:buSzTx/>
                        <a:buFontTx/>
                        <a:buNone/>
                        <a:tabLst/>
                        <a:defRPr/>
                      </a:pPr>
                      <a:r>
                        <a:rPr lang="en-US" sz="900" b="1" i="0" u="none" strike="noStrike" dirty="0">
                          <a:solidFill>
                            <a:schemeClr val="bg1"/>
                          </a:solidFill>
                          <a:effectLst/>
                          <a:latin typeface="Calibri" panose="020F0502020204030204" pitchFamily="34" charset="0"/>
                        </a:rPr>
                        <a:t>Defender, Carbon </a:t>
                      </a:r>
                      <a:r>
                        <a:rPr lang="en-US" sz="900" b="1" i="0" u="none" strike="noStrike" dirty="0" smtClean="0">
                          <a:solidFill>
                            <a:schemeClr val="bg1"/>
                          </a:solidFill>
                          <a:effectLst/>
                          <a:latin typeface="Calibri" panose="020F0502020204030204" pitchFamily="34" charset="0"/>
                        </a:rPr>
                        <a:t>Black</a:t>
                      </a:r>
                      <a:r>
                        <a:rPr lang="en-US" sz="900" b="1" i="0" u="none" strike="noStrike" kern="1200" baseline="30000" dirty="0" smtClean="0">
                          <a:solidFill>
                            <a:schemeClr val="bg1"/>
                          </a:solidFill>
                          <a:effectLst/>
                          <a:latin typeface="Calibri" panose="020F0502020204030204" pitchFamily="34" charset="0"/>
                          <a:ea typeface="+mn-ea"/>
                          <a:cs typeface="+mn-cs"/>
                        </a:rPr>
                        <a: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412646371"/>
                  </a:ext>
                </a:extLst>
              </a:tr>
              <a:tr h="178316">
                <a:tc>
                  <a:txBody>
                    <a:bodyPr/>
                    <a:lstStyle/>
                    <a:p>
                      <a:pPr algn="l" fontAlgn="b"/>
                      <a:r>
                        <a:rPr lang="en-US" sz="900" b="1" i="0" u="none" strike="noStrike">
                          <a:solidFill>
                            <a:srgbClr val="000000"/>
                          </a:solidFill>
                          <a:effectLst/>
                          <a:latin typeface="Calibri" panose="020F0502020204030204" pitchFamily="34" charset="0"/>
                        </a:rPr>
                        <a:t>Security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Guest Internet Access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Cisco </a:t>
                      </a:r>
                      <a:r>
                        <a:rPr lang="en-US" sz="900" b="1" i="0" u="none" strike="noStrike" dirty="0" smtClean="0">
                          <a:solidFill>
                            <a:schemeClr val="bg1"/>
                          </a:solidFill>
                          <a:effectLst/>
                          <a:latin typeface="Calibri" panose="020F0502020204030204" pitchFamily="34" charset="0"/>
                        </a:rPr>
                        <a:t>ISE*</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150985703"/>
                  </a:ext>
                </a:extLst>
              </a:tr>
              <a:tr h="178316">
                <a:tc rowSpan="2">
                  <a:txBody>
                    <a:bodyPr/>
                    <a:lstStyle/>
                    <a:p>
                      <a:pPr algn="l" fontAlgn="ctr"/>
                      <a:r>
                        <a:rPr lang="en-US" sz="900" b="1" i="0" u="none" strike="noStrike">
                          <a:solidFill>
                            <a:srgbClr val="000000"/>
                          </a:solidFill>
                          <a:effectLst/>
                          <a:latin typeface="Calibri" panose="020F0502020204030204" pitchFamily="34" charset="0"/>
                        </a:rPr>
                        <a:t>Security</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ctr"/>
                      <a:r>
                        <a:rPr lang="en-US" sz="900" b="0" i="0" u="none" strike="noStrike">
                          <a:solidFill>
                            <a:srgbClr val="000000"/>
                          </a:solidFill>
                          <a:effectLst/>
                          <a:latin typeface="Calibri" panose="020F0502020204030204" pitchFamily="34" charset="0"/>
                        </a:rPr>
                        <a:t>Identity &amp; Access Management</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CyberArk</a:t>
                      </a:r>
                      <a:r>
                        <a:rPr lang="en-US" sz="900" b="1" i="0" u="none" strike="noStrike" dirty="0">
                          <a:solidFill>
                            <a:schemeClr val="bg1"/>
                          </a:solidFill>
                          <a:effectLst/>
                          <a:latin typeface="Calibri" panose="020F0502020204030204" pitchFamily="34" charset="0"/>
                        </a:rPr>
                        <a:t>, </a:t>
                      </a:r>
                      <a:r>
                        <a:rPr lang="en-US" sz="900" b="1" i="0" u="none" strike="noStrike" dirty="0" err="1">
                          <a:solidFill>
                            <a:schemeClr val="bg1"/>
                          </a:solidFill>
                          <a:effectLst/>
                          <a:latin typeface="Calibri" panose="020F0502020204030204" pitchFamily="34" charset="0"/>
                        </a:rPr>
                        <a:t>OpenText</a:t>
                      </a:r>
                      <a:r>
                        <a:rPr lang="en-US" sz="900" b="1" i="0" u="none" strike="noStrike" dirty="0">
                          <a:solidFill>
                            <a:schemeClr val="bg1"/>
                          </a:solidFill>
                          <a:effectLst/>
                          <a:latin typeface="Calibri" panose="020F0502020204030204" pitchFamily="34" charset="0"/>
                        </a:rPr>
                        <a:t>, Azure IAM, RSA MFA, IBM CIS</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err="1">
                          <a:solidFill>
                            <a:schemeClr val="bg1"/>
                          </a:solidFill>
                          <a:effectLst/>
                          <a:latin typeface="Calibri" panose="020F0502020204030204" pitchFamily="34" charset="0"/>
                        </a:rPr>
                        <a:t>CyberArk</a:t>
                      </a:r>
                      <a:r>
                        <a:rPr lang="en-US" sz="900" b="1" i="0" u="none" strike="noStrike" dirty="0">
                          <a:solidFill>
                            <a:schemeClr val="bg1"/>
                          </a:solidFill>
                          <a:effectLst/>
                          <a:latin typeface="Calibri" panose="020F0502020204030204" pitchFamily="34" charset="0"/>
                        </a:rPr>
                        <a:t>, </a:t>
                      </a:r>
                      <a:r>
                        <a:rPr lang="en-US" sz="900" b="1" i="0" u="none" strike="noStrike" dirty="0" err="1">
                          <a:solidFill>
                            <a:schemeClr val="bg1"/>
                          </a:solidFill>
                          <a:effectLst/>
                          <a:latin typeface="Calibri" panose="020F0502020204030204" pitchFamily="34" charset="0"/>
                        </a:rPr>
                        <a:t>OpenText</a:t>
                      </a:r>
                      <a:r>
                        <a:rPr lang="en-US" sz="900" b="1" i="0" u="none" strike="noStrike" dirty="0">
                          <a:solidFill>
                            <a:schemeClr val="bg1"/>
                          </a:solidFill>
                          <a:effectLst/>
                          <a:latin typeface="Calibri" panose="020F0502020204030204" pitchFamily="34" charset="0"/>
                        </a:rPr>
                        <a:t>, Azure IAM, RSA MFA, IBM </a:t>
                      </a:r>
                      <a:r>
                        <a:rPr lang="en-US" sz="900" b="1" i="0" u="none" strike="noStrike" dirty="0" smtClean="0">
                          <a:solidFill>
                            <a:schemeClr val="bg1"/>
                          </a:solidFill>
                          <a:effectLst/>
                          <a:latin typeface="Calibri" panose="020F0502020204030204" pitchFamily="34" charset="0"/>
                        </a:rPr>
                        <a:t>CIS*</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extLst>
                  <a:ext uri="{0D108BD9-81ED-4DB2-BD59-A6C34878D82A}">
                    <a16:rowId xmlns:a16="http://schemas.microsoft.com/office/drawing/2014/main" val="4021371164"/>
                  </a:ext>
                </a:extLst>
              </a:tr>
              <a:tr h="178316">
                <a:tc vMerge="1">
                  <a:txBody>
                    <a:bodyPr/>
                    <a:lstStyle/>
                    <a:p>
                      <a:endParaRPr lang="en-US"/>
                    </a:p>
                  </a:txBody>
                  <a:tcPr/>
                </a:tc>
                <a:tc vMerge="1">
                  <a:txBody>
                    <a:bodyPr/>
                    <a:lstStyle/>
                    <a:p>
                      <a:endParaRPr lang="en-US"/>
                    </a:p>
                  </a:txBody>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chemeClr val="bg1"/>
                          </a:solidFill>
                          <a:effectLst/>
                          <a:latin typeface="Calibri" panose="020F0502020204030204" pitchFamily="34" charset="0"/>
                        </a:rPr>
                        <a:t>Azure MFA, </a:t>
                      </a:r>
                      <a:r>
                        <a:rPr lang="en-US" sz="900" b="1" i="0" u="none" strike="noStrike" dirty="0" smtClean="0">
                          <a:solidFill>
                            <a:schemeClr val="bg1"/>
                          </a:solidFill>
                          <a:effectLst/>
                          <a:latin typeface="Calibri" panose="020F0502020204030204" pitchFamily="34" charset="0"/>
                        </a:rPr>
                        <a:t>ADFS*</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095815762"/>
                  </a:ext>
                </a:extLst>
              </a:tr>
              <a:tr h="178316">
                <a:tc>
                  <a:txBody>
                    <a:bodyPr/>
                    <a:lstStyle/>
                    <a:p>
                      <a:pPr algn="l" fontAlgn="b"/>
                      <a:r>
                        <a:rPr lang="en-US" sz="900" b="1" i="0" u="none" strike="noStrike">
                          <a:solidFill>
                            <a:srgbClr val="000000"/>
                          </a:solidFill>
                          <a:effectLst/>
                          <a:latin typeface="Calibri" panose="020F0502020204030204" pitchFamily="34" charset="0"/>
                        </a:rPr>
                        <a:t>Security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Data Protection</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378" rtl="0" eaLnBrk="1" fontAlgn="b" latinLnBrk="0" hangingPunct="1">
                        <a:lnSpc>
                          <a:spcPct val="100000"/>
                        </a:lnSpc>
                        <a:spcBef>
                          <a:spcPts val="0"/>
                        </a:spcBef>
                        <a:spcAft>
                          <a:spcPts val="0"/>
                        </a:spcAft>
                        <a:buClrTx/>
                        <a:buSzTx/>
                        <a:buFontTx/>
                        <a:buNone/>
                        <a:tabLst/>
                        <a:defRPr/>
                      </a:pPr>
                      <a:r>
                        <a:rPr lang="en-US" sz="900" b="1" i="0" u="none" strike="noStrike" dirty="0" err="1" smtClean="0">
                          <a:solidFill>
                            <a:schemeClr val="bg1"/>
                          </a:solidFill>
                          <a:effectLst/>
                          <a:latin typeface="Calibri" panose="020F0502020204030204" pitchFamily="34" charset="0"/>
                        </a:rPr>
                        <a:t>Venafi</a:t>
                      </a:r>
                      <a:r>
                        <a:rPr lang="en-US" sz="900" b="1" i="0" u="none" strike="noStrike" kern="1200" baseline="30000" dirty="0" smtClean="0">
                          <a:solidFill>
                            <a:schemeClr val="bg1"/>
                          </a:solidFill>
                          <a:effectLst/>
                          <a:latin typeface="Calibri" panose="020F0502020204030204" pitchFamily="34" charset="0"/>
                          <a:ea typeface="+mn-ea"/>
                          <a:cs typeface="+mn-cs"/>
                        </a:rPr>
                        <a:t>#</a:t>
                      </a:r>
                      <a:r>
                        <a:rPr lang="en-US" sz="900" b="1" i="0" u="none" strike="noStrike" dirty="0" smtClean="0">
                          <a:solidFill>
                            <a:schemeClr val="bg1"/>
                          </a:solidFill>
                          <a:effectLst/>
                          <a:latin typeface="Calibri" panose="020F0502020204030204" pitchFamily="34" charset="0"/>
                        </a:rPr>
                        <a:t>,Azure </a:t>
                      </a:r>
                      <a:r>
                        <a:rPr lang="en-US" sz="900" b="1" i="0" u="none" strike="noStrike" dirty="0" err="1" smtClean="0">
                          <a:solidFill>
                            <a:schemeClr val="bg1"/>
                          </a:solidFill>
                          <a:effectLst/>
                          <a:latin typeface="Calibri" panose="020F0502020204030204" pitchFamily="34" charset="0"/>
                        </a:rPr>
                        <a:t>KeyVault</a:t>
                      </a:r>
                      <a:r>
                        <a:rPr lang="en-US" sz="900" b="1" i="0" u="none" strike="noStrike" dirty="0" smtClean="0">
                          <a:solidFill>
                            <a:schemeClr val="bg1"/>
                          </a:solidFill>
                          <a:effectLst/>
                          <a:latin typeface="Calibri" panose="020F0502020204030204" pitchFamily="34" charset="0"/>
                        </a:rPr>
                        <a:t>*, Varonis*, Vera*</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095017357"/>
                  </a:ext>
                </a:extLst>
              </a:tr>
              <a:tr h="178316">
                <a:tc>
                  <a:txBody>
                    <a:bodyPr/>
                    <a:lstStyle/>
                    <a:p>
                      <a:pPr algn="l" fontAlgn="b"/>
                      <a:r>
                        <a:rPr lang="en-US" sz="900" b="1" i="0" u="none" strike="noStrike">
                          <a:solidFill>
                            <a:srgbClr val="000000"/>
                          </a:solidFill>
                          <a:effectLst/>
                          <a:latin typeface="Calibri" panose="020F0502020204030204" pitchFamily="34" charset="0"/>
                        </a:rPr>
                        <a:t>Security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CASB</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err="1">
                          <a:solidFill>
                            <a:schemeClr val="bg1"/>
                          </a:solidFill>
                          <a:effectLst/>
                          <a:latin typeface="Calibri" panose="020F0502020204030204" pitchFamily="34" charset="0"/>
                        </a:rPr>
                        <a:t>MVision</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140"/>
                    </a:solidFill>
                  </a:tcPr>
                </a:tc>
                <a:tc>
                  <a:txBody>
                    <a:bodyPr/>
                    <a:lstStyle/>
                    <a:p>
                      <a:pPr algn="l" fontAlgn="b"/>
                      <a:r>
                        <a:rPr lang="en-US" sz="900" b="1" i="0" u="none" strike="noStrike" dirty="0" smtClean="0">
                          <a:solidFill>
                            <a:schemeClr val="bg1"/>
                          </a:solidFill>
                          <a:effectLst/>
                          <a:latin typeface="Calibri" panose="020F0502020204030204" pitchFamily="34" charset="0"/>
                        </a:rPr>
                        <a:t>MCAS*</a:t>
                      </a:r>
                      <a:endParaRPr lang="en-US" sz="900" b="1" i="0" u="none" strike="noStrike" dirty="0">
                        <a:solidFill>
                          <a:schemeClr val="bg1"/>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274285894"/>
                  </a:ext>
                </a:extLst>
              </a:tr>
              <a:tr h="178316">
                <a:tc>
                  <a:txBody>
                    <a:bodyPr/>
                    <a:lstStyle/>
                    <a:p>
                      <a:pPr algn="l" fontAlgn="b"/>
                      <a:r>
                        <a:rPr lang="en-US" sz="900" b="1" i="0" u="none" strike="noStrike">
                          <a:solidFill>
                            <a:srgbClr val="000000"/>
                          </a:solidFill>
                          <a:effectLst/>
                          <a:latin typeface="Calibri" panose="020F0502020204030204" pitchFamily="34" charset="0"/>
                        </a:rPr>
                        <a:t>Security</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Cloud Security Assessment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1" i="0" u="none" strike="noStrike" dirty="0">
                        <a:solidFill>
                          <a:srgbClr val="000000"/>
                        </a:solidFill>
                        <a:effectLst/>
                        <a:latin typeface="Calibri" panose="020F0502020204030204" pitchFamily="34" charset="0"/>
                      </a:endParaRP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378" rtl="0" eaLnBrk="1" fontAlgn="b" latinLnBrk="0" hangingPunct="1">
                        <a:lnSpc>
                          <a:spcPct val="100000"/>
                        </a:lnSpc>
                        <a:spcBef>
                          <a:spcPts val="0"/>
                        </a:spcBef>
                        <a:spcAft>
                          <a:spcPts val="0"/>
                        </a:spcAft>
                        <a:buClrTx/>
                        <a:buSzTx/>
                        <a:buFontTx/>
                        <a:buNone/>
                        <a:tabLst/>
                        <a:defRPr/>
                      </a:pPr>
                      <a:r>
                        <a:rPr lang="en-US" sz="900" b="1" i="0" u="none" strike="noStrike" dirty="0" err="1" smtClean="0">
                          <a:solidFill>
                            <a:schemeClr val="bg1"/>
                          </a:solidFill>
                          <a:effectLst/>
                          <a:latin typeface="Calibri" panose="020F0502020204030204" pitchFamily="34" charset="0"/>
                        </a:rPr>
                        <a:t>RedLock</a:t>
                      </a:r>
                      <a:r>
                        <a:rPr lang="en-US" sz="900" b="1" i="0" u="none" strike="noStrike" kern="1200" baseline="30000" dirty="0" smtClean="0">
                          <a:solidFill>
                            <a:schemeClr val="bg1"/>
                          </a:solidFill>
                          <a:effectLst/>
                          <a:latin typeface="Calibri" panose="020F0502020204030204" pitchFamily="34" charset="0"/>
                          <a:ea typeface="+mn-ea"/>
                          <a:cs typeface="+mn-cs"/>
                        </a:rPr>
                        <a:t>#</a:t>
                      </a:r>
                    </a:p>
                  </a:txBody>
                  <a:tcPr marL="7144" marR="7144" marT="714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033292160"/>
                  </a:ext>
                </a:extLst>
              </a:tr>
            </a:tbl>
          </a:graphicData>
        </a:graphic>
      </p:graphicFrame>
      <p:sp>
        <p:nvSpPr>
          <p:cNvPr id="11" name="TextBox 10"/>
          <p:cNvSpPr txBox="1"/>
          <p:nvPr/>
        </p:nvSpPr>
        <p:spPr>
          <a:xfrm>
            <a:off x="4581833" y="4759541"/>
            <a:ext cx="1936954" cy="323165"/>
          </a:xfrm>
          <a:prstGeom prst="rect">
            <a:avLst/>
          </a:prstGeom>
          <a:ln>
            <a:solidFill>
              <a:schemeClr val="accent1"/>
            </a:solidFill>
          </a:ln>
        </p:spPr>
        <p:txBody>
          <a:bodyPr wrap="square" lIns="0" tIns="0" rIns="0" bIns="0" rtlCol="0">
            <a:spAutoFit/>
          </a:bodyPr>
          <a:lstStyle/>
          <a:p>
            <a:pPr marL="91440" algn="l"/>
            <a:r>
              <a:rPr lang="en-US" sz="1000" dirty="0" smtClean="0">
                <a:solidFill>
                  <a:schemeClr val="tx2"/>
                </a:solidFill>
              </a:rPr>
              <a:t>“</a:t>
            </a:r>
            <a:r>
              <a:rPr lang="en-US" sz="1100" dirty="0" smtClean="0">
                <a:solidFill>
                  <a:schemeClr val="tx2"/>
                </a:solidFill>
              </a:rPr>
              <a:t>*</a:t>
            </a:r>
            <a:r>
              <a:rPr lang="en-US" sz="1000" dirty="0" smtClean="0">
                <a:solidFill>
                  <a:schemeClr val="tx2"/>
                </a:solidFill>
              </a:rPr>
              <a:t>”- BHF owns License</a:t>
            </a:r>
          </a:p>
          <a:p>
            <a:pPr marL="91440" algn="l"/>
            <a:r>
              <a:rPr lang="en-US" sz="1000" dirty="0" smtClean="0">
                <a:solidFill>
                  <a:schemeClr val="tx2"/>
                </a:solidFill>
              </a:rPr>
              <a:t>“#”- Cognizant to Own License</a:t>
            </a:r>
          </a:p>
        </p:txBody>
      </p:sp>
    </p:spTree>
    <p:extLst>
      <p:ext uri="{BB962C8B-B14F-4D97-AF65-F5344CB8AC3E}">
        <p14:creationId xmlns:p14="http://schemas.microsoft.com/office/powerpoint/2010/main" val="680728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FRM Summary (1/3)</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19</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157007432"/>
              </p:ext>
            </p:extLst>
          </p:nvPr>
        </p:nvGraphicFramePr>
        <p:xfrm>
          <a:off x="384049" y="613377"/>
          <a:ext cx="8322003" cy="3987821"/>
        </p:xfrm>
        <a:graphic>
          <a:graphicData uri="http://schemas.openxmlformats.org/drawingml/2006/table">
            <a:tbl>
              <a:tblPr/>
              <a:tblGrid>
                <a:gridCol w="525021">
                  <a:extLst>
                    <a:ext uri="{9D8B030D-6E8A-4147-A177-3AD203B41FA5}">
                      <a16:colId xmlns:a16="http://schemas.microsoft.com/office/drawing/2014/main" val="1693672469"/>
                    </a:ext>
                  </a:extLst>
                </a:gridCol>
                <a:gridCol w="1336024">
                  <a:extLst>
                    <a:ext uri="{9D8B030D-6E8A-4147-A177-3AD203B41FA5}">
                      <a16:colId xmlns:a16="http://schemas.microsoft.com/office/drawing/2014/main" val="3294553601"/>
                    </a:ext>
                  </a:extLst>
                </a:gridCol>
                <a:gridCol w="2028524">
                  <a:extLst>
                    <a:ext uri="{9D8B030D-6E8A-4147-A177-3AD203B41FA5}">
                      <a16:colId xmlns:a16="http://schemas.microsoft.com/office/drawing/2014/main" val="3085224326"/>
                    </a:ext>
                  </a:extLst>
                </a:gridCol>
                <a:gridCol w="2180122">
                  <a:extLst>
                    <a:ext uri="{9D8B030D-6E8A-4147-A177-3AD203B41FA5}">
                      <a16:colId xmlns:a16="http://schemas.microsoft.com/office/drawing/2014/main" val="2386227066"/>
                    </a:ext>
                  </a:extLst>
                </a:gridCol>
                <a:gridCol w="760963">
                  <a:extLst>
                    <a:ext uri="{9D8B030D-6E8A-4147-A177-3AD203B41FA5}">
                      <a16:colId xmlns:a16="http://schemas.microsoft.com/office/drawing/2014/main" val="1946769975"/>
                    </a:ext>
                  </a:extLst>
                </a:gridCol>
                <a:gridCol w="758756">
                  <a:extLst>
                    <a:ext uri="{9D8B030D-6E8A-4147-A177-3AD203B41FA5}">
                      <a16:colId xmlns:a16="http://schemas.microsoft.com/office/drawing/2014/main" val="2000206575"/>
                    </a:ext>
                  </a:extLst>
                </a:gridCol>
                <a:gridCol w="732593">
                  <a:extLst>
                    <a:ext uri="{9D8B030D-6E8A-4147-A177-3AD203B41FA5}">
                      <a16:colId xmlns:a16="http://schemas.microsoft.com/office/drawing/2014/main" val="2991129893"/>
                    </a:ext>
                  </a:extLst>
                </a:gridCol>
              </a:tblGrid>
              <a:tr h="182880">
                <a:tc rowSpan="2">
                  <a:txBody>
                    <a:bodyPr/>
                    <a:lstStyle/>
                    <a:p>
                      <a:pPr algn="ctr" fontAlgn="ctr"/>
                      <a:r>
                        <a:rPr lang="en-US" sz="1000" b="1" i="0" u="none" strike="noStrike" dirty="0">
                          <a:solidFill>
                            <a:schemeClr val="bg1"/>
                          </a:solidFill>
                          <a:effectLst/>
                          <a:latin typeface="Calibri" panose="020F0502020204030204" pitchFamily="34" charset="0"/>
                        </a:rPr>
                        <a:t>Tower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fontAlgn="ctr"/>
                      <a:r>
                        <a:rPr lang="en-US" sz="1000" b="1" i="0" u="none" strike="noStrike" dirty="0">
                          <a:solidFill>
                            <a:schemeClr val="bg1"/>
                          </a:solidFill>
                          <a:effectLst/>
                          <a:latin typeface="Calibri" panose="020F0502020204030204" pitchFamily="34" charset="0"/>
                        </a:rPr>
                        <a:t>Steady State Support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gridSpan="2">
                  <a:txBody>
                    <a:bodyPr/>
                    <a:lstStyle/>
                    <a:p>
                      <a:pPr algn="ctr" fontAlgn="ctr"/>
                      <a:r>
                        <a:rPr lang="en-US" sz="1200" b="1" i="0" u="none" strike="noStrike" dirty="0">
                          <a:solidFill>
                            <a:schemeClr val="bg1"/>
                          </a:solidFill>
                          <a:effectLst/>
                          <a:latin typeface="Calibri" panose="020F0502020204030204" pitchFamily="34" charset="0"/>
                        </a:rPr>
                        <a:t>Transformation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hMerge="1">
                  <a:txBody>
                    <a:bodyPr/>
                    <a:lstStyle/>
                    <a:p>
                      <a:endParaRPr lang="en-US"/>
                    </a:p>
                  </a:txBody>
                  <a:tcPr/>
                </a:tc>
                <a:tc rowSpan="2" gridSpan="3">
                  <a:txBody>
                    <a:bodyPr/>
                    <a:lstStyle/>
                    <a:p>
                      <a:pPr algn="ctr" fontAlgn="ctr"/>
                      <a:r>
                        <a:rPr lang="en-US" sz="1000" b="1" i="0" u="none" strike="noStrike" dirty="0" smtClean="0">
                          <a:solidFill>
                            <a:schemeClr val="bg1"/>
                          </a:solidFill>
                          <a:effectLst/>
                          <a:latin typeface="Calibri" panose="020F0502020204030204" pitchFamily="34" charset="0"/>
                        </a:rPr>
                        <a:t>Price</a:t>
                      </a:r>
                      <a:r>
                        <a:rPr lang="en-US" sz="1000" b="1" i="0" u="none" strike="noStrike" baseline="0" dirty="0" smtClean="0">
                          <a:solidFill>
                            <a:schemeClr val="bg1"/>
                          </a:solidFill>
                          <a:effectLst/>
                          <a:latin typeface="Calibri" panose="020F0502020204030204" pitchFamily="34" charset="0"/>
                        </a:rPr>
                        <a:t> included in the proposal</a:t>
                      </a:r>
                      <a:endParaRPr lang="en-US" sz="10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hMerge="1">
                  <a:txBody>
                    <a:bodyPr/>
                    <a:lstStyle/>
                    <a:p>
                      <a:pPr algn="ctr" fontAlgn="ctr"/>
                      <a:endParaRPr lang="en-US" sz="13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hMerge="1">
                  <a:txBody>
                    <a:bodyPr/>
                    <a:lstStyle/>
                    <a:p>
                      <a:pPr algn="ctr" fontAlgn="ctr"/>
                      <a:endParaRPr lang="en-US" sz="13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1427577263"/>
                  </a:ext>
                </a:extLst>
              </a:tr>
              <a:tr h="148590">
                <a:tc vMerge="1">
                  <a:txBody>
                    <a:bodyPr/>
                    <a:lstStyle/>
                    <a:p>
                      <a:endParaRPr lang="en-US"/>
                    </a:p>
                  </a:txBody>
                  <a:tcPr/>
                </a:tc>
                <a:tc vMerge="1">
                  <a:txBody>
                    <a:bodyPr/>
                    <a:lstStyle/>
                    <a:p>
                      <a:endParaRPr lang="en-US"/>
                    </a:p>
                  </a:txBody>
                  <a:tcPr/>
                </a:tc>
                <a:tc>
                  <a:txBody>
                    <a:bodyPr/>
                    <a:lstStyle/>
                    <a:p>
                      <a:pPr algn="ctr" fontAlgn="ctr"/>
                      <a:r>
                        <a:rPr lang="en-US" sz="1000" b="1" i="0" u="none" strike="noStrike" dirty="0" smtClean="0">
                          <a:solidFill>
                            <a:schemeClr val="bg1"/>
                          </a:solidFill>
                          <a:effectLst/>
                          <a:latin typeface="Calibri" panose="020F0502020204030204" pitchFamily="34" charset="0"/>
                        </a:rPr>
                        <a:t>Function</a:t>
                      </a:r>
                      <a:endParaRPr lang="en-US" sz="10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a:txBody>
                    <a:bodyPr/>
                    <a:lstStyle/>
                    <a:p>
                      <a:pPr algn="ctr" fontAlgn="ctr"/>
                      <a:r>
                        <a:rPr lang="en-US" sz="1000" b="1" i="0" u="none" strike="noStrike" dirty="0">
                          <a:solidFill>
                            <a:schemeClr val="bg1"/>
                          </a:solidFill>
                          <a:effectLst/>
                          <a:latin typeface="Calibri" panose="020F0502020204030204" pitchFamily="34" charset="0"/>
                        </a:rPr>
                        <a:t>Proposed Solution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51807903"/>
                  </a:ext>
                </a:extLst>
              </a:tr>
              <a:tr h="148590">
                <a:tc>
                  <a:txBody>
                    <a:bodyPr/>
                    <a:lstStyle/>
                    <a:p>
                      <a:pPr algn="ctr" fontAlgn="ctr"/>
                      <a:endParaRPr lang="en-US" sz="1000" b="1"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000" b="1"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000" b="1"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1000" b="1"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l" fontAlgn="ctr"/>
                      <a:r>
                        <a:rPr lang="en-US" sz="1000" b="1" i="0" u="none" strike="noStrike" dirty="0" smtClean="0">
                          <a:solidFill>
                            <a:schemeClr val="tx2"/>
                          </a:solidFill>
                          <a:effectLst/>
                          <a:latin typeface="Calibri" panose="020F0502020204030204" pitchFamily="34" charset="0"/>
                        </a:rPr>
                        <a:t>        FRM                   MS                 PS                    </a:t>
                      </a:r>
                      <a:endParaRPr lang="en-US" sz="1000" b="1"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74422502"/>
                  </a:ext>
                </a:extLst>
              </a:tr>
              <a:tr h="297180">
                <a:tc rowSpan="5">
                  <a:txBody>
                    <a:bodyPr/>
                    <a:lstStyle/>
                    <a:p>
                      <a:pPr algn="ctr" fontAlgn="ctr"/>
                      <a:r>
                        <a:rPr lang="en-US" sz="1000" b="0" i="0" u="none" strike="noStrike" dirty="0">
                          <a:solidFill>
                            <a:srgbClr val="000000"/>
                          </a:solidFill>
                          <a:effectLst/>
                          <a:latin typeface="Calibri" panose="020F0502020204030204" pitchFamily="34" charset="0"/>
                        </a:rPr>
                        <a:t>Cloud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US" sz="1000" b="0" i="0" u="none" strike="noStrike" dirty="0">
                          <a:solidFill>
                            <a:srgbClr val="000000"/>
                          </a:solidFill>
                          <a:effectLst/>
                          <a:latin typeface="Calibri" panose="020F0502020204030204" pitchFamily="34" charset="0"/>
                        </a:rPr>
                        <a:t>Cloud </a:t>
                      </a:r>
                      <a:r>
                        <a:rPr lang="en-US" sz="1000" b="0" i="0" u="none" strike="noStrike" dirty="0" smtClean="0">
                          <a:solidFill>
                            <a:srgbClr val="000000"/>
                          </a:solidFill>
                          <a:effectLst/>
                          <a:latin typeface="Calibri" panose="020F0502020204030204" pitchFamily="34" charset="0"/>
                        </a:rPr>
                        <a:t>Operate</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a:solidFill>
                            <a:srgbClr val="000000"/>
                          </a:solidFill>
                          <a:effectLst/>
                          <a:latin typeface="Calibri" panose="020F0502020204030204" pitchFamily="34" charset="0"/>
                        </a:rPr>
                        <a:t>Cloud Management Platform &amp; Orchestration Layer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err="1">
                          <a:solidFill>
                            <a:srgbClr val="000000"/>
                          </a:solidFill>
                          <a:effectLst/>
                          <a:latin typeface="Calibri" panose="020F0502020204030204" pitchFamily="34" charset="0"/>
                        </a:rPr>
                        <a:t>ServiceNow</a:t>
                      </a:r>
                      <a:r>
                        <a:rPr lang="en-US" sz="1000" b="0" i="0" u="none" strike="noStrike" dirty="0">
                          <a:solidFill>
                            <a:srgbClr val="000000"/>
                          </a:solidFill>
                          <a:effectLst/>
                          <a:latin typeface="Calibri" panose="020F0502020204030204" pitchFamily="34" charset="0"/>
                        </a:rPr>
                        <a:t> </a:t>
                      </a:r>
                      <a:r>
                        <a:rPr lang="en-US" sz="1000" b="0" i="0" u="none" strike="noStrike" dirty="0" smtClean="0">
                          <a:solidFill>
                            <a:srgbClr val="000000"/>
                          </a:solidFill>
                          <a:effectLst/>
                          <a:latin typeface="Calibri" panose="020F0502020204030204" pitchFamily="34" charset="0"/>
                        </a:rPr>
                        <a:t>CMP</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alibri" panose="020F0502020204030204" pitchFamily="34" charset="0"/>
                        </a:rPr>
                        <a:t>BHF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NA</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Yes</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1229136"/>
                  </a:ext>
                </a:extLst>
              </a:tr>
              <a:tr h="148590">
                <a:tc vMerge="1">
                  <a:txBody>
                    <a:bodyPr/>
                    <a:lstStyle/>
                    <a:p>
                      <a:endParaRPr lang="en-US"/>
                    </a:p>
                  </a:txBody>
                  <a:tcPr/>
                </a:tc>
                <a:tc vMerge="1">
                  <a:txBody>
                    <a:bodyPr/>
                    <a:lstStyle/>
                    <a:p>
                      <a:endParaRPr lang="en-US"/>
                    </a:p>
                  </a:txBody>
                  <a:tcPr/>
                </a:tc>
                <a:tc>
                  <a:txBody>
                    <a:bodyPr/>
                    <a:lstStyle/>
                    <a:p>
                      <a:pPr algn="l" fontAlgn="ctr"/>
                      <a:r>
                        <a:rPr lang="fr-FR" sz="1000" b="0" i="0" u="none" strike="noStrike" dirty="0" smtClean="0">
                          <a:solidFill>
                            <a:srgbClr val="000000"/>
                          </a:solidFill>
                          <a:effectLst/>
                          <a:latin typeface="Calibri" panose="020F0502020204030204" pitchFamily="34" charset="0"/>
                        </a:rPr>
                        <a:t>Cloud </a:t>
                      </a:r>
                      <a:r>
                        <a:rPr lang="fr-FR" sz="1000" b="0" i="0" u="none" strike="noStrike" dirty="0" err="1" smtClean="0">
                          <a:solidFill>
                            <a:srgbClr val="000000"/>
                          </a:solidFill>
                          <a:effectLst/>
                          <a:latin typeface="Calibri" panose="020F0502020204030204" pitchFamily="34" charset="0"/>
                        </a:rPr>
                        <a:t>Hosting</a:t>
                      </a:r>
                      <a:endParaRPr lang="fr-FR"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rgbClr val="000000"/>
                          </a:solidFill>
                          <a:effectLst/>
                          <a:latin typeface="Calibri" panose="020F0502020204030204" pitchFamily="34" charset="0"/>
                        </a:rPr>
                        <a:t>Azure</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BHF</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Yes</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rgbClr val="000000"/>
                          </a:solidFill>
                          <a:effectLst/>
                          <a:latin typeface="Calibri" panose="020F0502020204030204" pitchFamily="34" charset="0"/>
                        </a:rPr>
                        <a:t>NA</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2716285"/>
                  </a:ext>
                </a:extLst>
              </a:tr>
              <a:tr h="201707">
                <a:tc vMerge="1">
                  <a:txBody>
                    <a:bodyPr/>
                    <a:lstStyle/>
                    <a:p>
                      <a:endParaRPr lang="en-US"/>
                    </a:p>
                  </a:txBody>
                  <a:tcPr/>
                </a:tc>
                <a:tc vMerge="1">
                  <a:txBody>
                    <a:bodyPr/>
                    <a:lstStyle/>
                    <a:p>
                      <a:endParaRPr lang="en-US"/>
                    </a:p>
                  </a:txBody>
                  <a:tcPr/>
                </a:tc>
                <a:tc>
                  <a:txBody>
                    <a:bodyPr/>
                    <a:lstStyle/>
                    <a:p>
                      <a:pPr algn="l" fontAlgn="ctr"/>
                      <a:r>
                        <a:rPr lang="en-US" sz="1000" b="0" i="0" u="none" strike="noStrike" dirty="0" smtClean="0">
                          <a:solidFill>
                            <a:srgbClr val="000000"/>
                          </a:solidFill>
                          <a:effectLst/>
                          <a:latin typeface="Calibri" panose="020F0502020204030204" pitchFamily="34" charset="0"/>
                        </a:rPr>
                        <a:t>Cloud Hosting</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rgbClr val="000000"/>
                          </a:solidFill>
                          <a:effectLst/>
                          <a:latin typeface="Calibri" panose="020F0502020204030204" pitchFamily="34" charset="0"/>
                        </a:rPr>
                        <a:t>AWS</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Cognizant</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NA</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0794808"/>
                  </a:ext>
                </a:extLst>
              </a:tr>
              <a:tr h="201707">
                <a:tc vMerge="1">
                  <a:txBody>
                    <a:bodyPr/>
                    <a:lstStyle/>
                    <a:p>
                      <a:endParaRPr lang="en-US"/>
                    </a:p>
                  </a:txBody>
                  <a:tcPr/>
                </a:tc>
                <a:tc vMerge="1">
                  <a:txBody>
                    <a:bodyPr/>
                    <a:lstStyle/>
                    <a:p>
                      <a:endParaRPr lang="en-US"/>
                    </a:p>
                  </a:txBody>
                  <a:tcPr/>
                </a:tc>
                <a:tc>
                  <a:txBody>
                    <a:bodyPr/>
                    <a:lstStyle/>
                    <a:p>
                      <a:pPr algn="l" fontAlgn="ctr"/>
                      <a:r>
                        <a:rPr lang="en-US" sz="1000" b="0" i="0" u="none" strike="noStrike" dirty="0" smtClean="0">
                          <a:solidFill>
                            <a:srgbClr val="000000"/>
                          </a:solidFill>
                          <a:effectLst/>
                          <a:latin typeface="Calibri" panose="020F0502020204030204" pitchFamily="34" charset="0"/>
                        </a:rPr>
                        <a:t>Cloud cost management</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rgbClr val="000000"/>
                          </a:solidFill>
                          <a:effectLst/>
                          <a:latin typeface="Calibri" panose="020F0502020204030204" pitchFamily="34" charset="0"/>
                        </a:rPr>
                        <a:t>Azure Cost Management</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BHF</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4533522"/>
                  </a:ext>
                </a:extLst>
              </a:tr>
              <a:tr h="201707">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rgbClr val="000000"/>
                          </a:solidFill>
                          <a:effectLst/>
                          <a:latin typeface="Calibri" panose="020F0502020204030204" pitchFamily="34" charset="0"/>
                        </a:rPr>
                        <a:t>Patch Management</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rgbClr val="000000"/>
                          </a:solidFill>
                          <a:effectLst/>
                          <a:latin typeface="Calibri" panose="020F0502020204030204" pitchFamily="34" charset="0"/>
                        </a:rPr>
                        <a:t>SCCM</a:t>
                      </a:r>
                      <a:endParaRPr lang="en-US" sz="10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BHF</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2754553"/>
                  </a:ext>
                </a:extLst>
              </a:tr>
              <a:tr h="188796">
                <a:tc rowSpan="12">
                  <a:txBody>
                    <a:bodyPr/>
                    <a:lstStyle/>
                    <a:p>
                      <a:pPr algn="ctr" fontAlgn="ctr"/>
                      <a:r>
                        <a:rPr lang="en-US" sz="1000" b="0" i="0" u="none" strike="noStrike" dirty="0">
                          <a:solidFill>
                            <a:srgbClr val="000000"/>
                          </a:solidFill>
                          <a:effectLst/>
                          <a:latin typeface="Calibri" panose="020F0502020204030204" pitchFamily="34" charset="0"/>
                        </a:rPr>
                        <a:t>Security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2">
                  <a:txBody>
                    <a:bodyPr/>
                    <a:lstStyle/>
                    <a:p>
                      <a:pPr algn="ctr" fontAlgn="ctr"/>
                      <a:r>
                        <a:rPr lang="en-US" sz="1000" b="0" i="0" u="none" strike="noStrike" dirty="0" err="1">
                          <a:solidFill>
                            <a:srgbClr val="000000"/>
                          </a:solidFill>
                          <a:effectLst/>
                          <a:latin typeface="Calibri" panose="020F0502020204030204" pitchFamily="34" charset="0"/>
                        </a:rPr>
                        <a:t>SecOps</a:t>
                      </a:r>
                      <a:r>
                        <a:rPr lang="en-US" sz="1000" b="0" i="0" u="none" strike="noStrike" dirty="0">
                          <a:solidFill>
                            <a:srgbClr val="000000"/>
                          </a:solidFill>
                          <a:effectLst/>
                          <a:latin typeface="Calibri" panose="020F0502020204030204" pitchFamily="34" charset="0"/>
                        </a:rPr>
                        <a:t> and monitoring</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Vulnerability </a:t>
                      </a:r>
                      <a:r>
                        <a:rPr lang="en-US" sz="1000" b="0" i="0" u="none" strike="noStrike" dirty="0" smtClean="0">
                          <a:solidFill>
                            <a:srgbClr val="000000"/>
                          </a:solidFill>
                          <a:effectLst/>
                          <a:latin typeface="Calibri" panose="020F0502020204030204" pitchFamily="34" charset="0"/>
                        </a:rPr>
                        <a:t>Mgmt.</a:t>
                      </a:r>
                      <a:r>
                        <a:rPr lang="en-US" sz="1000" b="0" i="0" u="none" strike="noStrike" dirty="0">
                          <a:solidFill>
                            <a:srgbClr val="000000"/>
                          </a:solidFill>
                          <a:effectLst/>
                          <a:latin typeface="Calibri" panose="020F0502020204030204" pitchFamily="34" charset="0"/>
                        </a:rPr>
                        <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Penetration Testing</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Compliance</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Data Security</a:t>
                      </a:r>
                      <a:br>
                        <a:rPr lang="en-US" sz="1000" b="0" i="0" u="none" strike="noStrike" dirty="0">
                          <a:solidFill>
                            <a:srgbClr val="000000"/>
                          </a:solidFill>
                          <a:effectLst/>
                          <a:latin typeface="Calibri" panose="020F0502020204030204" pitchFamily="34" charset="0"/>
                        </a:rPr>
                      </a:br>
                      <a:r>
                        <a:rPr lang="en-US" sz="1000" b="0" i="0" u="none" strike="noStrike" dirty="0">
                          <a:solidFill>
                            <a:srgbClr val="000000"/>
                          </a:solidFill>
                          <a:effectLst/>
                          <a:latin typeface="Calibri" panose="020F0502020204030204" pitchFamily="34" charset="0"/>
                        </a:rPr>
                        <a:t>IAM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chemeClr val="tx2"/>
                          </a:solidFill>
                          <a:effectLst/>
                          <a:latin typeface="Calibri" panose="020F0502020204030204" pitchFamily="34" charset="0"/>
                        </a:rPr>
                        <a:t>Security Monitoring</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chemeClr val="tx2"/>
                          </a:solidFill>
                          <a:effectLst/>
                          <a:latin typeface="Calibri" panose="020F0502020204030204" pitchFamily="34" charset="0"/>
                        </a:rPr>
                        <a:t>Cyber</a:t>
                      </a:r>
                      <a:r>
                        <a:rPr lang="en-US" sz="1000" b="0" i="0" u="none" strike="noStrike" baseline="0" dirty="0" smtClean="0">
                          <a:solidFill>
                            <a:schemeClr val="tx2"/>
                          </a:solidFill>
                          <a:effectLst/>
                          <a:latin typeface="Calibri" panose="020F0502020204030204" pitchFamily="34" charset="0"/>
                        </a:rPr>
                        <a:t> Threat Defense (CTD)</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Cognizant</a:t>
                      </a:r>
                      <a:r>
                        <a:rPr lang="en-US" sz="1000" b="0" i="0" u="none" strike="noStrike" dirty="0">
                          <a:solidFill>
                            <a:schemeClr val="tx2"/>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200610"/>
                  </a:ext>
                </a:extLst>
              </a:tr>
              <a:tr h="297180">
                <a:tc vMerge="1">
                  <a:txBody>
                    <a:bodyPr/>
                    <a:lstStyle/>
                    <a:p>
                      <a:endParaRPr lang="en-US"/>
                    </a:p>
                  </a:txBody>
                  <a:tcPr/>
                </a:tc>
                <a:tc vMerge="1">
                  <a:txBody>
                    <a:bodyPr/>
                    <a:lstStyle/>
                    <a:p>
                      <a:endParaRPr lang="en-US"/>
                    </a:p>
                  </a:txBody>
                  <a:tcPr/>
                </a:tc>
                <a:tc>
                  <a:txBody>
                    <a:bodyPr/>
                    <a:lstStyle/>
                    <a:p>
                      <a:pPr algn="l" fontAlgn="ctr"/>
                      <a:r>
                        <a:rPr lang="en-US" sz="1000" b="0" i="0" u="none" strike="noStrike" dirty="0" smtClean="0">
                          <a:solidFill>
                            <a:schemeClr val="tx2"/>
                          </a:solidFill>
                          <a:effectLst/>
                          <a:latin typeface="Calibri" panose="020F0502020204030204" pitchFamily="34" charset="0"/>
                        </a:rPr>
                        <a:t>Vulnerability Management </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chemeClr val="tx2"/>
                          </a:solidFill>
                          <a:effectLst/>
                          <a:latin typeface="Calibri" panose="020F0502020204030204" pitchFamily="34" charset="0"/>
                        </a:rPr>
                        <a:t>Vulnerability Mgmt. as a service powered by </a:t>
                      </a:r>
                      <a:r>
                        <a:rPr lang="en-US" sz="1000" b="0" i="0" u="none" strike="noStrike" dirty="0" err="1" smtClean="0">
                          <a:solidFill>
                            <a:schemeClr val="tx2"/>
                          </a:solidFill>
                          <a:effectLst/>
                          <a:latin typeface="Calibri" panose="020F0502020204030204" pitchFamily="34" charset="0"/>
                        </a:rPr>
                        <a:t>Qualys</a:t>
                      </a:r>
                      <a:r>
                        <a:rPr lang="en-US" sz="1000" b="0" i="0" u="none" strike="noStrike" dirty="0" smtClean="0">
                          <a:solidFill>
                            <a:schemeClr val="tx2"/>
                          </a:solidFill>
                          <a:effectLst/>
                          <a:latin typeface="Calibri" panose="020F0502020204030204" pitchFamily="34" charset="0"/>
                        </a:rPr>
                        <a:t>, </a:t>
                      </a:r>
                      <a:r>
                        <a:rPr lang="en-US" sz="1000" b="0" i="0" u="none" strike="noStrike" dirty="0" err="1" smtClean="0">
                          <a:solidFill>
                            <a:schemeClr val="tx2"/>
                          </a:solidFill>
                          <a:effectLst/>
                          <a:latin typeface="Calibri" panose="020F0502020204030204" pitchFamily="34" charset="0"/>
                        </a:rPr>
                        <a:t>Checkmarx</a:t>
                      </a:r>
                      <a:r>
                        <a:rPr lang="en-US" sz="1000" b="0" i="0" u="none" strike="noStrike" dirty="0" smtClean="0">
                          <a:solidFill>
                            <a:schemeClr val="tx2"/>
                          </a:solidFill>
                          <a:effectLst/>
                          <a:latin typeface="Calibri" panose="020F0502020204030204" pitchFamily="34" charset="0"/>
                        </a:rPr>
                        <a:t>, App Scan</a:t>
                      </a:r>
                      <a:endParaRPr lang="it-IT"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Cognizant</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8414357"/>
                  </a:ext>
                </a:extLst>
              </a:tr>
              <a:tr h="188796">
                <a:tc vMerge="1">
                  <a:txBody>
                    <a:bodyPr/>
                    <a:lstStyle/>
                    <a:p>
                      <a:endParaRPr lang="en-US"/>
                    </a:p>
                  </a:txBody>
                  <a:tcPr/>
                </a:tc>
                <a:tc vMerge="1">
                  <a:txBody>
                    <a:bodyPr/>
                    <a:lstStyle/>
                    <a:p>
                      <a:endParaRPr lang="en-US"/>
                    </a:p>
                  </a:txBody>
                  <a:tcPr/>
                </a:tc>
                <a:tc>
                  <a:txBody>
                    <a:bodyPr/>
                    <a:lstStyle/>
                    <a:p>
                      <a:pPr algn="l" fontAlgn="ctr"/>
                      <a:r>
                        <a:rPr lang="en-US" sz="1000" b="0" i="0" u="none" strike="noStrike" dirty="0" smtClean="0">
                          <a:solidFill>
                            <a:schemeClr val="tx2"/>
                          </a:solidFill>
                          <a:effectLst/>
                          <a:latin typeface="Calibri" panose="020F0502020204030204" pitchFamily="34" charset="0"/>
                        </a:rPr>
                        <a:t>DLP, Data Classification &amp; Protection </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fr-FR" sz="1000" b="0" i="0" u="none" strike="noStrike" dirty="0" smtClean="0">
                          <a:solidFill>
                            <a:schemeClr val="tx2"/>
                          </a:solidFill>
                          <a:effectLst/>
                          <a:latin typeface="Calibri" panose="020F0502020204030204" pitchFamily="34" charset="0"/>
                        </a:rPr>
                        <a:t>O365 DLP, Azure Information Protection</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BHF</a:t>
                      </a:r>
                      <a:r>
                        <a:rPr lang="en-US" sz="1000" b="0" i="0" u="none" strike="noStrike" dirty="0">
                          <a:solidFill>
                            <a:schemeClr val="tx2"/>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8769048"/>
                  </a:ext>
                </a:extLst>
              </a:tr>
              <a:tr h="216928">
                <a:tc vMerge="1">
                  <a:txBody>
                    <a:bodyPr/>
                    <a:lstStyle/>
                    <a:p>
                      <a:endParaRPr lang="en-US"/>
                    </a:p>
                  </a:txBody>
                  <a:tcPr/>
                </a:tc>
                <a:tc vMerge="1">
                  <a:txBody>
                    <a:bodyPr/>
                    <a:lstStyle/>
                    <a:p>
                      <a:endParaRPr lang="en-US"/>
                    </a:p>
                  </a:txBody>
                  <a:tcPr/>
                </a:tc>
                <a:tc>
                  <a:txBody>
                    <a:bodyPr/>
                    <a:lstStyle/>
                    <a:p>
                      <a:pPr algn="l" fontAlgn="ctr"/>
                      <a:r>
                        <a:rPr lang="en-US" sz="1000" b="0" i="0" u="none" strike="noStrike" dirty="0" smtClean="0">
                          <a:solidFill>
                            <a:schemeClr val="tx2"/>
                          </a:solidFill>
                          <a:effectLst/>
                          <a:latin typeface="Calibri" panose="020F0502020204030204" pitchFamily="34" charset="0"/>
                        </a:rPr>
                        <a:t>Secure Internet Access </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err="1" smtClean="0">
                          <a:solidFill>
                            <a:schemeClr val="tx2"/>
                          </a:solidFill>
                          <a:effectLst/>
                          <a:latin typeface="Calibri" panose="020F0502020204030204" pitchFamily="34" charset="0"/>
                        </a:rPr>
                        <a:t>Zscaler</a:t>
                      </a:r>
                      <a:r>
                        <a:rPr lang="en-US" sz="1000" b="0" i="0" u="none" strike="noStrike" dirty="0" smtClean="0">
                          <a:solidFill>
                            <a:schemeClr val="tx2"/>
                          </a:solidFill>
                          <a:effectLst/>
                          <a:latin typeface="Calibri" panose="020F0502020204030204" pitchFamily="34" charset="0"/>
                        </a:rPr>
                        <a:t> Internet Access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Cognizant</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3541797"/>
                  </a:ext>
                </a:extLst>
              </a:tr>
              <a:tr h="188796">
                <a:tc vMerge="1">
                  <a:txBody>
                    <a:bodyPr/>
                    <a:lstStyle/>
                    <a:p>
                      <a:endParaRPr lang="en-US"/>
                    </a:p>
                  </a:txBody>
                  <a:tcPr/>
                </a:tc>
                <a:tc vMerge="1">
                  <a:txBody>
                    <a:bodyPr/>
                    <a:lstStyle/>
                    <a:p>
                      <a:endParaRPr lang="en-US"/>
                    </a:p>
                  </a:txBody>
                  <a:tcPr/>
                </a:tc>
                <a:tc>
                  <a:txBody>
                    <a:bodyPr/>
                    <a:lstStyle/>
                    <a:p>
                      <a:pPr algn="l" fontAlgn="ctr"/>
                      <a:r>
                        <a:rPr lang="en-US" sz="1000" b="0" i="0" u="none" strike="noStrike" dirty="0" smtClean="0">
                          <a:solidFill>
                            <a:schemeClr val="tx2"/>
                          </a:solidFill>
                          <a:effectLst/>
                          <a:latin typeface="Calibri" panose="020F0502020204030204" pitchFamily="34" charset="0"/>
                        </a:rPr>
                        <a:t>Antivirus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chemeClr val="tx2"/>
                          </a:solidFill>
                          <a:effectLst/>
                          <a:latin typeface="Calibri" panose="020F0502020204030204" pitchFamily="34" charset="0"/>
                        </a:rPr>
                        <a:t>Defender ATP</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BHF</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8849518"/>
                  </a:ext>
                </a:extLst>
              </a:tr>
              <a:tr h="188796">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r>
                        <a:rPr lang="en-US" sz="1000" b="0" i="0" u="none" strike="noStrike" kern="1200" dirty="0" smtClean="0">
                          <a:solidFill>
                            <a:schemeClr val="tx2"/>
                          </a:solidFill>
                          <a:effectLst/>
                          <a:latin typeface="Calibri" panose="020F0502020204030204" pitchFamily="34" charset="0"/>
                          <a:ea typeface="+mn-ea"/>
                          <a:cs typeface="+mn-cs"/>
                        </a:rPr>
                        <a:t>Malware Defense </a:t>
                      </a:r>
                      <a:endParaRPr lang="en-US" sz="1000" b="0" i="0" u="none" strike="noStrike" kern="1200" dirty="0">
                        <a:solidFill>
                          <a:schemeClr val="tx2"/>
                        </a:solidFill>
                        <a:effectLst/>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0" i="0" u="none" strike="noStrike" kern="1200" dirty="0" smtClean="0">
                          <a:solidFill>
                            <a:schemeClr val="tx2"/>
                          </a:solidFill>
                          <a:effectLst/>
                          <a:latin typeface="Calibri" panose="020F0502020204030204" pitchFamily="34" charset="0"/>
                          <a:ea typeface="+mn-ea"/>
                          <a:cs typeface="+mn-cs"/>
                        </a:rPr>
                        <a:t>Carbon Black EDR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chemeClr val="tx2"/>
                          </a:solidFill>
                          <a:effectLst/>
                          <a:latin typeface="Calibri" panose="020F0502020204030204" pitchFamily="34" charset="0"/>
                        </a:rPr>
                        <a:t> </a:t>
                      </a:r>
                      <a:r>
                        <a:rPr lang="en-US" sz="1000" b="0" i="0" u="none" strike="noStrike" dirty="0" smtClean="0">
                          <a:solidFill>
                            <a:schemeClr val="tx2"/>
                          </a:solidFill>
                          <a:effectLst/>
                          <a:latin typeface="Calibri" panose="020F0502020204030204" pitchFamily="34" charset="0"/>
                        </a:rPr>
                        <a:t>Cognizant</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984687"/>
                  </a:ext>
                </a:extLst>
              </a:tr>
              <a:tr h="216928">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chemeClr val="tx2"/>
                          </a:solidFill>
                          <a:effectLst/>
                          <a:latin typeface="Calibri" panose="020F0502020204030204" pitchFamily="34" charset="0"/>
                        </a:rPr>
                        <a:t>Firewall (Still in discussion)</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err="1" smtClean="0">
                          <a:solidFill>
                            <a:schemeClr val="tx2"/>
                          </a:solidFill>
                          <a:effectLst/>
                          <a:latin typeface="Calibri" panose="020F0502020204030204" pitchFamily="34" charset="0"/>
                        </a:rPr>
                        <a:t>Paloalto</a:t>
                      </a:r>
                      <a:endParaRPr lang="it-IT"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Cognizant</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178372"/>
                  </a:ext>
                </a:extLst>
              </a:tr>
              <a:tr h="188796">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chemeClr val="tx2"/>
                          </a:solidFill>
                          <a:effectLst/>
                          <a:latin typeface="Calibri" panose="020F0502020204030204" pitchFamily="34" charset="0"/>
                        </a:rPr>
                        <a:t>Guest</a:t>
                      </a:r>
                      <a:r>
                        <a:rPr lang="en-US" sz="1000" b="0" i="0" u="none" strike="noStrike" baseline="0" dirty="0" smtClean="0">
                          <a:solidFill>
                            <a:schemeClr val="tx2"/>
                          </a:solidFill>
                          <a:effectLst/>
                          <a:latin typeface="Calibri" panose="020F0502020204030204" pitchFamily="34" charset="0"/>
                        </a:rPr>
                        <a:t> Internet</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lang="en-US" sz="1000" b="0" i="0" u="none" strike="noStrike" dirty="0" smtClean="0">
                          <a:solidFill>
                            <a:schemeClr val="tx2"/>
                          </a:solidFill>
                          <a:effectLst/>
                          <a:latin typeface="Calibri" panose="020F0502020204030204" pitchFamily="34" charset="0"/>
                        </a:rPr>
                        <a:t>Cisco ISE Guest Access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BHF</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7285406"/>
                  </a:ext>
                </a:extLst>
              </a:tr>
              <a:tr h="188796">
                <a:tc vMerge="1">
                  <a:txBody>
                    <a:bodyPr/>
                    <a:lstStyle/>
                    <a:p>
                      <a:endParaRPr lang="en-US"/>
                    </a:p>
                  </a:txBody>
                  <a:tcPr/>
                </a:tc>
                <a:tc vMerge="1">
                  <a:txBody>
                    <a:bodyPr/>
                    <a:lstStyle/>
                    <a:p>
                      <a:endParaRPr lang="en-US"/>
                    </a:p>
                  </a:txBody>
                  <a:tcPr/>
                </a:tc>
                <a:tc>
                  <a:txBody>
                    <a:bodyPr/>
                    <a:lstStyle/>
                    <a:p>
                      <a:pPr algn="l" fontAlgn="ctr"/>
                      <a:r>
                        <a:rPr lang="en-US" sz="1000" b="0" i="0" u="none" strike="noStrike" dirty="0" smtClean="0">
                          <a:solidFill>
                            <a:schemeClr val="tx2"/>
                          </a:solidFill>
                          <a:effectLst/>
                          <a:latin typeface="Calibri" panose="020F0502020204030204" pitchFamily="34" charset="0"/>
                        </a:rPr>
                        <a:t>CASB</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chemeClr val="tx2"/>
                          </a:solidFill>
                          <a:effectLst/>
                          <a:latin typeface="Calibri" panose="020F0502020204030204" pitchFamily="34" charset="0"/>
                        </a:rPr>
                        <a:t>MCAS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BHF</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2091267"/>
                  </a:ext>
                </a:extLst>
              </a:tr>
              <a:tr h="188796">
                <a:tc vMerge="1">
                  <a:txBody>
                    <a:bodyPr/>
                    <a:lstStyle/>
                    <a:p>
                      <a:endParaRPr lang="en-US"/>
                    </a:p>
                  </a:txBody>
                  <a:tcPr/>
                </a:tc>
                <a:tc vMerge="1">
                  <a:txBody>
                    <a:bodyPr/>
                    <a:lstStyle/>
                    <a:p>
                      <a:endParaRPr lang="en-US"/>
                    </a:p>
                  </a:txBody>
                  <a:tcPr/>
                </a:tc>
                <a:tc>
                  <a:txBody>
                    <a:bodyPr/>
                    <a:lstStyle/>
                    <a:p>
                      <a:pPr algn="l" fontAlgn="ctr"/>
                      <a:r>
                        <a:rPr lang="en-US" sz="1000" b="0" i="0" u="none" strike="noStrike" smtClean="0">
                          <a:solidFill>
                            <a:schemeClr val="tx2"/>
                          </a:solidFill>
                          <a:effectLst/>
                          <a:latin typeface="Calibri" panose="020F0502020204030204" pitchFamily="34" charset="0"/>
                        </a:rPr>
                        <a:t>Cloud Security Visibility</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err="1" smtClean="0">
                          <a:solidFill>
                            <a:schemeClr val="tx2"/>
                          </a:solidFill>
                          <a:effectLst/>
                          <a:latin typeface="Calibri" panose="020F0502020204030204" pitchFamily="34" charset="0"/>
                        </a:rPr>
                        <a:t>RedLock</a:t>
                      </a:r>
                      <a:endParaRPr lang="en-US" sz="1000" b="0" i="0" u="none" strike="noStrike" dirty="0" smtClean="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Cognizant</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9092591"/>
                  </a:ext>
                </a:extLst>
              </a:tr>
              <a:tr h="188796">
                <a:tc vMerge="1">
                  <a:txBody>
                    <a:bodyPr/>
                    <a:lstStyle/>
                    <a:p>
                      <a:endParaRPr lang="en-US"/>
                    </a:p>
                  </a:txBody>
                  <a:tcPr/>
                </a:tc>
                <a:tc vMerge="1">
                  <a:txBody>
                    <a:bodyPr/>
                    <a:lstStyle/>
                    <a:p>
                      <a:endParaRPr lang="en-US"/>
                    </a:p>
                  </a:txBody>
                  <a:tcPr/>
                </a:tc>
                <a:tc>
                  <a:txBody>
                    <a:bodyPr/>
                    <a:lstStyle/>
                    <a:p>
                      <a:pPr algn="l" fontAlgn="ctr"/>
                      <a:r>
                        <a:rPr lang="en-US" sz="1000" b="0" i="0" u="none" strike="noStrike" dirty="0" smtClean="0">
                          <a:solidFill>
                            <a:schemeClr val="tx2"/>
                          </a:solidFill>
                          <a:effectLst/>
                          <a:latin typeface="Calibri" panose="020F0502020204030204" pitchFamily="34" charset="0"/>
                        </a:rPr>
                        <a:t>Private</a:t>
                      </a:r>
                      <a:r>
                        <a:rPr lang="en-US" sz="1000" b="0" i="0" u="none" strike="noStrike" baseline="0" dirty="0" smtClean="0">
                          <a:solidFill>
                            <a:schemeClr val="tx2"/>
                          </a:solidFill>
                          <a:effectLst/>
                          <a:latin typeface="Calibri" panose="020F0502020204030204" pitchFamily="34" charset="0"/>
                        </a:rPr>
                        <a:t> Access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err="1" smtClean="0">
                          <a:solidFill>
                            <a:schemeClr val="tx2"/>
                          </a:solidFill>
                          <a:effectLst/>
                          <a:latin typeface="Calibri" panose="020F0502020204030204" pitchFamily="34" charset="0"/>
                        </a:rPr>
                        <a:t>Zscaler</a:t>
                      </a:r>
                      <a:r>
                        <a:rPr lang="en-US" sz="1000" b="0" i="0" u="none" strike="noStrike" dirty="0" smtClean="0">
                          <a:solidFill>
                            <a:schemeClr val="tx2"/>
                          </a:solidFill>
                          <a:effectLst/>
                          <a:latin typeface="Calibri" panose="020F0502020204030204" pitchFamily="34" charset="0"/>
                        </a:rPr>
                        <a:t> private access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Cognizant</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1869515"/>
                  </a:ext>
                </a:extLst>
              </a:tr>
              <a:tr h="188796">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smtClean="0">
                          <a:solidFill>
                            <a:schemeClr val="tx2"/>
                          </a:solidFill>
                          <a:effectLst/>
                          <a:latin typeface="Calibri" panose="020F0502020204030204" pitchFamily="34" charset="0"/>
                        </a:rPr>
                        <a:t>Certificate Mgmt. System </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000" b="0" i="0" u="none" strike="noStrike" dirty="0" err="1" smtClean="0">
                          <a:solidFill>
                            <a:schemeClr val="tx2"/>
                          </a:solidFill>
                          <a:effectLst/>
                          <a:latin typeface="Calibri" panose="020F0502020204030204" pitchFamily="34" charset="0"/>
                        </a:rPr>
                        <a:t>Venafi</a:t>
                      </a:r>
                      <a:endParaRPr lang="en-US" sz="1000" b="0" i="0" u="none" strike="noStrike" dirty="0" smtClean="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BHF</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smtClean="0">
                          <a:solidFill>
                            <a:schemeClr val="tx2"/>
                          </a:solidFill>
                          <a:effectLst/>
                          <a:latin typeface="Calibri" panose="020F0502020204030204" pitchFamily="34" charset="0"/>
                        </a:rPr>
                        <a:t>Yes</a:t>
                      </a:r>
                      <a:endParaRPr lang="en-US" sz="10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4322803"/>
                  </a:ext>
                </a:extLst>
              </a:tr>
            </a:tbl>
          </a:graphicData>
        </a:graphic>
      </p:graphicFrame>
      <p:sp>
        <p:nvSpPr>
          <p:cNvPr id="5" name="TextBox 4"/>
          <p:cNvSpPr txBox="1"/>
          <p:nvPr/>
        </p:nvSpPr>
        <p:spPr>
          <a:xfrm>
            <a:off x="1641169" y="4813201"/>
            <a:ext cx="4767331" cy="138499"/>
          </a:xfrm>
          <a:prstGeom prst="rect">
            <a:avLst/>
          </a:prstGeom>
          <a:ln>
            <a:solidFill>
              <a:schemeClr val="tx2"/>
            </a:solidFill>
          </a:ln>
        </p:spPr>
        <p:txBody>
          <a:bodyPr wrap="none" lIns="0" tIns="0" rIns="0" bIns="0" rtlCol="0">
            <a:spAutoFit/>
          </a:bodyPr>
          <a:lstStyle/>
          <a:p>
            <a:pPr algn="l"/>
            <a:r>
              <a:rPr lang="en-US" sz="900" dirty="0">
                <a:solidFill>
                  <a:schemeClr val="tx2"/>
                </a:solidFill>
              </a:rPr>
              <a:t>FRM – Financial Responsibility Matrix | MS – Managed Services | PS – Professional Services</a:t>
            </a:r>
          </a:p>
        </p:txBody>
      </p:sp>
      <p:sp>
        <p:nvSpPr>
          <p:cNvPr id="8" name="Footer Placeholder 2"/>
          <p:cNvSpPr>
            <a:spLocks noGrp="1"/>
          </p:cNvSpPr>
          <p:nvPr>
            <p:ph type="ftr" sz="quarter" idx="11"/>
          </p:nvPr>
        </p:nvSpPr>
        <p:spPr>
          <a:xfrm>
            <a:off x="640080" y="4800600"/>
            <a:ext cx="4572000" cy="155448"/>
          </a:xfrm>
        </p:spPr>
        <p:txBody>
          <a:bodyPr/>
          <a:lstStyle/>
          <a:p>
            <a:pPr defTabSz="685800">
              <a:defRPr/>
            </a:pPr>
            <a:r>
              <a:rPr lang="en-US" sz="750" dirty="0">
                <a:solidFill>
                  <a:srgbClr val="0033A0"/>
                </a:solidFill>
                <a:latin typeface="Arial" panose="020B0604020202020204"/>
                <a:cs typeface="+mn-cs"/>
              </a:rPr>
              <a:t>© 2020 Cognizant</a:t>
            </a:r>
          </a:p>
        </p:txBody>
      </p:sp>
    </p:spTree>
    <p:extLst>
      <p:ext uri="{BB962C8B-B14F-4D97-AF65-F5344CB8AC3E}">
        <p14:creationId xmlns:p14="http://schemas.microsoft.com/office/powerpoint/2010/main" val="979034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33A0"/>
                </a:solidFill>
              </a:rPr>
              <a:t>Agenda</a:t>
            </a:r>
            <a:br>
              <a:rPr lang="en-US" dirty="0">
                <a:solidFill>
                  <a:srgbClr val="0033A0"/>
                </a:solidFill>
              </a:rPr>
            </a:br>
            <a:endParaRPr lang="en-US" dirty="0"/>
          </a:p>
        </p:txBody>
      </p:sp>
      <p:sp>
        <p:nvSpPr>
          <p:cNvPr id="21" name="Title 1"/>
          <p:cNvSpPr txBox="1">
            <a:spLocks/>
          </p:cNvSpPr>
          <p:nvPr/>
        </p:nvSpPr>
        <p:spPr>
          <a:xfrm>
            <a:off x="384048" y="274321"/>
            <a:ext cx="8385048" cy="361220"/>
          </a:xfrm>
          <a:prstGeom prst="rect">
            <a:avLst/>
          </a:prstGeom>
        </p:spPr>
        <p:txBody>
          <a:bodyPr vert="horz" lIns="0" tIns="0" rIns="0" bIns="0" rtlCol="0" anchor="t" anchorCtr="0">
            <a:normAutofit/>
          </a:bodyPr>
          <a:lstStyle>
            <a:lvl1pPr algn="l" defTabSz="1219170"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defTabSz="914378">
              <a:defRPr/>
            </a:pPr>
            <a:endParaRPr lang="en-US" sz="2400" dirty="0">
              <a:solidFill>
                <a:srgbClr val="0033A0"/>
              </a:solidFill>
            </a:endParaRPr>
          </a:p>
        </p:txBody>
      </p:sp>
      <p:pic>
        <p:nvPicPr>
          <p:cNvPr id="22" name="Picture 2" descr="D:\Surendar Works\icons and images\box_shadow[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613883" y="2248017"/>
            <a:ext cx="3916612" cy="30137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bwMode="auto">
          <a:xfrm>
            <a:off x="3933734" y="505667"/>
            <a:ext cx="5050298" cy="3840772"/>
          </a:xfrm>
          <a:prstGeom prst="rect">
            <a:avLst/>
          </a:prstGeom>
          <a:noFill/>
          <a:ln w="9525">
            <a:noFill/>
            <a:miter lim="800000"/>
            <a:headEnd/>
            <a:tailEnd/>
          </a:ln>
        </p:spPr>
        <p:txBody>
          <a:bodyPr wrap="square" rtlCol="0" anchor="ctr" anchorCtr="0">
            <a:prstTxWarp prst="textNoShape">
              <a:avLst/>
            </a:prstTxWarp>
            <a:noAutofit/>
          </a:bodyPr>
          <a:lstStyle/>
          <a:p>
            <a:pPr marL="395258" indent="-395258" defTabSz="685766" eaLnBrk="0" hangingPunct="0">
              <a:spcAft>
                <a:spcPts val="1200"/>
              </a:spcAft>
              <a:buClr>
                <a:srgbClr val="0033A0"/>
              </a:buClr>
              <a:buFont typeface="Wingdings 2" panose="05020102010507070707" pitchFamily="18" charset="2"/>
              <a:buChar char=""/>
              <a:defRPr/>
            </a:pPr>
            <a:r>
              <a:rPr lang="en-US" sz="1600" dirty="0" smtClean="0">
                <a:solidFill>
                  <a:srgbClr val="141414"/>
                </a:solidFill>
                <a:latin typeface="Arial" panose="020B0604020202020204"/>
              </a:rPr>
              <a:t>BHF – Company Overview</a:t>
            </a:r>
            <a:endParaRPr lang="en-US" sz="1600" dirty="0">
              <a:solidFill>
                <a:srgbClr val="141414"/>
              </a:solidFill>
              <a:latin typeface="Arial" panose="020B0604020202020204"/>
            </a:endParaRPr>
          </a:p>
          <a:p>
            <a:pPr marL="395258" indent="-395258" defTabSz="685766" eaLnBrk="0" hangingPunct="0">
              <a:spcAft>
                <a:spcPts val="1200"/>
              </a:spcAft>
              <a:buClr>
                <a:srgbClr val="0033A0"/>
              </a:buClr>
              <a:buFont typeface="Wingdings 2" panose="05020102010507070707" pitchFamily="18" charset="2"/>
              <a:buChar char=""/>
              <a:defRPr/>
            </a:pPr>
            <a:r>
              <a:rPr lang="en-US" sz="1600" dirty="0" smtClean="0">
                <a:solidFill>
                  <a:srgbClr val="141414"/>
                </a:solidFill>
                <a:latin typeface="Arial" panose="020B0604020202020204"/>
              </a:rPr>
              <a:t>Current State Summary</a:t>
            </a:r>
          </a:p>
          <a:p>
            <a:pPr marL="395258" indent="-395258" defTabSz="685766" eaLnBrk="0" hangingPunct="0">
              <a:spcAft>
                <a:spcPts val="1200"/>
              </a:spcAft>
              <a:buClr>
                <a:srgbClr val="0033A0"/>
              </a:buClr>
              <a:buFont typeface="Wingdings 2" panose="05020102010507070707" pitchFamily="18" charset="2"/>
              <a:buChar char=""/>
              <a:defRPr/>
            </a:pPr>
            <a:r>
              <a:rPr lang="en-US" sz="1600" dirty="0" smtClean="0">
                <a:solidFill>
                  <a:srgbClr val="141414"/>
                </a:solidFill>
              </a:rPr>
              <a:t>Proposed Tools &amp; FRM</a:t>
            </a:r>
          </a:p>
          <a:p>
            <a:pPr marL="395258" indent="-395258" defTabSz="685766" eaLnBrk="0" hangingPunct="0">
              <a:spcAft>
                <a:spcPts val="1200"/>
              </a:spcAft>
              <a:buClr>
                <a:srgbClr val="0033A0"/>
              </a:buClr>
              <a:buFont typeface="Wingdings 2" panose="05020102010507070707" pitchFamily="18" charset="2"/>
              <a:buChar char=""/>
              <a:defRPr/>
            </a:pPr>
            <a:r>
              <a:rPr lang="en-US" sz="1600" dirty="0" smtClean="0">
                <a:solidFill>
                  <a:srgbClr val="141414"/>
                </a:solidFill>
              </a:rPr>
              <a:t>Architecture – Reference View</a:t>
            </a:r>
          </a:p>
          <a:p>
            <a:pPr marL="395258" indent="-395258" defTabSz="685766" eaLnBrk="0" hangingPunct="0">
              <a:spcAft>
                <a:spcPts val="1200"/>
              </a:spcAft>
              <a:buClr>
                <a:srgbClr val="0033A0"/>
              </a:buClr>
              <a:buFont typeface="Wingdings 2" panose="05020102010507070707" pitchFamily="18" charset="2"/>
              <a:buChar char=""/>
              <a:defRPr/>
            </a:pPr>
            <a:r>
              <a:rPr lang="en-US" sz="1600" dirty="0" smtClean="0">
                <a:solidFill>
                  <a:srgbClr val="141414"/>
                </a:solidFill>
              </a:rPr>
              <a:t>Delivery Locations</a:t>
            </a:r>
          </a:p>
          <a:p>
            <a:pPr marL="395258" indent="-395258" defTabSz="685766" eaLnBrk="0" hangingPunct="0">
              <a:spcAft>
                <a:spcPts val="1200"/>
              </a:spcAft>
              <a:buClr>
                <a:srgbClr val="0033A0"/>
              </a:buClr>
              <a:buFont typeface="Wingdings 2" panose="05020102010507070707" pitchFamily="18" charset="2"/>
              <a:buChar char=""/>
              <a:defRPr/>
            </a:pPr>
            <a:r>
              <a:rPr lang="en-US" sz="1600" dirty="0" smtClean="0">
                <a:solidFill>
                  <a:srgbClr val="141414"/>
                </a:solidFill>
                <a:latin typeface="Arial" panose="020B0604020202020204"/>
              </a:rPr>
              <a:t>Tower Wise Focus Areas</a:t>
            </a:r>
            <a:endParaRPr lang="en-US" sz="1600" dirty="0">
              <a:solidFill>
                <a:srgbClr val="141414"/>
              </a:solidFill>
              <a:latin typeface="Arial" panose="020B0604020202020204"/>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829" y="1483332"/>
            <a:ext cx="2283810" cy="2176840"/>
          </a:xfrm>
          <a:prstGeom prst="rect">
            <a:avLst/>
          </a:prstGeom>
        </p:spPr>
      </p:pic>
      <p:sp>
        <p:nvSpPr>
          <p:cNvPr id="6" name="Footer Placeholder 5"/>
          <p:cNvSpPr>
            <a:spLocks noGrp="1"/>
          </p:cNvSpPr>
          <p:nvPr>
            <p:ph type="ftr" sz="quarter" idx="3"/>
          </p:nvPr>
        </p:nvSpPr>
        <p:spPr/>
        <p:txBody>
          <a:bodyPr/>
          <a:lstStyle/>
          <a:p>
            <a:r>
              <a:rPr lang="en-US" smtClean="0"/>
              <a:t>© 2020 Cognizant</a:t>
            </a:r>
            <a:endParaRPr lang="en-US" dirty="0"/>
          </a:p>
        </p:txBody>
      </p:sp>
      <p:sp>
        <p:nvSpPr>
          <p:cNvPr id="7" name="Slide Number Placeholder 6"/>
          <p:cNvSpPr>
            <a:spLocks noGrp="1"/>
          </p:cNvSpPr>
          <p:nvPr>
            <p:ph type="sldNum" sz="quarter" idx="4"/>
          </p:nvPr>
        </p:nvSpPr>
        <p:spPr/>
        <p:txBody>
          <a:bodyPr/>
          <a:lstStyle/>
          <a:p>
            <a:fld id="{2EFEF571-C9B4-4D92-A7F7-315B894862A8}" type="slidenum">
              <a:rPr lang="en-US" smtClean="0"/>
              <a:pPr/>
              <a:t>2</a:t>
            </a:fld>
            <a:endParaRPr lang="en-US" dirty="0"/>
          </a:p>
        </p:txBody>
      </p:sp>
    </p:spTree>
    <p:extLst>
      <p:ext uri="{BB962C8B-B14F-4D97-AF65-F5344CB8AC3E}">
        <p14:creationId xmlns:p14="http://schemas.microsoft.com/office/powerpoint/2010/main" val="3137081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80683354"/>
              </p:ext>
            </p:extLst>
          </p:nvPr>
        </p:nvGraphicFramePr>
        <p:xfrm>
          <a:off x="295875" y="427936"/>
          <a:ext cx="8496804" cy="4332773"/>
        </p:xfrm>
        <a:graphic>
          <a:graphicData uri="http://schemas.openxmlformats.org/drawingml/2006/table">
            <a:tbl>
              <a:tblPr/>
              <a:tblGrid>
                <a:gridCol w="520364">
                  <a:extLst>
                    <a:ext uri="{9D8B030D-6E8A-4147-A177-3AD203B41FA5}">
                      <a16:colId xmlns:a16="http://schemas.microsoft.com/office/drawing/2014/main" val="3550829181"/>
                    </a:ext>
                  </a:extLst>
                </a:gridCol>
                <a:gridCol w="1256660">
                  <a:extLst>
                    <a:ext uri="{9D8B030D-6E8A-4147-A177-3AD203B41FA5}">
                      <a16:colId xmlns:a16="http://schemas.microsoft.com/office/drawing/2014/main" val="1814949713"/>
                    </a:ext>
                  </a:extLst>
                </a:gridCol>
                <a:gridCol w="2118622">
                  <a:extLst>
                    <a:ext uri="{9D8B030D-6E8A-4147-A177-3AD203B41FA5}">
                      <a16:colId xmlns:a16="http://schemas.microsoft.com/office/drawing/2014/main" val="1171294716"/>
                    </a:ext>
                  </a:extLst>
                </a:gridCol>
                <a:gridCol w="2803640">
                  <a:extLst>
                    <a:ext uri="{9D8B030D-6E8A-4147-A177-3AD203B41FA5}">
                      <a16:colId xmlns:a16="http://schemas.microsoft.com/office/drawing/2014/main" val="3476580190"/>
                    </a:ext>
                  </a:extLst>
                </a:gridCol>
                <a:gridCol w="707457">
                  <a:extLst>
                    <a:ext uri="{9D8B030D-6E8A-4147-A177-3AD203B41FA5}">
                      <a16:colId xmlns:a16="http://schemas.microsoft.com/office/drawing/2014/main" val="3997670388"/>
                    </a:ext>
                  </a:extLst>
                </a:gridCol>
                <a:gridCol w="642486">
                  <a:extLst>
                    <a:ext uri="{9D8B030D-6E8A-4147-A177-3AD203B41FA5}">
                      <a16:colId xmlns:a16="http://schemas.microsoft.com/office/drawing/2014/main" val="971819183"/>
                    </a:ext>
                  </a:extLst>
                </a:gridCol>
                <a:gridCol w="447575">
                  <a:extLst>
                    <a:ext uri="{9D8B030D-6E8A-4147-A177-3AD203B41FA5}">
                      <a16:colId xmlns:a16="http://schemas.microsoft.com/office/drawing/2014/main" val="2010112759"/>
                    </a:ext>
                  </a:extLst>
                </a:gridCol>
              </a:tblGrid>
              <a:tr h="184783">
                <a:tc rowSpan="2">
                  <a:txBody>
                    <a:bodyPr/>
                    <a:lstStyle/>
                    <a:p>
                      <a:pPr algn="ctr" fontAlgn="ctr"/>
                      <a:r>
                        <a:rPr lang="en-US" sz="900" b="1" i="0" u="none" strike="noStrike" dirty="0">
                          <a:solidFill>
                            <a:schemeClr val="bg1"/>
                          </a:solidFill>
                          <a:effectLst/>
                          <a:latin typeface="Calibri" panose="020F0502020204030204" pitchFamily="34" charset="0"/>
                        </a:rPr>
                        <a:t>Tower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fontAlgn="ctr"/>
                      <a:r>
                        <a:rPr lang="en-US" sz="900" b="1" i="0" u="none" strike="noStrike" dirty="0">
                          <a:solidFill>
                            <a:schemeClr val="bg1"/>
                          </a:solidFill>
                          <a:effectLst/>
                          <a:latin typeface="Calibri" panose="020F0502020204030204" pitchFamily="34" charset="0"/>
                        </a:rPr>
                        <a:t>Steady State Support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gridSpan="2">
                  <a:txBody>
                    <a:bodyPr/>
                    <a:lstStyle/>
                    <a:p>
                      <a:pPr algn="ctr" fontAlgn="ctr"/>
                      <a:r>
                        <a:rPr lang="en-US" sz="900" b="1" i="0" u="none" strike="noStrike" dirty="0">
                          <a:solidFill>
                            <a:schemeClr val="bg1"/>
                          </a:solidFill>
                          <a:effectLst/>
                          <a:latin typeface="Calibri" panose="020F0502020204030204" pitchFamily="34" charset="0"/>
                        </a:rPr>
                        <a:t>Transformation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hMerge="1">
                  <a:txBody>
                    <a:bodyPr/>
                    <a:lstStyle/>
                    <a:p>
                      <a:endParaRPr lang="en-US"/>
                    </a:p>
                  </a:txBody>
                  <a:tcPr/>
                </a:tc>
                <a:tc rowSpan="2" gridSpan="3">
                  <a:txBody>
                    <a:bodyPr/>
                    <a:lstStyle/>
                    <a:p>
                      <a:pPr algn="ctr" fontAlgn="ctr"/>
                      <a:r>
                        <a:rPr lang="en-US" sz="900" b="1" i="0" u="none" strike="noStrike" dirty="0" smtClean="0">
                          <a:solidFill>
                            <a:schemeClr val="bg1"/>
                          </a:solidFill>
                          <a:effectLst/>
                          <a:latin typeface="Calibri" panose="020F0502020204030204" pitchFamily="34" charset="0"/>
                        </a:rPr>
                        <a:t>Price</a:t>
                      </a:r>
                      <a:r>
                        <a:rPr lang="en-US" sz="900" b="1" i="0" u="none" strike="noStrike" baseline="0" dirty="0" smtClean="0">
                          <a:solidFill>
                            <a:schemeClr val="bg1"/>
                          </a:solidFill>
                          <a:effectLst/>
                          <a:latin typeface="Calibri" panose="020F0502020204030204" pitchFamily="34" charset="0"/>
                        </a:rPr>
                        <a:t> included in the proposal</a:t>
                      </a: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hMerge="1">
                  <a:txBody>
                    <a:bodyPr/>
                    <a:lstStyle/>
                    <a:p>
                      <a:pPr algn="ctr" fontAlgn="ctr"/>
                      <a:endParaRPr lang="en-US" sz="13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hMerge="1">
                  <a:txBody>
                    <a:bodyPr/>
                    <a:lstStyle/>
                    <a:p>
                      <a:pPr algn="ctr" fontAlgn="ctr"/>
                      <a:endParaRPr lang="en-US" sz="13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436569827"/>
                  </a:ext>
                </a:extLst>
              </a:tr>
              <a:tr h="184783">
                <a:tc vMerge="1">
                  <a:txBody>
                    <a:bodyPr/>
                    <a:lstStyle/>
                    <a:p>
                      <a:endParaRPr lang="en-US"/>
                    </a:p>
                  </a:txBody>
                  <a:tcPr/>
                </a:tc>
                <a:tc vMerge="1">
                  <a:txBody>
                    <a:bodyPr/>
                    <a:lstStyle/>
                    <a:p>
                      <a:endParaRPr lang="en-US"/>
                    </a:p>
                  </a:txBody>
                  <a:tcPr/>
                </a:tc>
                <a:tc>
                  <a:txBody>
                    <a:bodyPr/>
                    <a:lstStyle/>
                    <a:p>
                      <a:pPr algn="ctr" fontAlgn="ctr"/>
                      <a:r>
                        <a:rPr lang="en-US" sz="900" b="1" i="0" u="none" strike="noStrike" dirty="0" smtClean="0">
                          <a:solidFill>
                            <a:schemeClr val="bg1"/>
                          </a:solidFill>
                          <a:effectLst/>
                          <a:latin typeface="Calibri" panose="020F0502020204030204" pitchFamily="34" charset="0"/>
                        </a:rPr>
                        <a:t>Function</a:t>
                      </a: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a:txBody>
                    <a:bodyPr/>
                    <a:lstStyle/>
                    <a:p>
                      <a:pPr algn="ctr" fontAlgn="ctr"/>
                      <a:r>
                        <a:rPr lang="en-US" sz="900" b="1" i="0" u="none" strike="noStrike" dirty="0">
                          <a:solidFill>
                            <a:schemeClr val="bg1"/>
                          </a:solidFill>
                          <a:effectLst/>
                          <a:latin typeface="Calibri" panose="020F0502020204030204" pitchFamily="34" charset="0"/>
                        </a:rPr>
                        <a:t>Proposed Solution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67750036"/>
                  </a:ext>
                </a:extLst>
              </a:tr>
              <a:tr h="184783">
                <a:tc>
                  <a:txBody>
                    <a:bodyPr/>
                    <a:lstStyle/>
                    <a:p>
                      <a:pPr algn="ctr" fontAlgn="ct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l" fontAlgn="ctr"/>
                      <a:r>
                        <a:rPr lang="en-US" sz="900" b="1" i="0" u="none" strike="noStrike" dirty="0" smtClean="0">
                          <a:solidFill>
                            <a:schemeClr val="tx2"/>
                          </a:solidFill>
                          <a:effectLst/>
                          <a:latin typeface="Calibri" panose="020F0502020204030204" pitchFamily="34" charset="0"/>
                        </a:rPr>
                        <a:t>        FRM                  MS            PS                    </a:t>
                      </a:r>
                      <a:endParaRPr lang="en-US" sz="900" b="1"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h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164907139"/>
                  </a:ext>
                </a:extLst>
              </a:tr>
              <a:tr h="125730">
                <a:tc rowSpan="11">
                  <a:txBody>
                    <a:bodyPr/>
                    <a:lstStyle/>
                    <a:p>
                      <a:pPr algn="ctr" fontAlgn="ctr"/>
                      <a:r>
                        <a:rPr lang="en-US" sz="800" b="0" i="0" u="none" strike="noStrike" dirty="0">
                          <a:solidFill>
                            <a:srgbClr val="000000"/>
                          </a:solidFill>
                          <a:effectLst/>
                          <a:latin typeface="Calibri" panose="020F0502020204030204" pitchFamily="34" charset="0"/>
                        </a:rPr>
                        <a:t>EUC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11">
                  <a:txBody>
                    <a:bodyPr/>
                    <a:lstStyle/>
                    <a:p>
                      <a:pPr marL="0" algn="l" defTabSz="1219170" rtl="0" eaLnBrk="1" fontAlgn="ctr" latinLnBrk="0" hangingPunct="1"/>
                      <a:r>
                        <a:rPr lang="en-US" sz="800" b="0" i="0" u="none" strike="noStrike" kern="1200" dirty="0">
                          <a:solidFill>
                            <a:srgbClr val="000000"/>
                          </a:solidFill>
                          <a:effectLst/>
                          <a:latin typeface="Calibri" panose="020F0502020204030204" pitchFamily="34" charset="0"/>
                          <a:ea typeface="+mn-ea"/>
                          <a:cs typeface="+mn-cs"/>
                        </a:rPr>
                        <a:t>Device Provisioning</a:t>
                      </a:r>
                      <a:br>
                        <a:rPr lang="en-US" sz="800" b="0" i="0" u="none" strike="noStrike" kern="1200" dirty="0">
                          <a:solidFill>
                            <a:srgbClr val="000000"/>
                          </a:solidFill>
                          <a:effectLst/>
                          <a:latin typeface="Calibri" panose="020F0502020204030204" pitchFamily="34" charset="0"/>
                          <a:ea typeface="+mn-ea"/>
                          <a:cs typeface="+mn-cs"/>
                        </a:rPr>
                      </a:br>
                      <a:r>
                        <a:rPr lang="en-US" sz="800" b="0" i="0" u="none" strike="noStrike" kern="1200" dirty="0">
                          <a:solidFill>
                            <a:srgbClr val="000000"/>
                          </a:solidFill>
                          <a:effectLst/>
                          <a:latin typeface="Calibri" panose="020F0502020204030204" pitchFamily="34" charset="0"/>
                          <a:ea typeface="+mn-ea"/>
                          <a:cs typeface="+mn-cs"/>
                        </a:rPr>
                        <a:t>VDI Support</a:t>
                      </a:r>
                      <a:br>
                        <a:rPr lang="en-US" sz="800" b="0" i="0" u="none" strike="noStrike" kern="1200" dirty="0">
                          <a:solidFill>
                            <a:srgbClr val="000000"/>
                          </a:solidFill>
                          <a:effectLst/>
                          <a:latin typeface="Calibri" panose="020F0502020204030204" pitchFamily="34" charset="0"/>
                          <a:ea typeface="+mn-ea"/>
                          <a:cs typeface="+mn-cs"/>
                        </a:rPr>
                      </a:br>
                      <a:r>
                        <a:rPr lang="en-US" sz="800" b="0" i="0" u="none" strike="noStrike" kern="1200" dirty="0">
                          <a:solidFill>
                            <a:srgbClr val="000000"/>
                          </a:solidFill>
                          <a:effectLst/>
                          <a:latin typeface="Calibri" panose="020F0502020204030204" pitchFamily="34" charset="0"/>
                          <a:ea typeface="+mn-ea"/>
                          <a:cs typeface="+mn-cs"/>
                        </a:rPr>
                        <a:t>Mobile Device Management</a:t>
                      </a:r>
                      <a:br>
                        <a:rPr lang="en-US" sz="800" b="0" i="0" u="none" strike="noStrike" kern="1200" dirty="0">
                          <a:solidFill>
                            <a:srgbClr val="000000"/>
                          </a:solidFill>
                          <a:effectLst/>
                          <a:latin typeface="Calibri" panose="020F0502020204030204" pitchFamily="34" charset="0"/>
                          <a:ea typeface="+mn-ea"/>
                          <a:cs typeface="+mn-cs"/>
                        </a:rPr>
                      </a:br>
                      <a:r>
                        <a:rPr lang="en-US" sz="800" b="0" i="0" u="none" strike="noStrike" kern="1200" dirty="0">
                          <a:solidFill>
                            <a:srgbClr val="000000"/>
                          </a:solidFill>
                          <a:effectLst/>
                          <a:latin typeface="Calibri" panose="020F0502020204030204" pitchFamily="34" charset="0"/>
                          <a:ea typeface="+mn-ea"/>
                          <a:cs typeface="+mn-cs"/>
                        </a:rPr>
                        <a:t>O365 Mailbox</a:t>
                      </a:r>
                      <a:br>
                        <a:rPr lang="en-US" sz="800" b="0" i="0" u="none" strike="noStrike" kern="1200" dirty="0">
                          <a:solidFill>
                            <a:srgbClr val="000000"/>
                          </a:solidFill>
                          <a:effectLst/>
                          <a:latin typeface="Calibri" panose="020F0502020204030204" pitchFamily="34" charset="0"/>
                          <a:ea typeface="+mn-ea"/>
                          <a:cs typeface="+mn-cs"/>
                        </a:rPr>
                      </a:br>
                      <a:r>
                        <a:rPr lang="en-US" sz="800" b="0" i="0" u="none" strike="noStrike" kern="1200" dirty="0">
                          <a:solidFill>
                            <a:srgbClr val="000000"/>
                          </a:solidFill>
                          <a:effectLst/>
                          <a:latin typeface="Calibri" panose="020F0502020204030204" pitchFamily="34" charset="0"/>
                          <a:ea typeface="+mn-ea"/>
                          <a:cs typeface="+mn-cs"/>
                        </a:rPr>
                        <a:t>Skype support</a:t>
                      </a:r>
                      <a:br>
                        <a:rPr lang="en-US" sz="800" b="0" i="0" u="none" strike="noStrike" kern="1200" dirty="0">
                          <a:solidFill>
                            <a:srgbClr val="000000"/>
                          </a:solidFill>
                          <a:effectLst/>
                          <a:latin typeface="Calibri" panose="020F0502020204030204" pitchFamily="34" charset="0"/>
                          <a:ea typeface="+mn-ea"/>
                          <a:cs typeface="+mn-cs"/>
                        </a:rPr>
                      </a:br>
                      <a:r>
                        <a:rPr lang="en-US" sz="800" b="0" i="0" u="none" strike="noStrike" kern="1200" dirty="0">
                          <a:solidFill>
                            <a:srgbClr val="000000"/>
                          </a:solidFill>
                          <a:effectLst/>
                          <a:latin typeface="Calibri" panose="020F0502020204030204" pitchFamily="34" charset="0"/>
                          <a:ea typeface="+mn-ea"/>
                          <a:cs typeface="+mn-cs"/>
                        </a:rPr>
                        <a:t>SharePoint support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Virtual</a:t>
                      </a:r>
                      <a:r>
                        <a:rPr lang="en-US" sz="800" b="0" i="0" u="none" strike="noStrike" baseline="0" dirty="0" smtClean="0">
                          <a:solidFill>
                            <a:srgbClr val="000000"/>
                          </a:solidFill>
                          <a:effectLst/>
                          <a:latin typeface="Calibri" panose="020F0502020204030204" pitchFamily="34" charset="0"/>
                        </a:rPr>
                        <a:t> Desktop Infrastructure </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Calibri" panose="020F0502020204030204" pitchFamily="34" charset="0"/>
                        </a:rPr>
                        <a:t>Windows Virtual Desktop on Azure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BHF</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Yes</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Yes</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5691920"/>
                  </a:ext>
                </a:extLst>
              </a:tr>
              <a:tr h="251460">
                <a:tc vMerge="1">
                  <a:txBody>
                    <a:bodyPr/>
                    <a:lstStyle/>
                    <a:p>
                      <a:endParaRPr lang="en-US"/>
                    </a:p>
                  </a:txBody>
                  <a:tcPr/>
                </a:tc>
                <a:tc vMerge="1">
                  <a:txBody>
                    <a:bodyPr/>
                    <a:lstStyle/>
                    <a:p>
                      <a:endParaRPr lang="en-US"/>
                    </a:p>
                  </a:txBody>
                  <a:tcPr/>
                </a:tc>
                <a:tc>
                  <a:txBody>
                    <a:bodyPr/>
                    <a:lstStyle/>
                    <a:p>
                      <a:pPr marL="0" algn="l" defTabSz="1219170" rtl="0" eaLnBrk="1" fontAlgn="ctr" latinLnBrk="0" hangingPunct="1"/>
                      <a:r>
                        <a:rPr lang="en-US" sz="800" b="0" i="0" u="none" strike="noStrike" kern="1200" dirty="0" smtClean="0">
                          <a:solidFill>
                            <a:srgbClr val="000000"/>
                          </a:solidFill>
                          <a:effectLst/>
                          <a:latin typeface="Calibri" panose="020F0502020204030204" pitchFamily="34" charset="0"/>
                          <a:ea typeface="+mn-ea"/>
                          <a:cs typeface="+mn-cs"/>
                        </a:rPr>
                        <a:t>VDI migration &amp; VDI Print software</a:t>
                      </a:r>
                      <a:endParaRPr lang="en-US" sz="800" b="0" i="0" u="none" strike="noStrike" kern="1200" dirty="0">
                        <a:solidFill>
                          <a:srgbClr val="000000"/>
                        </a:solidFill>
                        <a:effectLst/>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1219170" rtl="0" eaLnBrk="1" fontAlgn="ctr" latinLnBrk="0" hangingPunct="1"/>
                      <a:r>
                        <a:rPr lang="en-US" sz="800" b="0" i="0" u="none" strike="noStrike" kern="1200" dirty="0" err="1" smtClean="0">
                          <a:solidFill>
                            <a:srgbClr val="000000"/>
                          </a:solidFill>
                          <a:effectLst/>
                          <a:latin typeface="Calibri" panose="020F0502020204030204" pitchFamily="34" charset="0"/>
                          <a:ea typeface="+mn-ea"/>
                          <a:cs typeface="+mn-cs"/>
                        </a:rPr>
                        <a:t>Liquidware</a:t>
                      </a:r>
                      <a:r>
                        <a:rPr lang="en-US" sz="800" b="0" i="0" u="none" strike="noStrike" kern="1200" dirty="0" smtClean="0">
                          <a:solidFill>
                            <a:srgbClr val="000000"/>
                          </a:solidFill>
                          <a:effectLst/>
                          <a:latin typeface="Calibri" panose="020F0502020204030204" pitchFamily="34" charset="0"/>
                          <a:ea typeface="+mn-ea"/>
                          <a:cs typeface="+mn-cs"/>
                        </a:rPr>
                        <a:t> for migration</a:t>
                      </a:r>
                    </a:p>
                    <a:p>
                      <a:pPr marL="0" algn="l" defTabSz="1219170" rtl="0" eaLnBrk="1" fontAlgn="ctr" latinLnBrk="0" hangingPunct="1"/>
                      <a:r>
                        <a:rPr lang="en-US" sz="800" b="0" i="0" u="none" strike="noStrike" kern="1200" dirty="0" smtClean="0">
                          <a:solidFill>
                            <a:srgbClr val="000000"/>
                          </a:solidFill>
                          <a:effectLst/>
                          <a:latin typeface="Calibri" panose="020F0502020204030204" pitchFamily="34" charset="0"/>
                          <a:ea typeface="+mn-ea"/>
                          <a:cs typeface="+mn-cs"/>
                        </a:rPr>
                        <a:t>WVD print (</a:t>
                      </a:r>
                      <a:r>
                        <a:rPr lang="en-US" sz="800" b="0" i="0" u="none" strike="noStrike" kern="1200" dirty="0" err="1" smtClean="0">
                          <a:solidFill>
                            <a:srgbClr val="000000"/>
                          </a:solidFill>
                          <a:effectLst/>
                          <a:latin typeface="Calibri" panose="020F0502020204030204" pitchFamily="34" charset="0"/>
                          <a:ea typeface="+mn-ea"/>
                          <a:cs typeface="+mn-cs"/>
                        </a:rPr>
                        <a:t>printix</a:t>
                      </a:r>
                      <a:r>
                        <a:rPr lang="en-US" sz="800" b="0" i="0" u="none" strike="noStrike" kern="1200" dirty="0" smtClean="0">
                          <a:solidFill>
                            <a:srgbClr val="000000"/>
                          </a:solidFill>
                          <a:effectLst/>
                          <a:latin typeface="Calibri" panose="020F0502020204030204" pitchFamily="34" charset="0"/>
                          <a:ea typeface="+mn-ea"/>
                          <a:cs typeface="+mn-cs"/>
                        </a:rPr>
                        <a:t>)  </a:t>
                      </a:r>
                      <a:endParaRPr lang="en-US" sz="800" b="0" i="0" u="none" strike="noStrike" kern="1200" dirty="0">
                        <a:solidFill>
                          <a:srgbClr val="000000"/>
                        </a:solidFill>
                        <a:effectLst/>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2"/>
                          </a:solidFill>
                          <a:effectLst/>
                          <a:uLnTx/>
                          <a:uFillTx/>
                          <a:latin typeface="Calibri" panose="020F0502020204030204" pitchFamily="34" charset="0"/>
                          <a:ea typeface="+mn-ea"/>
                          <a:cs typeface="+mn-cs"/>
                        </a:rPr>
                        <a:t>Cognizant</a:t>
                      </a:r>
                      <a:endParaRPr kumimoji="0" lang="en-US" sz="800" b="0" i="0" u="none" strike="noStrike" kern="1200" cap="none" spc="0" normalizeH="0" baseline="0" noProof="0" dirty="0">
                        <a:ln>
                          <a:noFill/>
                        </a:ln>
                        <a:solidFill>
                          <a:schemeClr val="tx2"/>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Yes</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Yes</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241021"/>
                  </a:ext>
                </a:extLst>
              </a:tr>
              <a:tr h="125730">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a:solidFill>
                            <a:schemeClr val="tx2"/>
                          </a:solidFill>
                          <a:effectLst/>
                          <a:latin typeface="Calibri" panose="020F0502020204030204" pitchFamily="34" charset="0"/>
                        </a:rPr>
                        <a:t>End User devices backup and recovery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chemeClr val="tx2"/>
                          </a:solidFill>
                          <a:effectLst/>
                          <a:latin typeface="Calibri" panose="020F0502020204030204" pitchFamily="34" charset="0"/>
                        </a:rPr>
                        <a:t>One Drive</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2"/>
                          </a:solidFill>
                          <a:effectLst/>
                          <a:uLnTx/>
                          <a:uFillTx/>
                          <a:latin typeface="Calibri" panose="020F0502020204030204" pitchFamily="34" charset="0"/>
                          <a:ea typeface="+mn-ea"/>
                          <a:cs typeface="+mn-cs"/>
                        </a:rPr>
                        <a:t>BHF</a:t>
                      </a:r>
                      <a:endParaRPr kumimoji="0" lang="en-US" sz="800" b="0" i="0" u="none" strike="noStrike" kern="1200" cap="none" spc="0" normalizeH="0" baseline="0" noProof="0" dirty="0">
                        <a:ln>
                          <a:noFill/>
                        </a:ln>
                        <a:solidFill>
                          <a:schemeClr val="tx2"/>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NA</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983723"/>
                  </a:ext>
                </a:extLst>
              </a:tr>
              <a:tr h="125730">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a:solidFill>
                            <a:srgbClr val="000000"/>
                          </a:solidFill>
                          <a:effectLst/>
                          <a:latin typeface="Calibri" panose="020F0502020204030204" pitchFamily="34" charset="0"/>
                        </a:rPr>
                        <a:t>End User Device Management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MS Intune</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BHF</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1342826"/>
                  </a:ext>
                </a:extLst>
              </a:tr>
              <a:tr h="125730">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a:solidFill>
                            <a:srgbClr val="000000"/>
                          </a:solidFill>
                          <a:effectLst/>
                          <a:latin typeface="Calibri" panose="020F0502020204030204" pitchFamily="34" charset="0"/>
                        </a:rPr>
                        <a:t>End user Experience Testing and Monitoring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err="1" smtClean="0">
                          <a:solidFill>
                            <a:srgbClr val="000000"/>
                          </a:solidFill>
                          <a:effectLst/>
                          <a:latin typeface="Calibri" panose="020F0502020204030204" pitchFamily="34" charset="0"/>
                        </a:rPr>
                        <a:t>Systrack</a:t>
                      </a:r>
                      <a:r>
                        <a:rPr lang="en-US" sz="800" b="0" i="0" u="none" strike="noStrike" dirty="0" smtClean="0">
                          <a:solidFill>
                            <a:srgbClr val="000000"/>
                          </a:solidFill>
                          <a:effectLst/>
                          <a:latin typeface="Calibri" panose="020F0502020204030204" pitchFamily="34" charset="0"/>
                        </a:rPr>
                        <a:t> </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Cognizant</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2254475"/>
                  </a:ext>
                </a:extLst>
              </a:tr>
              <a:tr h="125730">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a:solidFill>
                            <a:srgbClr val="000000"/>
                          </a:solidFill>
                          <a:effectLst/>
                          <a:latin typeface="Calibri" panose="020F0502020204030204" pitchFamily="34" charset="0"/>
                        </a:rPr>
                        <a:t>MDM Solution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Calibri" panose="020F0502020204030204" pitchFamily="34" charset="0"/>
                        </a:rPr>
                        <a:t>MS Intune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BHF</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8304577"/>
                  </a:ext>
                </a:extLst>
              </a:tr>
              <a:tr h="125730">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smtClean="0">
                          <a:solidFill>
                            <a:schemeClr val="tx2"/>
                          </a:solidFill>
                          <a:effectLst/>
                          <a:latin typeface="Calibri" panose="020F0502020204030204" pitchFamily="34" charset="0"/>
                        </a:rPr>
                        <a:t>Password less authentication</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chemeClr val="tx2"/>
                          </a:solidFill>
                          <a:effectLst/>
                          <a:latin typeface="Calibri" panose="020F0502020204030204" pitchFamily="34" charset="0"/>
                        </a:rPr>
                        <a:t>Windows Hello</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2"/>
                          </a:solidFill>
                          <a:effectLst/>
                          <a:uLnTx/>
                          <a:uFillTx/>
                          <a:latin typeface="Calibri" panose="020F0502020204030204" pitchFamily="34" charset="0"/>
                          <a:ea typeface="+mn-ea"/>
                          <a:cs typeface="+mn-cs"/>
                        </a:rPr>
                        <a:t>BHF</a:t>
                      </a:r>
                      <a:endParaRPr kumimoji="0" lang="en-US" sz="800" b="0" i="0" u="none" strike="noStrike" kern="1200" cap="none" spc="0" normalizeH="0" baseline="0" noProof="0" dirty="0">
                        <a:ln>
                          <a:noFill/>
                        </a:ln>
                        <a:solidFill>
                          <a:schemeClr val="tx2"/>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4472656"/>
                  </a:ext>
                </a:extLst>
              </a:tr>
              <a:tr h="125730">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a:solidFill>
                            <a:srgbClr val="000000"/>
                          </a:solidFill>
                          <a:effectLst/>
                          <a:latin typeface="Calibri" panose="020F0502020204030204" pitchFamily="34" charset="0"/>
                        </a:rPr>
                        <a:t>Next Gen Packaging Solution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Calibri" panose="020F0502020204030204" pitchFamily="34" charset="0"/>
                        </a:rPr>
                        <a:t>MSIX format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Cognizant</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7226371"/>
                  </a:ext>
                </a:extLst>
              </a:tr>
              <a:tr h="125730">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smtClean="0">
                          <a:solidFill>
                            <a:srgbClr val="000000"/>
                          </a:solidFill>
                          <a:effectLst/>
                          <a:latin typeface="Calibri" panose="020F0502020204030204" pitchFamily="34" charset="0"/>
                        </a:rPr>
                        <a:t>Vending machine / Digital lockers</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IVM machines</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BHF</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7741236"/>
                  </a:ext>
                </a:extLst>
              </a:tr>
              <a:tr h="125730">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a:solidFill>
                            <a:srgbClr val="000000"/>
                          </a:solidFill>
                          <a:effectLst/>
                          <a:latin typeface="Calibri" panose="020F0502020204030204" pitchFamily="34" charset="0"/>
                        </a:rPr>
                        <a:t>UCC upgrade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MS </a:t>
                      </a:r>
                      <a:r>
                        <a:rPr lang="en-US" sz="800" b="0" i="0" u="none" strike="noStrike" dirty="0">
                          <a:solidFill>
                            <a:srgbClr val="000000"/>
                          </a:solidFill>
                          <a:effectLst/>
                          <a:latin typeface="Calibri" panose="020F0502020204030204" pitchFamily="34" charset="0"/>
                        </a:rPr>
                        <a:t>Teams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BHF</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0949238"/>
                  </a:ext>
                </a:extLst>
              </a:tr>
              <a:tr h="125730">
                <a:tc vMerge="1">
                  <a:txBody>
                    <a:bodyPr/>
                    <a:lstStyle/>
                    <a:p>
                      <a:pPr algn="ctr" fontAlgn="ctr"/>
                      <a:endParaRPr lang="en-US" sz="11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marL="0" algn="l" defTabSz="1219170" rtl="0" eaLnBrk="1" fontAlgn="ctr" latinLnBrk="0" hangingPunct="1"/>
                      <a:endParaRPr lang="en-US" sz="1100" b="0" i="0" u="none" strike="noStrike" kern="1200" dirty="0">
                        <a:solidFill>
                          <a:srgbClr val="000000"/>
                        </a:solidFill>
                        <a:effectLst/>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Print Solution</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1" i="0" u="none" strike="noStrike" dirty="0" smtClean="0">
                          <a:solidFill>
                            <a:srgbClr val="000000"/>
                          </a:solidFill>
                          <a:effectLst/>
                          <a:latin typeface="Calibri" panose="020F0502020204030204" pitchFamily="34" charset="0"/>
                        </a:rPr>
                        <a:t>Ricoh Manage</a:t>
                      </a:r>
                      <a:r>
                        <a:rPr lang="en-US" sz="800" b="1" i="0" u="none" strike="noStrike" baseline="0" dirty="0" smtClean="0">
                          <a:solidFill>
                            <a:srgbClr val="000000"/>
                          </a:solidFill>
                          <a:effectLst/>
                          <a:latin typeface="Calibri" panose="020F0502020204030204" pitchFamily="34" charset="0"/>
                        </a:rPr>
                        <a:t> Print Solution (To be finalized)</a:t>
                      </a:r>
                      <a:endParaRPr lang="en-US" sz="8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Cognizant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9100525"/>
                  </a:ext>
                </a:extLst>
              </a:tr>
              <a:tr h="283708">
                <a:tc rowSpan="7">
                  <a:txBody>
                    <a:bodyPr/>
                    <a:lstStyle/>
                    <a:p>
                      <a:pPr algn="ctr" fontAlgn="ctr"/>
                      <a:r>
                        <a:rPr lang="en-US" sz="800" b="0" i="0" u="none" strike="noStrike" dirty="0">
                          <a:solidFill>
                            <a:srgbClr val="000000"/>
                          </a:solidFill>
                          <a:effectLst/>
                          <a:latin typeface="Calibri" panose="020F0502020204030204" pitchFamily="34" charset="0"/>
                        </a:rPr>
                        <a:t>Network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800" b="0" i="0" u="none" strike="noStrike" dirty="0">
                          <a:solidFill>
                            <a:srgbClr val="000000"/>
                          </a:solidFill>
                          <a:effectLst/>
                          <a:latin typeface="Calibri" panose="020F0502020204030204" pitchFamily="34" charset="0"/>
                        </a:rPr>
                        <a:t>Network device support</a:t>
                      </a:r>
                      <a:br>
                        <a:rPr lang="en-US" sz="800" b="0" i="0" u="none" strike="noStrike" dirty="0">
                          <a:solidFill>
                            <a:srgbClr val="000000"/>
                          </a:solidFill>
                          <a:effectLst/>
                          <a:latin typeface="Calibri" panose="020F0502020204030204" pitchFamily="34" charset="0"/>
                        </a:rPr>
                      </a:br>
                      <a:r>
                        <a:rPr lang="en-US" sz="800" b="0" i="0" u="none" strike="noStrike" dirty="0">
                          <a:solidFill>
                            <a:srgbClr val="000000"/>
                          </a:solidFill>
                          <a:effectLst/>
                          <a:latin typeface="Calibri" panose="020F0502020204030204" pitchFamily="34" charset="0"/>
                        </a:rPr>
                        <a:t>Cloud &amp; third party connectivity support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Calibri" panose="020F0502020204030204" pitchFamily="34" charset="0"/>
                        </a:rPr>
                        <a:t>Network monitoring &amp; configuration management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a:solidFill>
                            <a:srgbClr val="000000"/>
                          </a:solidFill>
                          <a:effectLst/>
                          <a:latin typeface="Calibri" panose="020F0502020204030204" pitchFamily="34" charset="0"/>
                        </a:rPr>
                        <a:t>Solarwinds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Cognizant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7474158"/>
                  </a:ext>
                </a:extLst>
              </a:tr>
              <a:tr h="283708">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DC hosting for Network Devices</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ECX</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Cognizant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NA</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073828"/>
                  </a:ext>
                </a:extLst>
              </a:tr>
              <a:tr h="283708">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Cloud connectivity / Network Service Management**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ECX</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Cognizant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NA</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1707305"/>
                  </a:ext>
                </a:extLst>
              </a:tr>
              <a:tr h="283708">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smtClean="0">
                          <a:solidFill>
                            <a:srgbClr val="000000"/>
                          </a:solidFill>
                          <a:effectLst/>
                          <a:latin typeface="Calibri" panose="020F0502020204030204" pitchFamily="34" charset="0"/>
                        </a:rPr>
                        <a:t>Network Device Management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CISCO</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BHF</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NA</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5998238"/>
                  </a:ext>
                </a:extLst>
              </a:tr>
              <a:tr h="283708">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smtClean="0">
                          <a:solidFill>
                            <a:srgbClr val="000000"/>
                          </a:solidFill>
                          <a:effectLst/>
                          <a:latin typeface="Calibri" panose="020F0502020204030204" pitchFamily="34" charset="0"/>
                        </a:rPr>
                        <a:t>UPS devices support contract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baseline="0" dirty="0" smtClean="0">
                          <a:solidFill>
                            <a:srgbClr val="000000"/>
                          </a:solidFill>
                          <a:effectLst/>
                          <a:latin typeface="Calibri" panose="020F0502020204030204" pitchFamily="34" charset="0"/>
                        </a:rPr>
                        <a:t>APC</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BHF</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NA</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309983"/>
                  </a:ext>
                </a:extLst>
              </a:tr>
              <a:tr h="283708">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smtClean="0">
                          <a:solidFill>
                            <a:srgbClr val="000000"/>
                          </a:solidFill>
                          <a:effectLst/>
                          <a:latin typeface="Calibri" panose="020F0502020204030204" pitchFamily="34" charset="0"/>
                        </a:rPr>
                        <a:t>Private MPLS</a:t>
                      </a:r>
                      <a:r>
                        <a:rPr lang="en-US" sz="800" b="0" i="0" u="none" strike="noStrike" baseline="0" dirty="0" smtClean="0">
                          <a:solidFill>
                            <a:srgbClr val="000000"/>
                          </a:solidFill>
                          <a:effectLst/>
                          <a:latin typeface="Calibri" panose="020F0502020204030204" pitchFamily="34" charset="0"/>
                        </a:rPr>
                        <a:t> &amp; Internet circuits</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err="1" smtClean="0">
                          <a:solidFill>
                            <a:srgbClr val="000000"/>
                          </a:solidFill>
                          <a:effectLst/>
                          <a:latin typeface="Calibri" panose="020F0502020204030204" pitchFamily="34" charset="0"/>
                        </a:rPr>
                        <a:t>Centurylink</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BHF</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NA</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6463366"/>
                  </a:ext>
                </a:extLst>
              </a:tr>
              <a:tr h="283708">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Audio &amp; Video Conferencing</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TBD (</a:t>
                      </a:r>
                      <a:r>
                        <a:rPr lang="en-US" sz="800" b="0" i="0" u="none" strike="noStrike" dirty="0" err="1" smtClean="0">
                          <a:solidFill>
                            <a:srgbClr val="000000"/>
                          </a:solidFill>
                          <a:effectLst/>
                          <a:latin typeface="Calibri" panose="020F0502020204030204" pitchFamily="34" charset="0"/>
                        </a:rPr>
                        <a:t>Ucaas</a:t>
                      </a:r>
                      <a:r>
                        <a:rPr lang="en-US" sz="800" b="0" i="0" u="none" strike="noStrike" dirty="0" smtClean="0">
                          <a:solidFill>
                            <a:srgbClr val="000000"/>
                          </a:solidFill>
                          <a:effectLst/>
                          <a:latin typeface="Calibri" panose="020F0502020204030204" pitchFamily="34" charset="0"/>
                        </a:rPr>
                        <a: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BHF</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NA</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4002915"/>
                  </a:ext>
                </a:extLst>
              </a:tr>
              <a:tr h="283708">
                <a:tc>
                  <a:txBody>
                    <a:bodyPr/>
                    <a:lstStyle/>
                    <a:p>
                      <a:pPr algn="ctr" fontAlgn="ctr"/>
                      <a:r>
                        <a:rPr lang="en-US" sz="800" b="0" i="0" u="none" strike="noStrike" dirty="0" smtClean="0">
                          <a:solidFill>
                            <a:srgbClr val="000000"/>
                          </a:solidFill>
                          <a:effectLst/>
                          <a:latin typeface="Calibri" panose="020F0502020204030204" pitchFamily="34" charset="0"/>
                        </a:rPr>
                        <a:t>Cabling</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Cabling Vendor Management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Cognizant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NA</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NA</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9714915"/>
                  </a:ext>
                </a:extLst>
              </a:tr>
            </a:tbl>
          </a:graphicData>
        </a:graphic>
      </p:graphicFrame>
      <p:sp>
        <p:nvSpPr>
          <p:cNvPr id="2" name="Title 1"/>
          <p:cNvSpPr>
            <a:spLocks noGrp="1"/>
          </p:cNvSpPr>
          <p:nvPr>
            <p:ph type="title"/>
          </p:nvPr>
        </p:nvSpPr>
        <p:spPr>
          <a:xfrm>
            <a:off x="295874" y="112007"/>
            <a:ext cx="8385048" cy="795528"/>
          </a:xfrm>
        </p:spPr>
        <p:txBody>
          <a:bodyPr/>
          <a:lstStyle/>
          <a:p>
            <a:r>
              <a:rPr lang="en-US" dirty="0"/>
              <a:t>FRM </a:t>
            </a:r>
            <a:r>
              <a:rPr lang="en-US" dirty="0" smtClean="0"/>
              <a:t>Summary (2/3)</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20</a:t>
            </a:fld>
            <a:endParaRPr lang="en-US" dirty="0"/>
          </a:p>
        </p:txBody>
      </p:sp>
      <p:sp>
        <p:nvSpPr>
          <p:cNvPr id="9" name="TextBox 8"/>
          <p:cNvSpPr txBox="1"/>
          <p:nvPr/>
        </p:nvSpPr>
        <p:spPr>
          <a:xfrm>
            <a:off x="1638092" y="4792930"/>
            <a:ext cx="4767331" cy="138499"/>
          </a:xfrm>
          <a:prstGeom prst="rect">
            <a:avLst/>
          </a:prstGeom>
          <a:ln>
            <a:solidFill>
              <a:schemeClr val="tx2"/>
            </a:solidFill>
          </a:ln>
        </p:spPr>
        <p:txBody>
          <a:bodyPr wrap="none" lIns="0" tIns="0" rIns="0" bIns="0" rtlCol="0">
            <a:spAutoFit/>
          </a:bodyPr>
          <a:lstStyle/>
          <a:p>
            <a:pPr algn="l"/>
            <a:r>
              <a:rPr lang="en-US" sz="900" dirty="0">
                <a:solidFill>
                  <a:schemeClr val="tx2"/>
                </a:solidFill>
              </a:rPr>
              <a:t>FRM – Financial Responsibility Matrix | MS – Managed Services | PS – Professional Services</a:t>
            </a:r>
          </a:p>
        </p:txBody>
      </p:sp>
      <p:sp>
        <p:nvSpPr>
          <p:cNvPr id="8" name="Footer Placeholder 2"/>
          <p:cNvSpPr>
            <a:spLocks noGrp="1"/>
          </p:cNvSpPr>
          <p:nvPr>
            <p:ph type="ftr" sz="quarter" idx="11"/>
          </p:nvPr>
        </p:nvSpPr>
        <p:spPr>
          <a:xfrm>
            <a:off x="640080" y="4800600"/>
            <a:ext cx="4572000" cy="155448"/>
          </a:xfrm>
        </p:spPr>
        <p:txBody>
          <a:bodyPr/>
          <a:lstStyle/>
          <a:p>
            <a:pPr defTabSz="685800">
              <a:defRPr/>
            </a:pPr>
            <a:r>
              <a:rPr lang="en-US" sz="750" dirty="0">
                <a:solidFill>
                  <a:srgbClr val="0033A0"/>
                </a:solidFill>
                <a:latin typeface="Arial" panose="020B0604020202020204"/>
                <a:cs typeface="+mn-cs"/>
              </a:rPr>
              <a:t>© 2020 Cognizant</a:t>
            </a:r>
          </a:p>
        </p:txBody>
      </p:sp>
    </p:spTree>
    <p:extLst>
      <p:ext uri="{BB962C8B-B14F-4D97-AF65-F5344CB8AC3E}">
        <p14:creationId xmlns:p14="http://schemas.microsoft.com/office/powerpoint/2010/main" val="1263119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834312754"/>
              </p:ext>
            </p:extLst>
          </p:nvPr>
        </p:nvGraphicFramePr>
        <p:xfrm>
          <a:off x="363329" y="2119296"/>
          <a:ext cx="5693164" cy="2584293"/>
        </p:xfrm>
        <a:graphic>
          <a:graphicData uri="http://schemas.openxmlformats.org/drawingml/2006/table">
            <a:tbl>
              <a:tblPr/>
              <a:tblGrid>
                <a:gridCol w="520364">
                  <a:extLst>
                    <a:ext uri="{9D8B030D-6E8A-4147-A177-3AD203B41FA5}">
                      <a16:colId xmlns:a16="http://schemas.microsoft.com/office/drawing/2014/main" val="3550829181"/>
                    </a:ext>
                  </a:extLst>
                </a:gridCol>
                <a:gridCol w="1256660">
                  <a:extLst>
                    <a:ext uri="{9D8B030D-6E8A-4147-A177-3AD203B41FA5}">
                      <a16:colId xmlns:a16="http://schemas.microsoft.com/office/drawing/2014/main" val="1814949713"/>
                    </a:ext>
                  </a:extLst>
                </a:gridCol>
                <a:gridCol w="2118622">
                  <a:extLst>
                    <a:ext uri="{9D8B030D-6E8A-4147-A177-3AD203B41FA5}">
                      <a16:colId xmlns:a16="http://schemas.microsoft.com/office/drawing/2014/main" val="1171294716"/>
                    </a:ext>
                  </a:extLst>
                </a:gridCol>
                <a:gridCol w="707457">
                  <a:extLst>
                    <a:ext uri="{9D8B030D-6E8A-4147-A177-3AD203B41FA5}">
                      <a16:colId xmlns:a16="http://schemas.microsoft.com/office/drawing/2014/main" val="3997670388"/>
                    </a:ext>
                  </a:extLst>
                </a:gridCol>
                <a:gridCol w="642486">
                  <a:extLst>
                    <a:ext uri="{9D8B030D-6E8A-4147-A177-3AD203B41FA5}">
                      <a16:colId xmlns:a16="http://schemas.microsoft.com/office/drawing/2014/main" val="971819183"/>
                    </a:ext>
                  </a:extLst>
                </a:gridCol>
                <a:gridCol w="447575">
                  <a:extLst>
                    <a:ext uri="{9D8B030D-6E8A-4147-A177-3AD203B41FA5}">
                      <a16:colId xmlns:a16="http://schemas.microsoft.com/office/drawing/2014/main" val="2010112759"/>
                    </a:ext>
                  </a:extLst>
                </a:gridCol>
              </a:tblGrid>
              <a:tr h="228771">
                <a:tc rowSpan="2">
                  <a:txBody>
                    <a:bodyPr/>
                    <a:lstStyle/>
                    <a:p>
                      <a:pPr algn="ctr" fontAlgn="ctr"/>
                      <a:r>
                        <a:rPr lang="en-US" sz="900" b="1" i="0" u="none" strike="noStrike" dirty="0">
                          <a:solidFill>
                            <a:schemeClr val="bg1"/>
                          </a:solidFill>
                          <a:effectLst/>
                          <a:latin typeface="Calibri" panose="020F0502020204030204" pitchFamily="34" charset="0"/>
                        </a:rPr>
                        <a:t>Tower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fontAlgn="ctr"/>
                      <a:r>
                        <a:rPr lang="en-US" sz="900" b="1" i="0" u="none" strike="noStrike" dirty="0">
                          <a:solidFill>
                            <a:schemeClr val="bg1"/>
                          </a:solidFill>
                          <a:effectLst/>
                          <a:latin typeface="Calibri" panose="020F0502020204030204" pitchFamily="34" charset="0"/>
                        </a:rPr>
                        <a:t>Steady State Support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a:txBody>
                    <a:bodyPr/>
                    <a:lstStyle/>
                    <a:p>
                      <a:pPr algn="ctr" fontAlgn="ctr"/>
                      <a:r>
                        <a:rPr lang="en-US" sz="900" b="1" i="0" u="none" strike="noStrike" dirty="0">
                          <a:solidFill>
                            <a:schemeClr val="bg1"/>
                          </a:solidFill>
                          <a:effectLst/>
                          <a:latin typeface="Calibri" panose="020F0502020204030204" pitchFamily="34" charset="0"/>
                        </a:rPr>
                        <a:t>Transformation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gridSpan="3">
                  <a:txBody>
                    <a:bodyPr/>
                    <a:lstStyle/>
                    <a:p>
                      <a:pPr algn="ctr" fontAlgn="ctr"/>
                      <a:r>
                        <a:rPr lang="en-US" sz="900" b="1" i="0" u="none" strike="noStrike" dirty="0" smtClean="0">
                          <a:solidFill>
                            <a:schemeClr val="bg1"/>
                          </a:solidFill>
                          <a:effectLst/>
                          <a:latin typeface="Calibri" panose="020F0502020204030204" pitchFamily="34" charset="0"/>
                        </a:rPr>
                        <a:t>Price</a:t>
                      </a:r>
                      <a:r>
                        <a:rPr lang="en-US" sz="900" b="1" i="0" u="none" strike="noStrike" baseline="0" dirty="0" smtClean="0">
                          <a:solidFill>
                            <a:schemeClr val="bg1"/>
                          </a:solidFill>
                          <a:effectLst/>
                          <a:latin typeface="Calibri" panose="020F0502020204030204" pitchFamily="34" charset="0"/>
                        </a:rPr>
                        <a:t> included in the proposal</a:t>
                      </a: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hMerge="1">
                  <a:txBody>
                    <a:bodyPr/>
                    <a:lstStyle/>
                    <a:p>
                      <a:pPr algn="ctr" fontAlgn="ctr"/>
                      <a:endParaRPr lang="en-US" sz="13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hMerge="1">
                  <a:txBody>
                    <a:bodyPr/>
                    <a:lstStyle/>
                    <a:p>
                      <a:pPr algn="ctr" fontAlgn="ctr"/>
                      <a:endParaRPr lang="en-US" sz="13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436569827"/>
                  </a:ext>
                </a:extLst>
              </a:tr>
              <a:tr h="184783">
                <a:tc vMerge="1">
                  <a:txBody>
                    <a:bodyPr/>
                    <a:lstStyle/>
                    <a:p>
                      <a:endParaRPr lang="en-US"/>
                    </a:p>
                  </a:txBody>
                  <a:tcPr/>
                </a:tc>
                <a:tc vMerge="1">
                  <a:txBody>
                    <a:bodyPr/>
                    <a:lstStyle/>
                    <a:p>
                      <a:endParaRPr lang="en-US"/>
                    </a:p>
                  </a:txBody>
                  <a:tcPr/>
                </a:tc>
                <a:tc>
                  <a:txBody>
                    <a:bodyPr/>
                    <a:lstStyle/>
                    <a:p>
                      <a:pPr algn="ctr" fontAlgn="ctr"/>
                      <a:r>
                        <a:rPr lang="en-US" sz="900" b="1" i="0" u="none" strike="noStrike" dirty="0" smtClean="0">
                          <a:solidFill>
                            <a:schemeClr val="bg1"/>
                          </a:solidFill>
                          <a:effectLst/>
                          <a:latin typeface="Calibri" panose="020F0502020204030204" pitchFamily="34" charset="0"/>
                        </a:rPr>
                        <a:t>Function</a:t>
                      </a: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67750036"/>
                  </a:ext>
                </a:extLst>
              </a:tr>
              <a:tr h="184783">
                <a:tc>
                  <a:txBody>
                    <a:bodyPr/>
                    <a:lstStyle/>
                    <a:p>
                      <a:pPr algn="ctr" fontAlgn="ct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l" fontAlgn="ctr"/>
                      <a:r>
                        <a:rPr lang="en-US" sz="900" b="1" i="0" u="none" strike="noStrike" dirty="0" smtClean="0">
                          <a:solidFill>
                            <a:schemeClr val="tx2"/>
                          </a:solidFill>
                          <a:effectLst/>
                          <a:latin typeface="Calibri" panose="020F0502020204030204" pitchFamily="34" charset="0"/>
                        </a:rPr>
                        <a:t>        FRM                  MS            PS                    </a:t>
                      </a:r>
                      <a:endParaRPr lang="en-US" sz="900" b="1"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h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3164907139"/>
                  </a:ext>
                </a:extLst>
              </a:tr>
              <a:tr h="283708">
                <a:tc rowSpan="5">
                  <a:txBody>
                    <a:bodyPr/>
                    <a:lstStyle/>
                    <a:p>
                      <a:pPr algn="ctr" fontAlgn="ctr"/>
                      <a:r>
                        <a:rPr lang="en-US" sz="800" b="0" i="0" u="none" strike="noStrike" dirty="0" smtClean="0">
                          <a:solidFill>
                            <a:srgbClr val="000000"/>
                          </a:solidFill>
                          <a:effectLst/>
                          <a:latin typeface="Calibri" panose="020F0502020204030204" pitchFamily="34" charset="0"/>
                        </a:rPr>
                        <a:t>Security</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5">
                  <a:txBody>
                    <a:bodyPr/>
                    <a:lstStyle/>
                    <a:p>
                      <a:pPr algn="ctr" fontAlgn="ctr"/>
                      <a:r>
                        <a:rPr lang="en-US" sz="800" b="0" i="0" u="none" strike="noStrike" dirty="0" err="1" smtClean="0">
                          <a:solidFill>
                            <a:srgbClr val="000000"/>
                          </a:solidFill>
                          <a:effectLst/>
                          <a:latin typeface="Calibri" panose="020F0502020204030204" pitchFamily="34" charset="0"/>
                        </a:rPr>
                        <a:t>SecOps</a:t>
                      </a:r>
                      <a:r>
                        <a:rPr lang="en-US" sz="800" b="0" i="0" u="none" strike="noStrike" dirty="0" smtClean="0">
                          <a:solidFill>
                            <a:srgbClr val="000000"/>
                          </a:solidFill>
                          <a:effectLst/>
                          <a:latin typeface="Calibri" panose="020F0502020204030204" pitchFamily="34" charset="0"/>
                        </a:rPr>
                        <a:t> and monitoring</a:t>
                      </a:r>
                      <a:br>
                        <a:rPr lang="en-US" sz="800" b="0" i="0" u="none" strike="noStrike" dirty="0" smtClean="0">
                          <a:solidFill>
                            <a:srgbClr val="000000"/>
                          </a:solidFill>
                          <a:effectLst/>
                          <a:latin typeface="Calibri" panose="020F0502020204030204" pitchFamily="34" charset="0"/>
                        </a:rPr>
                      </a:br>
                      <a:r>
                        <a:rPr lang="en-US" sz="800" b="0" i="0" u="none" strike="noStrike" dirty="0" smtClean="0">
                          <a:solidFill>
                            <a:srgbClr val="000000"/>
                          </a:solidFill>
                          <a:effectLst/>
                          <a:latin typeface="Calibri" panose="020F0502020204030204" pitchFamily="34" charset="0"/>
                        </a:rPr>
                        <a:t>Vulnerability Mgmt.</a:t>
                      </a:r>
                      <a:br>
                        <a:rPr lang="en-US" sz="800" b="0" i="0" u="none" strike="noStrike" dirty="0" smtClean="0">
                          <a:solidFill>
                            <a:srgbClr val="000000"/>
                          </a:solidFill>
                          <a:effectLst/>
                          <a:latin typeface="Calibri" panose="020F0502020204030204" pitchFamily="34" charset="0"/>
                        </a:rPr>
                      </a:br>
                      <a:r>
                        <a:rPr lang="en-US" sz="800" b="0" i="0" u="none" strike="noStrike" dirty="0" smtClean="0">
                          <a:solidFill>
                            <a:srgbClr val="000000"/>
                          </a:solidFill>
                          <a:effectLst/>
                          <a:latin typeface="Calibri" panose="020F0502020204030204" pitchFamily="34" charset="0"/>
                        </a:rPr>
                        <a:t>Penetration Testing</a:t>
                      </a:r>
                      <a:br>
                        <a:rPr lang="en-US" sz="800" b="0" i="0" u="none" strike="noStrike" dirty="0" smtClean="0">
                          <a:solidFill>
                            <a:srgbClr val="000000"/>
                          </a:solidFill>
                          <a:effectLst/>
                          <a:latin typeface="Calibri" panose="020F0502020204030204" pitchFamily="34" charset="0"/>
                        </a:rPr>
                      </a:br>
                      <a:r>
                        <a:rPr lang="en-US" sz="800" b="0" i="0" u="none" strike="noStrike" dirty="0" smtClean="0">
                          <a:solidFill>
                            <a:srgbClr val="000000"/>
                          </a:solidFill>
                          <a:effectLst/>
                          <a:latin typeface="Calibri" panose="020F0502020204030204" pitchFamily="34" charset="0"/>
                        </a:rPr>
                        <a:t>Compliance</a:t>
                      </a:r>
                      <a:br>
                        <a:rPr lang="en-US" sz="800" b="0" i="0" u="none" strike="noStrike" dirty="0" smtClean="0">
                          <a:solidFill>
                            <a:srgbClr val="000000"/>
                          </a:solidFill>
                          <a:effectLst/>
                          <a:latin typeface="Calibri" panose="020F0502020204030204" pitchFamily="34" charset="0"/>
                        </a:rPr>
                      </a:br>
                      <a:r>
                        <a:rPr lang="en-US" sz="800" b="0" i="0" u="none" strike="noStrike" dirty="0" smtClean="0">
                          <a:solidFill>
                            <a:srgbClr val="000000"/>
                          </a:solidFill>
                          <a:effectLst/>
                          <a:latin typeface="Calibri" panose="020F0502020204030204" pitchFamily="34" charset="0"/>
                        </a:rPr>
                        <a:t>Data Security</a:t>
                      </a:r>
                      <a:br>
                        <a:rPr lang="en-US" sz="800" b="0" i="0" u="none" strike="noStrike" dirty="0" smtClean="0">
                          <a:solidFill>
                            <a:srgbClr val="000000"/>
                          </a:solidFill>
                          <a:effectLst/>
                          <a:latin typeface="Calibri" panose="020F0502020204030204" pitchFamily="34" charset="0"/>
                        </a:rPr>
                      </a:br>
                      <a:r>
                        <a:rPr lang="en-US" sz="800" b="0" i="0" u="none" strike="noStrike" dirty="0" smtClean="0">
                          <a:solidFill>
                            <a:srgbClr val="000000"/>
                          </a:solidFill>
                          <a:effectLst/>
                          <a:latin typeface="Calibri" panose="020F0502020204030204" pitchFamily="34" charset="0"/>
                        </a:rPr>
                        <a:t>IAM</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Cyber Ark Tool</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Cognizant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NA</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7474158"/>
                  </a:ext>
                </a:extLst>
              </a:tr>
              <a:tr h="283708">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err="1" smtClean="0">
                          <a:solidFill>
                            <a:srgbClr val="000000"/>
                          </a:solidFill>
                          <a:effectLst/>
                          <a:latin typeface="Calibri" panose="020F0502020204030204" pitchFamily="34" charset="0"/>
                        </a:rPr>
                        <a:t>Proofpoint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Cognizant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6073828"/>
                  </a:ext>
                </a:extLst>
              </a:tr>
              <a:tr h="283708">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Dark</a:t>
                      </a:r>
                      <a:r>
                        <a:rPr lang="en-US" sz="800" b="0" i="0" u="none" strike="noStrike" baseline="0" dirty="0" smtClean="0">
                          <a:solidFill>
                            <a:srgbClr val="000000"/>
                          </a:solidFill>
                          <a:effectLst/>
                          <a:latin typeface="Calibri" panose="020F0502020204030204" pitchFamily="34" charset="0"/>
                        </a:rPr>
                        <a:t> Web Monitoring</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NA</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NA</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1707305"/>
                  </a:ext>
                </a:extLst>
              </a:tr>
              <a:tr h="283708">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smtClean="0">
                          <a:solidFill>
                            <a:srgbClr val="000000"/>
                          </a:solidFill>
                          <a:effectLst/>
                          <a:latin typeface="Calibri" panose="020F0502020204030204" pitchFamily="34" charset="0"/>
                        </a:rPr>
                        <a:t>Symantec DLP</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Cognizant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NA</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5998238"/>
                  </a:ext>
                </a:extLst>
              </a:tr>
              <a:tr h="283708">
                <a:tc vMerge="1">
                  <a:txBody>
                    <a:bodyPr/>
                    <a:lstStyle/>
                    <a:p>
                      <a:endParaRPr lang="en-US"/>
                    </a:p>
                  </a:txBody>
                  <a:tcPr/>
                </a:tc>
                <a:tc vMerge="1">
                  <a:txBody>
                    <a:bodyPr/>
                    <a:lstStyle/>
                    <a:p>
                      <a:endParaRPr lang="en-US"/>
                    </a:p>
                  </a:txBody>
                  <a:tcPr/>
                </a:tc>
                <a:tc>
                  <a:txBody>
                    <a:bodyPr/>
                    <a:lstStyle/>
                    <a:p>
                      <a:pPr algn="l" fontAlgn="ctr"/>
                      <a:r>
                        <a:rPr lang="en-US" sz="800" b="0" i="0" u="none" strike="noStrike" dirty="0" smtClean="0">
                          <a:solidFill>
                            <a:srgbClr val="000000"/>
                          </a:solidFill>
                          <a:effectLst/>
                          <a:latin typeface="Calibri" panose="020F0502020204030204" pitchFamily="34" charset="0"/>
                        </a:rPr>
                        <a:t>Wombat</a:t>
                      </a:r>
                      <a:r>
                        <a:rPr lang="en-US" sz="800" b="0" i="0" u="none" strike="noStrike" baseline="0" dirty="0" smtClean="0">
                          <a:solidFill>
                            <a:srgbClr val="000000"/>
                          </a:solidFill>
                          <a:effectLst/>
                          <a:latin typeface="Calibri" panose="020F0502020204030204" pitchFamily="34" charset="0"/>
                        </a:rPr>
                        <a:t> (Proof Point)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Cognizant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NA</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4309983"/>
                  </a:ext>
                </a:extLst>
              </a:tr>
              <a:tr h="283708">
                <a:tc>
                  <a:txBody>
                    <a:bodyPr/>
                    <a:lstStyle/>
                    <a:p>
                      <a:pPr algn="ctr" fontAlgn="ctr"/>
                      <a:r>
                        <a:rPr lang="en-US" sz="800" b="0" i="0" u="none" strike="noStrike" dirty="0" smtClean="0">
                          <a:solidFill>
                            <a:srgbClr val="000000"/>
                          </a:solidFill>
                          <a:effectLst/>
                          <a:latin typeface="Calibri" panose="020F0502020204030204" pitchFamily="34" charset="0"/>
                        </a:rPr>
                        <a:t>Network</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MPLS</a:t>
                      </a:r>
                      <a:r>
                        <a:rPr lang="en-US" sz="800" b="0" i="0" u="none" strike="noStrike" baseline="0" dirty="0" smtClean="0">
                          <a:solidFill>
                            <a:srgbClr val="000000"/>
                          </a:solidFill>
                          <a:effectLst/>
                          <a:latin typeface="Calibri" panose="020F0502020204030204" pitchFamily="34" charset="0"/>
                        </a:rPr>
                        <a:t> Connectivity</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Extending</a:t>
                      </a:r>
                      <a:r>
                        <a:rPr lang="en-US" sz="800" b="0" i="0" u="none" strike="noStrike" baseline="0" dirty="0" smtClean="0">
                          <a:solidFill>
                            <a:srgbClr val="000000"/>
                          </a:solidFill>
                          <a:effectLst/>
                          <a:latin typeface="Calibri" panose="020F0502020204030204" pitchFamily="34" charset="0"/>
                        </a:rPr>
                        <a:t> BHF Network to Offshore ODC</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Cognizant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8247078"/>
                  </a:ext>
                </a:extLst>
              </a:tr>
              <a:tr h="283708">
                <a:tc>
                  <a:txBody>
                    <a:bodyPr/>
                    <a:lstStyle/>
                    <a:p>
                      <a:pPr algn="ctr" fontAlgn="ctr"/>
                      <a:r>
                        <a:rPr lang="en-US" sz="800" b="0" i="0" u="none" strike="noStrike" dirty="0" smtClean="0">
                          <a:solidFill>
                            <a:srgbClr val="000000"/>
                          </a:solidFill>
                          <a:effectLst/>
                          <a:latin typeface="Calibri" panose="020F0502020204030204" pitchFamily="34" charset="0"/>
                        </a:rPr>
                        <a:t>EUC</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Managed</a:t>
                      </a:r>
                      <a:r>
                        <a:rPr lang="en-US" sz="800" b="0" i="0" u="none" strike="noStrike" baseline="0" dirty="0" smtClean="0">
                          <a:solidFill>
                            <a:srgbClr val="000000"/>
                          </a:solidFill>
                          <a:effectLst/>
                          <a:latin typeface="Calibri" panose="020F0502020204030204" pitchFamily="34" charset="0"/>
                        </a:rPr>
                        <a:t> Print Services</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Ricoh Managed Print Solution</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Cognizant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2603650"/>
                  </a:ext>
                </a:extLst>
              </a:tr>
            </a:tbl>
          </a:graphicData>
        </a:graphic>
      </p:graphicFrame>
      <p:sp>
        <p:nvSpPr>
          <p:cNvPr id="2" name="Title 1"/>
          <p:cNvSpPr>
            <a:spLocks noGrp="1"/>
          </p:cNvSpPr>
          <p:nvPr>
            <p:ph type="title"/>
          </p:nvPr>
        </p:nvSpPr>
        <p:spPr>
          <a:xfrm>
            <a:off x="295874" y="112007"/>
            <a:ext cx="8385048" cy="795528"/>
          </a:xfrm>
        </p:spPr>
        <p:txBody>
          <a:bodyPr/>
          <a:lstStyle/>
          <a:p>
            <a:r>
              <a:rPr lang="en-US" dirty="0"/>
              <a:t>FRM </a:t>
            </a:r>
            <a:r>
              <a:rPr lang="en-US" dirty="0" smtClean="0"/>
              <a:t>Summary (3/3)</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21</a:t>
            </a:fld>
            <a:endParaRPr lang="en-US" dirty="0"/>
          </a:p>
        </p:txBody>
      </p:sp>
      <p:sp>
        <p:nvSpPr>
          <p:cNvPr id="9" name="TextBox 8"/>
          <p:cNvSpPr txBox="1"/>
          <p:nvPr/>
        </p:nvSpPr>
        <p:spPr>
          <a:xfrm>
            <a:off x="1638092" y="4792930"/>
            <a:ext cx="4767331" cy="138499"/>
          </a:xfrm>
          <a:prstGeom prst="rect">
            <a:avLst/>
          </a:prstGeom>
          <a:ln>
            <a:solidFill>
              <a:schemeClr val="tx2"/>
            </a:solidFill>
          </a:ln>
        </p:spPr>
        <p:txBody>
          <a:bodyPr wrap="none" lIns="0" tIns="0" rIns="0" bIns="0" rtlCol="0">
            <a:spAutoFit/>
          </a:bodyPr>
          <a:lstStyle/>
          <a:p>
            <a:pPr algn="l"/>
            <a:r>
              <a:rPr lang="en-US" sz="900" dirty="0">
                <a:solidFill>
                  <a:schemeClr val="tx2"/>
                </a:solidFill>
              </a:rPr>
              <a:t>FRM – Financial Responsibility Matrix | MS – Managed Services | PS – Professional Services</a:t>
            </a:r>
          </a:p>
        </p:txBody>
      </p:sp>
      <p:sp>
        <p:nvSpPr>
          <p:cNvPr id="8" name="Footer Placeholder 2"/>
          <p:cNvSpPr>
            <a:spLocks noGrp="1"/>
          </p:cNvSpPr>
          <p:nvPr>
            <p:ph type="ftr" sz="quarter" idx="11"/>
          </p:nvPr>
        </p:nvSpPr>
        <p:spPr>
          <a:xfrm>
            <a:off x="640080" y="4800600"/>
            <a:ext cx="4572000" cy="155448"/>
          </a:xfrm>
        </p:spPr>
        <p:txBody>
          <a:bodyPr/>
          <a:lstStyle/>
          <a:p>
            <a:pPr defTabSz="685800">
              <a:defRPr/>
            </a:pPr>
            <a:r>
              <a:rPr lang="en-US" sz="750" dirty="0">
                <a:solidFill>
                  <a:srgbClr val="0033A0"/>
                </a:solidFill>
                <a:latin typeface="Arial" panose="020B0604020202020204"/>
                <a:cs typeface="+mn-cs"/>
              </a:rPr>
              <a:t>© 2020 Cognizant</a:t>
            </a:r>
          </a:p>
        </p:txBody>
      </p:sp>
      <p:graphicFrame>
        <p:nvGraphicFramePr>
          <p:cNvPr id="3" name="Table 2"/>
          <p:cNvGraphicFramePr>
            <a:graphicFrameLocks noGrp="1"/>
          </p:cNvGraphicFramePr>
          <p:nvPr>
            <p:extLst>
              <p:ext uri="{D42A27DB-BD31-4B8C-83A1-F6EECF244321}">
                <p14:modId xmlns:p14="http://schemas.microsoft.com/office/powerpoint/2010/main" val="368821727"/>
              </p:ext>
            </p:extLst>
          </p:nvPr>
        </p:nvGraphicFramePr>
        <p:xfrm>
          <a:off x="184118" y="758737"/>
          <a:ext cx="8496804" cy="931539"/>
        </p:xfrm>
        <a:graphic>
          <a:graphicData uri="http://schemas.openxmlformats.org/drawingml/2006/table">
            <a:tbl>
              <a:tblPr/>
              <a:tblGrid>
                <a:gridCol w="520364">
                  <a:extLst>
                    <a:ext uri="{9D8B030D-6E8A-4147-A177-3AD203B41FA5}">
                      <a16:colId xmlns:a16="http://schemas.microsoft.com/office/drawing/2014/main" val="1212590340"/>
                    </a:ext>
                  </a:extLst>
                </a:gridCol>
                <a:gridCol w="1256660">
                  <a:extLst>
                    <a:ext uri="{9D8B030D-6E8A-4147-A177-3AD203B41FA5}">
                      <a16:colId xmlns:a16="http://schemas.microsoft.com/office/drawing/2014/main" val="1435438578"/>
                    </a:ext>
                  </a:extLst>
                </a:gridCol>
                <a:gridCol w="2118622">
                  <a:extLst>
                    <a:ext uri="{9D8B030D-6E8A-4147-A177-3AD203B41FA5}">
                      <a16:colId xmlns:a16="http://schemas.microsoft.com/office/drawing/2014/main" val="3172510636"/>
                    </a:ext>
                  </a:extLst>
                </a:gridCol>
                <a:gridCol w="2803640">
                  <a:extLst>
                    <a:ext uri="{9D8B030D-6E8A-4147-A177-3AD203B41FA5}">
                      <a16:colId xmlns:a16="http://schemas.microsoft.com/office/drawing/2014/main" val="4171705435"/>
                    </a:ext>
                  </a:extLst>
                </a:gridCol>
                <a:gridCol w="707457">
                  <a:extLst>
                    <a:ext uri="{9D8B030D-6E8A-4147-A177-3AD203B41FA5}">
                      <a16:colId xmlns:a16="http://schemas.microsoft.com/office/drawing/2014/main" val="3554230744"/>
                    </a:ext>
                  </a:extLst>
                </a:gridCol>
                <a:gridCol w="642486">
                  <a:extLst>
                    <a:ext uri="{9D8B030D-6E8A-4147-A177-3AD203B41FA5}">
                      <a16:colId xmlns:a16="http://schemas.microsoft.com/office/drawing/2014/main" val="3078584210"/>
                    </a:ext>
                  </a:extLst>
                </a:gridCol>
                <a:gridCol w="447575">
                  <a:extLst>
                    <a:ext uri="{9D8B030D-6E8A-4147-A177-3AD203B41FA5}">
                      <a16:colId xmlns:a16="http://schemas.microsoft.com/office/drawing/2014/main" val="3226385437"/>
                    </a:ext>
                  </a:extLst>
                </a:gridCol>
              </a:tblGrid>
              <a:tr h="184783">
                <a:tc rowSpan="2">
                  <a:txBody>
                    <a:bodyPr/>
                    <a:lstStyle/>
                    <a:p>
                      <a:pPr algn="ctr" fontAlgn="ctr"/>
                      <a:r>
                        <a:rPr lang="en-US" sz="900" b="1" i="0" u="none" strike="noStrike" dirty="0">
                          <a:solidFill>
                            <a:schemeClr val="bg1"/>
                          </a:solidFill>
                          <a:effectLst/>
                          <a:latin typeface="Calibri" panose="020F0502020204030204" pitchFamily="34" charset="0"/>
                        </a:rPr>
                        <a:t>Tower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a:txBody>
                    <a:bodyPr/>
                    <a:lstStyle/>
                    <a:p>
                      <a:pPr algn="ctr" fontAlgn="ctr"/>
                      <a:r>
                        <a:rPr lang="en-US" sz="900" b="1" i="0" u="none" strike="noStrike" dirty="0">
                          <a:solidFill>
                            <a:schemeClr val="bg1"/>
                          </a:solidFill>
                          <a:effectLst/>
                          <a:latin typeface="Calibri" panose="020F0502020204030204" pitchFamily="34" charset="0"/>
                        </a:rPr>
                        <a:t>Steady State Support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gridSpan="2">
                  <a:txBody>
                    <a:bodyPr/>
                    <a:lstStyle/>
                    <a:p>
                      <a:pPr algn="ctr" fontAlgn="ctr"/>
                      <a:r>
                        <a:rPr lang="en-US" sz="900" b="1" i="0" u="none" strike="noStrike" dirty="0">
                          <a:solidFill>
                            <a:schemeClr val="bg1"/>
                          </a:solidFill>
                          <a:effectLst/>
                          <a:latin typeface="Calibri" panose="020F0502020204030204" pitchFamily="34" charset="0"/>
                        </a:rPr>
                        <a:t>Transformation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hMerge="1">
                  <a:txBody>
                    <a:bodyPr/>
                    <a:lstStyle/>
                    <a:p>
                      <a:endParaRPr lang="en-US"/>
                    </a:p>
                  </a:txBody>
                  <a:tcPr/>
                </a:tc>
                <a:tc rowSpan="2" gridSpan="3">
                  <a:txBody>
                    <a:bodyPr/>
                    <a:lstStyle/>
                    <a:p>
                      <a:pPr algn="ctr" fontAlgn="ctr"/>
                      <a:r>
                        <a:rPr lang="en-US" sz="900" b="1" i="0" u="none" strike="noStrike" dirty="0" smtClean="0">
                          <a:solidFill>
                            <a:schemeClr val="bg1"/>
                          </a:solidFill>
                          <a:effectLst/>
                          <a:latin typeface="Calibri" panose="020F0502020204030204" pitchFamily="34" charset="0"/>
                        </a:rPr>
                        <a:t>Price</a:t>
                      </a:r>
                      <a:r>
                        <a:rPr lang="en-US" sz="900" b="1" i="0" u="none" strike="noStrike" baseline="0" dirty="0" smtClean="0">
                          <a:solidFill>
                            <a:schemeClr val="bg1"/>
                          </a:solidFill>
                          <a:effectLst/>
                          <a:latin typeface="Calibri" panose="020F0502020204030204" pitchFamily="34" charset="0"/>
                        </a:rPr>
                        <a:t> included in the proposal</a:t>
                      </a: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hMerge="1">
                  <a:txBody>
                    <a:bodyPr/>
                    <a:lstStyle/>
                    <a:p>
                      <a:pPr algn="ctr" fontAlgn="ctr"/>
                      <a:endParaRPr lang="en-US" sz="13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rowSpan="2" hMerge="1">
                  <a:txBody>
                    <a:bodyPr/>
                    <a:lstStyle/>
                    <a:p>
                      <a:pPr algn="ctr" fontAlgn="ctr"/>
                      <a:endParaRPr lang="en-US" sz="13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2111267571"/>
                  </a:ext>
                </a:extLst>
              </a:tr>
              <a:tr h="184783">
                <a:tc vMerge="1">
                  <a:txBody>
                    <a:bodyPr/>
                    <a:lstStyle/>
                    <a:p>
                      <a:endParaRPr lang="en-US"/>
                    </a:p>
                  </a:txBody>
                  <a:tcPr/>
                </a:tc>
                <a:tc vMerge="1">
                  <a:txBody>
                    <a:bodyPr/>
                    <a:lstStyle/>
                    <a:p>
                      <a:endParaRPr lang="en-US"/>
                    </a:p>
                  </a:txBody>
                  <a:tcPr/>
                </a:tc>
                <a:tc>
                  <a:txBody>
                    <a:bodyPr/>
                    <a:lstStyle/>
                    <a:p>
                      <a:pPr algn="ctr" fontAlgn="ctr"/>
                      <a:r>
                        <a:rPr lang="en-US" sz="900" b="1" i="0" u="none" strike="noStrike" dirty="0" smtClean="0">
                          <a:solidFill>
                            <a:schemeClr val="bg1"/>
                          </a:solidFill>
                          <a:effectLst/>
                          <a:latin typeface="Calibri" panose="020F0502020204030204" pitchFamily="34" charset="0"/>
                        </a:rPr>
                        <a:t>Function</a:t>
                      </a: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a:txBody>
                    <a:bodyPr/>
                    <a:lstStyle/>
                    <a:p>
                      <a:pPr algn="ctr" fontAlgn="ctr"/>
                      <a:r>
                        <a:rPr lang="en-US" sz="900" b="1" i="0" u="none" strike="noStrike" dirty="0">
                          <a:solidFill>
                            <a:schemeClr val="bg1"/>
                          </a:solidFill>
                          <a:effectLst/>
                          <a:latin typeface="Calibri" panose="020F0502020204030204" pitchFamily="34" charset="0"/>
                        </a:rPr>
                        <a:t>Proposed Solution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279809858"/>
                  </a:ext>
                </a:extLst>
              </a:tr>
              <a:tr h="184783">
                <a:tc>
                  <a:txBody>
                    <a:bodyPr/>
                    <a:lstStyle/>
                    <a:p>
                      <a:pPr algn="ctr" fontAlgn="ct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endParaRPr lang="en-US" sz="900" b="1" i="0" u="none" strike="noStrike" dirty="0">
                        <a:solidFill>
                          <a:schemeClr val="bg1"/>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l" fontAlgn="ctr"/>
                      <a:r>
                        <a:rPr lang="en-US" sz="900" b="1" i="0" u="none" strike="noStrike" dirty="0" smtClean="0">
                          <a:solidFill>
                            <a:schemeClr val="tx2"/>
                          </a:solidFill>
                          <a:effectLst/>
                          <a:latin typeface="Calibri" panose="020F0502020204030204" pitchFamily="34" charset="0"/>
                        </a:rPr>
                        <a:t>        FRM                  MS            PS                    </a:t>
                      </a:r>
                      <a:endParaRPr lang="en-US" sz="900" b="1"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tc h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A0"/>
                    </a:solidFill>
                  </a:tcPr>
                </a:tc>
                <a:extLst>
                  <a:ext uri="{0D108BD9-81ED-4DB2-BD59-A6C34878D82A}">
                    <a16:rowId xmlns:a16="http://schemas.microsoft.com/office/drawing/2014/main" val="987991377"/>
                  </a:ext>
                </a:extLst>
              </a:tr>
              <a:tr h="125730">
                <a:tc>
                  <a:txBody>
                    <a:bodyPr/>
                    <a:lstStyle/>
                    <a:p>
                      <a:pPr algn="ctr" fontAlgn="ctr"/>
                      <a:r>
                        <a:rPr lang="en-US" sz="800" b="0" i="0" u="none" strike="noStrike" dirty="0" smtClean="0">
                          <a:solidFill>
                            <a:srgbClr val="000000"/>
                          </a:solidFill>
                          <a:effectLst/>
                          <a:latin typeface="Calibri" panose="020F0502020204030204" pitchFamily="34" charset="0"/>
                        </a:rPr>
                        <a:t>Network</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tcPr>
                </a:tc>
                <a:tc>
                  <a:txBody>
                    <a:bodyPr/>
                    <a:lstStyle/>
                    <a:p>
                      <a:pPr marL="0" algn="l" defTabSz="1219170" rtl="0" eaLnBrk="1" fontAlgn="ctr" latinLnBrk="0" hangingPunct="1"/>
                      <a:r>
                        <a:rPr lang="en-US" sz="800" b="0" i="0" u="none" strike="noStrike" kern="1200" dirty="0" smtClean="0">
                          <a:solidFill>
                            <a:srgbClr val="000000"/>
                          </a:solidFill>
                          <a:effectLst/>
                          <a:latin typeface="Calibri" panose="020F0502020204030204" pitchFamily="34" charset="0"/>
                          <a:ea typeface="+mn-ea"/>
                          <a:cs typeface="+mn-cs"/>
                        </a:rPr>
                        <a:t>Cabling</a:t>
                      </a:r>
                      <a:endParaRPr lang="en-US" sz="800" b="0" i="0" u="none" strike="noStrike" kern="1200" dirty="0">
                        <a:solidFill>
                          <a:srgbClr val="000000"/>
                        </a:solidFill>
                        <a:effectLst/>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tcPr>
                </a:tc>
                <a:tc>
                  <a:txBody>
                    <a:bodyPr/>
                    <a:lstStyle/>
                    <a:p>
                      <a:pPr algn="l" fontAlgn="ctr"/>
                      <a:r>
                        <a:rPr lang="en-US" sz="800" b="0" i="0" u="none" strike="noStrike" dirty="0" smtClean="0">
                          <a:solidFill>
                            <a:srgbClr val="000000"/>
                          </a:solidFill>
                          <a:effectLst/>
                          <a:latin typeface="Calibri" panose="020F0502020204030204" pitchFamily="34" charset="0"/>
                        </a:rPr>
                        <a:t>Cabling to be done with 3</a:t>
                      </a:r>
                      <a:r>
                        <a:rPr lang="en-US" sz="800" b="0" i="0" u="none" strike="noStrike" baseline="30000" dirty="0" smtClean="0">
                          <a:solidFill>
                            <a:srgbClr val="000000"/>
                          </a:solidFill>
                          <a:effectLst/>
                          <a:latin typeface="Calibri" panose="020F0502020204030204" pitchFamily="34" charset="0"/>
                        </a:rPr>
                        <a:t>rd</a:t>
                      </a:r>
                      <a:r>
                        <a:rPr lang="en-US" sz="800" b="0" i="0" u="none" strike="noStrike" dirty="0" smtClean="0">
                          <a:solidFill>
                            <a:srgbClr val="000000"/>
                          </a:solidFill>
                          <a:effectLst/>
                          <a:latin typeface="Calibri" panose="020F0502020204030204" pitchFamily="34" charset="0"/>
                        </a:rPr>
                        <a:t> party vendor support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Cognizant</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NA</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NA</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2956462"/>
                  </a:ext>
                </a:extLst>
              </a:tr>
              <a:tr h="251460">
                <a:tc>
                  <a:txBody>
                    <a:bodyPr/>
                    <a:lstStyle/>
                    <a:p>
                      <a:pPr algn="ctr" fontAlgn="ctr"/>
                      <a:r>
                        <a:rPr lang="en-US" sz="800" b="0" i="0" u="none" strike="noStrike" dirty="0" smtClean="0">
                          <a:solidFill>
                            <a:srgbClr val="000000"/>
                          </a:solidFill>
                          <a:effectLst/>
                          <a:latin typeface="Calibri" panose="020F0502020204030204" pitchFamily="34" charset="0"/>
                        </a:rPr>
                        <a:t>Network</a:t>
                      </a:r>
                      <a:endParaRPr lang="en-US" sz="8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800" b="0" i="0" u="none" strike="noStrike" dirty="0" err="1" smtClean="0">
                          <a:solidFill>
                            <a:srgbClr val="000000"/>
                          </a:solidFill>
                          <a:effectLst/>
                          <a:latin typeface="Calibri" panose="020F0502020204030204" pitchFamily="34" charset="0"/>
                        </a:rPr>
                        <a:t>Inflobox</a:t>
                      </a:r>
                      <a:endParaRPr lang="en-US" sz="800" b="0" i="0" u="none" strike="noStrike" dirty="0">
                        <a:solidFill>
                          <a:srgbClr val="000000"/>
                        </a:solidFill>
                        <a:effectLst/>
                        <a:latin typeface="Calibri" panose="020F0502020204030204" pitchFamily="34" charset="0"/>
                      </a:endParaRPr>
                    </a:p>
                  </a:txBody>
                  <a:tcPr marL="0" marR="0" marT="0" marB="0" anchor="ctr"/>
                </a:tc>
                <a:tc>
                  <a:txBody>
                    <a:bodyPr/>
                    <a:lstStyle/>
                    <a:p>
                      <a:pPr algn="l" fontAlgn="ctr"/>
                      <a:r>
                        <a:rPr lang="en-US" sz="800" b="0" i="0" u="none" strike="noStrike" dirty="0" err="1" smtClean="0">
                          <a:solidFill>
                            <a:srgbClr val="000000"/>
                          </a:solidFill>
                          <a:effectLst/>
                          <a:latin typeface="Calibri" panose="020F0502020204030204" pitchFamily="34" charset="0"/>
                        </a:rPr>
                        <a:t>Infoblox</a:t>
                      </a:r>
                      <a:r>
                        <a:rPr lang="en-US" sz="800" b="0" i="0" u="none" strike="noStrike" dirty="0" smtClean="0">
                          <a:solidFill>
                            <a:srgbClr val="000000"/>
                          </a:solidFill>
                          <a:effectLst/>
                          <a:latin typeface="Calibri" panose="020F0502020204030204" pitchFamily="34" charset="0"/>
                        </a:rPr>
                        <a:t> implementation</a:t>
                      </a:r>
                      <a:endParaRPr lang="en-US" sz="800" b="0" i="0" u="none" strike="noStrike" dirty="0">
                        <a:solidFill>
                          <a:srgbClr val="000000"/>
                        </a:solidFill>
                        <a:effectLst/>
                        <a:latin typeface="Calibri" panose="020F0502020204030204" pitchFamily="34" charset="0"/>
                      </a:endParaRPr>
                    </a:p>
                  </a:txBody>
                  <a:tcPr marL="0" marR="0"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800" b="0" i="0" u="none" strike="noStrike" dirty="0" smtClean="0">
                          <a:solidFill>
                            <a:srgbClr val="000000"/>
                          </a:solidFill>
                          <a:effectLst/>
                          <a:latin typeface="Calibri" panose="020F0502020204030204" pitchFamily="34" charset="0"/>
                        </a:rPr>
                        <a:t>No capability within Cognizant and it is a vendor lead transformation</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rgbClr val="000000"/>
                          </a:solidFill>
                          <a:effectLst/>
                          <a:latin typeface="Calibri" panose="020F0502020204030204" pitchFamily="34" charset="0"/>
                        </a:rPr>
                        <a:t>Cognizant</a:t>
                      </a:r>
                      <a:endParaRPr lang="en-US" sz="8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Yes</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smtClean="0">
                          <a:solidFill>
                            <a:schemeClr val="tx2"/>
                          </a:solidFill>
                          <a:effectLst/>
                          <a:latin typeface="Calibri" panose="020F0502020204030204" pitchFamily="34" charset="0"/>
                        </a:rPr>
                        <a:t>Yes</a:t>
                      </a:r>
                      <a:endParaRPr lang="en-US" sz="800" b="0" i="0" u="none" strike="noStrike" dirty="0">
                        <a:solidFill>
                          <a:schemeClr val="tx2"/>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738932"/>
                  </a:ext>
                </a:extLst>
              </a:tr>
            </a:tbl>
          </a:graphicData>
        </a:graphic>
      </p:graphicFrame>
      <p:sp>
        <p:nvSpPr>
          <p:cNvPr id="5" name="TextBox 4"/>
          <p:cNvSpPr txBox="1"/>
          <p:nvPr/>
        </p:nvSpPr>
        <p:spPr>
          <a:xfrm>
            <a:off x="385100" y="1809026"/>
            <a:ext cx="3116238" cy="276999"/>
          </a:xfrm>
          <a:prstGeom prst="rect">
            <a:avLst/>
          </a:prstGeom>
        </p:spPr>
        <p:txBody>
          <a:bodyPr wrap="none" lIns="0" tIns="0" rIns="0" bIns="0" rtlCol="0">
            <a:spAutoFit/>
          </a:bodyPr>
          <a:lstStyle/>
          <a:p>
            <a:pPr algn="l"/>
            <a:r>
              <a:rPr lang="en-US" b="1" u="sng" dirty="0" smtClean="0">
                <a:solidFill>
                  <a:schemeClr val="tx2"/>
                </a:solidFill>
              </a:rPr>
              <a:t>Decision Pending from BHF </a:t>
            </a:r>
          </a:p>
        </p:txBody>
      </p:sp>
      <p:sp>
        <p:nvSpPr>
          <p:cNvPr id="6" name="TextBox 5"/>
          <p:cNvSpPr txBox="1"/>
          <p:nvPr/>
        </p:nvSpPr>
        <p:spPr>
          <a:xfrm>
            <a:off x="6282247" y="2225118"/>
            <a:ext cx="2607753" cy="2215991"/>
          </a:xfrm>
          <a:prstGeom prst="rect">
            <a:avLst/>
          </a:prstGeom>
          <a:solidFill>
            <a:srgbClr val="FFFF00"/>
          </a:solidFill>
          <a:ln>
            <a:solidFill>
              <a:schemeClr val="tx2"/>
            </a:solidFill>
          </a:ln>
        </p:spPr>
        <p:txBody>
          <a:bodyPr wrap="square" lIns="0" tIns="0" rIns="0" bIns="0" rtlCol="0">
            <a:spAutoFit/>
          </a:bodyPr>
          <a:lstStyle/>
          <a:p>
            <a:pPr marL="171450" indent="-171450" algn="just">
              <a:buFont typeface="Wingdings" panose="05000000000000000000" pitchFamily="2" charset="2"/>
              <a:buChar char="ü"/>
            </a:pPr>
            <a:r>
              <a:rPr lang="en-US" sz="1200" b="1" dirty="0" smtClean="0">
                <a:solidFill>
                  <a:schemeClr val="tx2"/>
                </a:solidFill>
              </a:rPr>
              <a:t>All existing tools KT has to be planned during KT Phase</a:t>
            </a:r>
          </a:p>
          <a:p>
            <a:pPr marL="171450" indent="-171450" algn="just">
              <a:buFont typeface="Wingdings" panose="05000000000000000000" pitchFamily="2" charset="2"/>
              <a:buChar char="ü"/>
            </a:pPr>
            <a:endParaRPr lang="en-US" sz="1200" b="1" dirty="0">
              <a:solidFill>
                <a:schemeClr val="tx2"/>
              </a:solidFill>
            </a:endParaRPr>
          </a:p>
          <a:p>
            <a:pPr marL="171450" indent="-171450" algn="just">
              <a:buFont typeface="Wingdings" panose="05000000000000000000" pitchFamily="2" charset="2"/>
              <a:buChar char="ü"/>
            </a:pPr>
            <a:r>
              <a:rPr lang="en-US" sz="1200" b="1" dirty="0" smtClean="0">
                <a:solidFill>
                  <a:schemeClr val="tx2"/>
                </a:solidFill>
              </a:rPr>
              <a:t>Cognizant recommended tools are green field implementation and Cognizant BAU team will be supporting the same in steady state</a:t>
            </a:r>
          </a:p>
          <a:p>
            <a:pPr marL="171450" indent="-171450" algn="just">
              <a:buFont typeface="Wingdings" panose="05000000000000000000" pitchFamily="2" charset="2"/>
              <a:buChar char="ü"/>
            </a:pPr>
            <a:endParaRPr lang="en-US" sz="1200" b="1" dirty="0">
              <a:solidFill>
                <a:schemeClr val="tx2"/>
              </a:solidFill>
            </a:endParaRPr>
          </a:p>
          <a:p>
            <a:pPr marL="171450" indent="-171450" algn="just">
              <a:buFont typeface="Wingdings" panose="05000000000000000000" pitchFamily="2" charset="2"/>
              <a:buChar char="ü"/>
            </a:pPr>
            <a:r>
              <a:rPr lang="en-US" sz="1200" b="1" dirty="0" smtClean="0">
                <a:solidFill>
                  <a:schemeClr val="tx2"/>
                </a:solidFill>
              </a:rPr>
              <a:t>Service Now, </a:t>
            </a:r>
            <a:r>
              <a:rPr lang="en-US" sz="1200" b="1" dirty="0" err="1" smtClean="0">
                <a:solidFill>
                  <a:schemeClr val="tx2"/>
                </a:solidFill>
              </a:rPr>
              <a:t>Moogsoft</a:t>
            </a:r>
            <a:r>
              <a:rPr lang="en-US" sz="1200" b="1" dirty="0" smtClean="0">
                <a:solidFill>
                  <a:schemeClr val="tx2"/>
                </a:solidFill>
              </a:rPr>
              <a:t>, </a:t>
            </a:r>
            <a:r>
              <a:rPr lang="en-US" sz="1200" b="1" dirty="0" err="1" smtClean="0">
                <a:solidFill>
                  <a:schemeClr val="tx2"/>
                </a:solidFill>
              </a:rPr>
              <a:t>Zabbix</a:t>
            </a:r>
            <a:r>
              <a:rPr lang="en-US" sz="1200" b="1" dirty="0" smtClean="0">
                <a:solidFill>
                  <a:schemeClr val="tx2"/>
                </a:solidFill>
              </a:rPr>
              <a:t>, </a:t>
            </a:r>
            <a:r>
              <a:rPr lang="en-US" sz="1200" b="1" dirty="0" err="1" smtClean="0">
                <a:solidFill>
                  <a:schemeClr val="tx2"/>
                </a:solidFill>
              </a:rPr>
              <a:t>Ansible</a:t>
            </a:r>
            <a:r>
              <a:rPr lang="en-US" sz="1200" b="1" dirty="0" smtClean="0">
                <a:solidFill>
                  <a:schemeClr val="tx2"/>
                </a:solidFill>
              </a:rPr>
              <a:t> are scope of HCL and no need to plan KT for these tools.</a:t>
            </a:r>
          </a:p>
        </p:txBody>
      </p:sp>
    </p:spTree>
    <p:extLst>
      <p:ext uri="{BB962C8B-B14F-4D97-AF65-F5344CB8AC3E}">
        <p14:creationId xmlns:p14="http://schemas.microsoft.com/office/powerpoint/2010/main" val="3314345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1799" y="1709543"/>
            <a:ext cx="6731000" cy="2437590"/>
          </a:xfrm>
        </p:spPr>
        <p:txBody>
          <a:bodyPr/>
          <a:lstStyle/>
          <a:p>
            <a:r>
              <a:rPr lang="en-US" dirty="0" smtClean="0"/>
              <a:t>Architecture – Reference View</a:t>
            </a:r>
            <a:r>
              <a:rPr lang="en-US" dirty="0"/>
              <a:t/>
            </a:r>
            <a:br>
              <a:rPr lang="en-US" dirty="0"/>
            </a:br>
            <a:r>
              <a:rPr lang="en-US" dirty="0"/>
              <a:t/>
            </a:r>
            <a:br>
              <a:rPr lang="en-US" dirty="0"/>
            </a:br>
            <a:endParaRPr lang="en-US" dirty="0"/>
          </a:p>
        </p:txBody>
      </p:sp>
      <p:sp>
        <p:nvSpPr>
          <p:cNvPr id="4" name="Slide Number"/>
          <p:cNvSpPr txBox="1"/>
          <p:nvPr/>
        </p:nvSpPr>
        <p:spPr>
          <a:xfrm>
            <a:off x="285750" y="4886325"/>
            <a:ext cx="170117" cy="196208"/>
          </a:xfrm>
          <a:prstGeom prst="rect">
            <a:avLst/>
          </a:prstGeom>
          <a:noFill/>
        </p:spPr>
        <p:txBody>
          <a:bodyPr vert="horz" rtlCol="0">
            <a:spAutoFit/>
          </a:bodyPr>
          <a:lstStyle/>
          <a:p>
            <a:pPr algn="ctr"/>
            <a:r>
              <a:rPr lang="en-US" sz="675">
                <a:solidFill>
                  <a:srgbClr val="000000"/>
                </a:solidFill>
              </a:rPr>
              <a:t>7</a:t>
            </a:r>
          </a:p>
        </p:txBody>
      </p:sp>
    </p:spTree>
    <p:extLst>
      <p:ext uri="{BB962C8B-B14F-4D97-AF65-F5344CB8AC3E}">
        <p14:creationId xmlns:p14="http://schemas.microsoft.com/office/powerpoint/2010/main" val="35608960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23</a:t>
            </a:fld>
            <a:endParaRPr lang="en-US" dirty="0"/>
          </a:p>
        </p:txBody>
      </p:sp>
      <p:sp>
        <p:nvSpPr>
          <p:cNvPr id="6" name="Rounded Rectangle 5"/>
          <p:cNvSpPr/>
          <p:nvPr/>
        </p:nvSpPr>
        <p:spPr>
          <a:xfrm>
            <a:off x="3677610" y="4749770"/>
            <a:ext cx="1689670" cy="205740"/>
          </a:xfrm>
          <a:prstGeom prst="roundRect">
            <a:avLst/>
          </a:prstGeom>
          <a:solidFill>
            <a:srgbClr val="FF8F1C"/>
          </a:solidFill>
          <a:ln w="3175">
            <a:solidFill>
              <a:schemeClr val="tx2">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prstClr val="black"/>
                </a:solidFill>
                <a:latin typeface="Arial" panose="020B0604020202020204" pitchFamily="34" charset="0"/>
                <a:cs typeface="Arial" panose="020B0604020202020204" pitchFamily="34" charset="0"/>
              </a:rPr>
              <a:t>Decommission in progress</a:t>
            </a:r>
          </a:p>
        </p:txBody>
      </p:sp>
      <p:sp>
        <p:nvSpPr>
          <p:cNvPr id="7" name="Rectangle 6"/>
          <p:cNvSpPr/>
          <p:nvPr/>
        </p:nvSpPr>
        <p:spPr>
          <a:xfrm>
            <a:off x="2519611" y="4737948"/>
            <a:ext cx="595036" cy="230832"/>
          </a:xfrm>
          <a:prstGeom prst="rect">
            <a:avLst/>
          </a:prstGeom>
          <a:solidFill>
            <a:schemeClr val="bg1">
              <a:lumMod val="95000"/>
            </a:schemeClr>
          </a:solidFill>
          <a:ln>
            <a:solidFill>
              <a:schemeClr val="bg2">
                <a:lumMod val="50000"/>
              </a:schemeClr>
            </a:solidFill>
          </a:ln>
        </p:spPr>
        <p:txBody>
          <a:bodyPr wrap="none">
            <a:spAutoFit/>
          </a:bodyPr>
          <a:lstStyle/>
          <a:p>
            <a:pPr algn="ctr" defTabSz="685800">
              <a:defRPr/>
            </a:pPr>
            <a:r>
              <a:rPr lang="en-US" sz="900" b="1" dirty="0">
                <a:solidFill>
                  <a:prstClr val="black"/>
                </a:solidFill>
                <a:latin typeface="Arial" panose="020B0604020202020204" pitchFamily="34" charset="0"/>
                <a:cs typeface="Arial" panose="020B0604020202020204" pitchFamily="34" charset="0"/>
              </a:rPr>
              <a:t>Legend</a:t>
            </a:r>
          </a:p>
        </p:txBody>
      </p:sp>
      <p:grpSp>
        <p:nvGrpSpPr>
          <p:cNvPr id="8" name="Group 7"/>
          <p:cNvGrpSpPr/>
          <p:nvPr/>
        </p:nvGrpSpPr>
        <p:grpSpPr>
          <a:xfrm>
            <a:off x="4879525" y="451238"/>
            <a:ext cx="3623488" cy="963594"/>
            <a:chOff x="6506033" y="680306"/>
            <a:chExt cx="4831317" cy="1284792"/>
          </a:xfrm>
        </p:grpSpPr>
        <p:sp>
          <p:nvSpPr>
            <p:cNvPr id="9" name="Rectangle 8"/>
            <p:cNvSpPr/>
            <p:nvPr/>
          </p:nvSpPr>
          <p:spPr>
            <a:xfrm>
              <a:off x="6506033" y="859763"/>
              <a:ext cx="4831317" cy="1105335"/>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750">
                <a:solidFill>
                  <a:prstClr val="white"/>
                </a:solidFill>
                <a:latin typeface="+mj-lt"/>
              </a:endParaRPr>
            </a:p>
          </p:txBody>
        </p:sp>
        <p:sp>
          <p:nvSpPr>
            <p:cNvPr id="10" name="Rounded Rectangle 9"/>
            <p:cNvSpPr/>
            <p:nvPr/>
          </p:nvSpPr>
          <p:spPr>
            <a:xfrm>
              <a:off x="6681720" y="680306"/>
              <a:ext cx="1487038" cy="279400"/>
            </a:xfrm>
            <a:prstGeom prst="roundRect">
              <a:avLst/>
            </a:prstGeom>
            <a:solidFill>
              <a:srgbClr val="0033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50" b="1" dirty="0">
                  <a:solidFill>
                    <a:prstClr val="white"/>
                  </a:solidFill>
                  <a:latin typeface="+mj-lt"/>
                  <a:cs typeface="Arial" panose="020B0604020202020204" pitchFamily="34" charset="0"/>
                </a:rPr>
                <a:t>IaaS</a:t>
              </a:r>
            </a:p>
          </p:txBody>
        </p:sp>
        <p:grpSp>
          <p:nvGrpSpPr>
            <p:cNvPr id="11" name="Group 10"/>
            <p:cNvGrpSpPr/>
            <p:nvPr/>
          </p:nvGrpSpPr>
          <p:grpSpPr>
            <a:xfrm>
              <a:off x="8430048" y="977989"/>
              <a:ext cx="1972496" cy="984793"/>
              <a:chOff x="8645863" y="978573"/>
              <a:chExt cx="1972496" cy="984793"/>
            </a:xfrm>
          </p:grpSpPr>
          <p:sp>
            <p:nvSpPr>
              <p:cNvPr id="30" name="Rectangle 29"/>
              <p:cNvSpPr/>
              <p:nvPr/>
            </p:nvSpPr>
            <p:spPr>
              <a:xfrm>
                <a:off x="8645863" y="990773"/>
                <a:ext cx="1972496" cy="946478"/>
              </a:xfrm>
              <a:prstGeom prst="rect">
                <a:avLst/>
              </a:prstGeom>
              <a:noFill/>
              <a:ln w="6350">
                <a:solidFill>
                  <a:srgbClr val="87D51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1" name="Group 30"/>
              <p:cNvGrpSpPr/>
              <p:nvPr/>
            </p:nvGrpSpPr>
            <p:grpSpPr>
              <a:xfrm>
                <a:off x="8718281" y="978573"/>
                <a:ext cx="1827660" cy="984793"/>
                <a:chOff x="8698926" y="1174776"/>
                <a:chExt cx="1827660" cy="984793"/>
              </a:xfrm>
            </p:grpSpPr>
            <p:grpSp>
              <p:nvGrpSpPr>
                <p:cNvPr id="32" name="Group 31"/>
                <p:cNvGrpSpPr/>
                <p:nvPr/>
              </p:nvGrpSpPr>
              <p:grpSpPr>
                <a:xfrm>
                  <a:off x="9990765" y="1251811"/>
                  <a:ext cx="535821" cy="804881"/>
                  <a:chOff x="9990765" y="1251811"/>
                  <a:chExt cx="535821" cy="804881"/>
                </a:xfrm>
              </p:grpSpPr>
              <p:grpSp>
                <p:nvGrpSpPr>
                  <p:cNvPr id="51" name="Group 50"/>
                  <p:cNvGrpSpPr/>
                  <p:nvPr/>
                </p:nvGrpSpPr>
                <p:grpSpPr>
                  <a:xfrm>
                    <a:off x="10017613" y="1251811"/>
                    <a:ext cx="482128" cy="481995"/>
                    <a:chOff x="3733431" y="1046156"/>
                    <a:chExt cx="718681" cy="684511"/>
                  </a:xfrm>
                </p:grpSpPr>
                <p:pic>
                  <p:nvPicPr>
                    <p:cNvPr id="54" name="Picture 12" descr="Image result for ZABBIX"/>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3431" y="1046156"/>
                      <a:ext cx="718681" cy="40425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zabbi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6392" y="1328701"/>
                      <a:ext cx="652759" cy="401966"/>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Rectangle 51"/>
                  <p:cNvSpPr/>
                  <p:nvPr/>
                </p:nvSpPr>
                <p:spPr>
                  <a:xfrm>
                    <a:off x="9990765" y="1297039"/>
                    <a:ext cx="535821" cy="666457"/>
                  </a:xfrm>
                  <a:prstGeom prst="rect">
                    <a:avLst/>
                  </a:prstGeom>
                  <a:noFill/>
                  <a:ln w="6350">
                    <a:solidFill>
                      <a:srgbClr val="1F649E"/>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3" name="Picture 4" descr="Image result for HCL"/>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119614" y="1764766"/>
                    <a:ext cx="278124" cy="291926"/>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p:cNvSpPr txBox="1"/>
                <p:nvPr/>
              </p:nvSpPr>
              <p:spPr>
                <a:xfrm>
                  <a:off x="9537911" y="1944125"/>
                  <a:ext cx="359072" cy="215444"/>
                </a:xfrm>
                <a:prstGeom prst="rect">
                  <a:avLst/>
                </a:prstGeom>
              </p:spPr>
              <p:txBody>
                <a:bodyPr wrap="none" lIns="0" tIns="0" rIns="0" bIns="0" rtlCol="0">
                  <a:spAutoFit/>
                </a:bodyPr>
                <a:lstStyle/>
                <a:p>
                  <a:pPr algn="l"/>
                  <a:r>
                    <a:rPr lang="en-US" sz="1050" dirty="0">
                      <a:ln>
                        <a:solidFill>
                          <a:srgbClr val="33BEB4"/>
                        </a:solidFill>
                      </a:ln>
                      <a:solidFill>
                        <a:srgbClr val="87D437"/>
                      </a:solidFill>
                    </a:rPr>
                    <a:t>BHF</a:t>
                  </a:r>
                </a:p>
              </p:txBody>
            </p:sp>
            <p:grpSp>
              <p:nvGrpSpPr>
                <p:cNvPr id="34" name="Group 33"/>
                <p:cNvGrpSpPr/>
                <p:nvPr/>
              </p:nvGrpSpPr>
              <p:grpSpPr>
                <a:xfrm>
                  <a:off x="8698926" y="1174776"/>
                  <a:ext cx="1242881" cy="786456"/>
                  <a:chOff x="8698926" y="1174776"/>
                  <a:chExt cx="1242881" cy="786456"/>
                </a:xfrm>
              </p:grpSpPr>
              <p:pic>
                <p:nvPicPr>
                  <p:cNvPr id="35" name="Picture 34"/>
                  <p:cNvPicPr>
                    <a:picLocks noChangeAspect="1"/>
                  </p:cNvPicPr>
                  <p:nvPr/>
                </p:nvPicPr>
                <p:blipFill>
                  <a:blip r:embed="rId5">
                    <a:clrChange>
                      <a:clrFrom>
                        <a:srgbClr val="FFFFFF"/>
                      </a:clrFrom>
                      <a:clrTo>
                        <a:srgbClr val="FFFFFF">
                          <a:alpha val="0"/>
                        </a:srgbClr>
                      </a:clrTo>
                    </a:clrChange>
                  </a:blip>
                  <a:stretch>
                    <a:fillRect/>
                  </a:stretch>
                </p:blipFill>
                <p:spPr>
                  <a:xfrm>
                    <a:off x="8975593" y="1174776"/>
                    <a:ext cx="526550" cy="210725"/>
                  </a:xfrm>
                  <a:prstGeom prst="rect">
                    <a:avLst/>
                  </a:prstGeom>
                </p:spPr>
              </p:pic>
              <p:grpSp>
                <p:nvGrpSpPr>
                  <p:cNvPr id="36" name="Group 35"/>
                  <p:cNvGrpSpPr/>
                  <p:nvPr/>
                </p:nvGrpSpPr>
                <p:grpSpPr>
                  <a:xfrm>
                    <a:off x="8698926" y="1378772"/>
                    <a:ext cx="1242881" cy="582460"/>
                    <a:chOff x="8698926" y="1378772"/>
                    <a:chExt cx="1242881" cy="582460"/>
                  </a:xfrm>
                </p:grpSpPr>
                <p:sp>
                  <p:nvSpPr>
                    <p:cNvPr id="37" name="Cloud 36"/>
                    <p:cNvSpPr/>
                    <p:nvPr/>
                  </p:nvSpPr>
                  <p:spPr>
                    <a:xfrm>
                      <a:off x="8698926" y="1378772"/>
                      <a:ext cx="1242881" cy="582460"/>
                    </a:xfrm>
                    <a:prstGeom prst="cloud">
                      <a:avLst/>
                    </a:prstGeom>
                    <a:solidFill>
                      <a:schemeClr val="bg1">
                        <a:lumMod val="85000"/>
                      </a:schemeClr>
                    </a:solidFill>
                    <a:ln w="3175">
                      <a:solidFill>
                        <a:schemeClr val="bg1">
                          <a:lumMod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750" dirty="0">
                        <a:solidFill>
                          <a:prstClr val="black"/>
                        </a:solidFill>
                        <a:latin typeface="+mj-lt"/>
                        <a:cs typeface="Arial" panose="020B0604020202020204" pitchFamily="34" charset="0"/>
                      </a:endParaRPr>
                    </a:p>
                  </p:txBody>
                </p:sp>
                <p:grpSp>
                  <p:nvGrpSpPr>
                    <p:cNvPr id="38" name="Group 37"/>
                    <p:cNvGrpSpPr/>
                    <p:nvPr/>
                  </p:nvGrpSpPr>
                  <p:grpSpPr>
                    <a:xfrm>
                      <a:off x="8743210" y="1478201"/>
                      <a:ext cx="416173" cy="169276"/>
                      <a:chOff x="1881759" y="1405570"/>
                      <a:chExt cx="416173" cy="173763"/>
                    </a:xfrm>
                  </p:grpSpPr>
                  <p:sp>
                    <p:nvSpPr>
                      <p:cNvPr id="49" name="TextBox 48"/>
                      <p:cNvSpPr txBox="1"/>
                      <p:nvPr/>
                    </p:nvSpPr>
                    <p:spPr>
                      <a:xfrm>
                        <a:off x="2139769" y="1405570"/>
                        <a:ext cx="158163" cy="173763"/>
                      </a:xfrm>
                      <a:prstGeom prst="rect">
                        <a:avLst/>
                      </a:prstGeom>
                    </p:spPr>
                    <p:txBody>
                      <a:bodyPr wrap="none" lIns="0" tIns="0" rIns="0" bIns="0" rtlCol="0">
                        <a:spAutoFit/>
                      </a:bodyPr>
                      <a:lstStyle/>
                      <a:p>
                        <a:pPr algn="l"/>
                        <a:r>
                          <a:rPr lang="en-US" sz="825" dirty="0">
                            <a:solidFill>
                              <a:schemeClr val="tx2"/>
                            </a:solidFill>
                          </a:rPr>
                          <a:t>78</a:t>
                        </a:r>
                      </a:p>
                    </p:txBody>
                  </p:sp>
                  <p:pic>
                    <p:nvPicPr>
                      <p:cNvPr id="50" name="Picture 10" descr="Image result for VIRTUAL MACHINE LOGO"/>
                      <p:cNvPicPr>
                        <a:picLocks noChangeAspect="1" noChangeArrowheads="1"/>
                      </p:cNvPicPr>
                      <p:nvPr/>
                    </p:nvPicPr>
                    <p:blipFill>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1881759" y="1414861"/>
                        <a:ext cx="310081" cy="150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9190439" y="1469103"/>
                      <a:ext cx="356714" cy="183103"/>
                      <a:chOff x="1877718" y="1602934"/>
                      <a:chExt cx="356714" cy="187956"/>
                    </a:xfrm>
                  </p:grpSpPr>
                  <p:pic>
                    <p:nvPicPr>
                      <p:cNvPr id="47" name="Picture 4" descr="Image result for load balancer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77718" y="1602934"/>
                        <a:ext cx="202256" cy="18795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2076270" y="1612274"/>
                        <a:ext cx="158162" cy="173764"/>
                      </a:xfrm>
                      <a:prstGeom prst="rect">
                        <a:avLst/>
                      </a:prstGeom>
                    </p:spPr>
                    <p:txBody>
                      <a:bodyPr wrap="none" lIns="0" tIns="0" rIns="0" bIns="0" rtlCol="0">
                        <a:spAutoFit/>
                      </a:bodyPr>
                      <a:lstStyle/>
                      <a:p>
                        <a:pPr algn="l"/>
                        <a:r>
                          <a:rPr lang="en-US" sz="825" dirty="0">
                            <a:solidFill>
                              <a:schemeClr val="tx2"/>
                            </a:solidFill>
                          </a:rPr>
                          <a:t>12</a:t>
                        </a:r>
                      </a:p>
                    </p:txBody>
                  </p:sp>
                </p:grpSp>
                <p:grpSp>
                  <p:nvGrpSpPr>
                    <p:cNvPr id="40" name="Group 39"/>
                    <p:cNvGrpSpPr/>
                    <p:nvPr/>
                  </p:nvGrpSpPr>
                  <p:grpSpPr>
                    <a:xfrm>
                      <a:off x="9624571" y="1477549"/>
                      <a:ext cx="272948" cy="177457"/>
                      <a:chOff x="2859313" y="1220984"/>
                      <a:chExt cx="272948" cy="182160"/>
                    </a:xfrm>
                  </p:grpSpPr>
                  <p:pic>
                    <p:nvPicPr>
                      <p:cNvPr id="45" name="Picture 44"/>
                      <p:cNvPicPr>
                        <a:picLocks noChangeAspect="1"/>
                      </p:cNvPicPr>
                      <p:nvPr/>
                    </p:nvPicPr>
                    <p:blipFill>
                      <a:blip r:embed="rId9">
                        <a:clrChange>
                          <a:clrFrom>
                            <a:srgbClr val="FEFEFE"/>
                          </a:clrFrom>
                          <a:clrTo>
                            <a:srgbClr val="FEFEFE">
                              <a:alpha val="0"/>
                            </a:srgbClr>
                          </a:clrTo>
                        </a:clrChange>
                      </a:blip>
                      <a:stretch>
                        <a:fillRect/>
                      </a:stretch>
                    </p:blipFill>
                    <p:spPr>
                      <a:xfrm>
                        <a:off x="2859313" y="1220984"/>
                        <a:ext cx="162863" cy="178333"/>
                      </a:xfrm>
                      <a:prstGeom prst="rect">
                        <a:avLst/>
                      </a:prstGeom>
                    </p:spPr>
                  </p:pic>
                  <p:sp>
                    <p:nvSpPr>
                      <p:cNvPr id="46" name="TextBox 45"/>
                      <p:cNvSpPr txBox="1"/>
                      <p:nvPr/>
                    </p:nvSpPr>
                    <p:spPr>
                      <a:xfrm>
                        <a:off x="3053178" y="1229381"/>
                        <a:ext cx="79083" cy="173763"/>
                      </a:xfrm>
                      <a:prstGeom prst="rect">
                        <a:avLst/>
                      </a:prstGeom>
                    </p:spPr>
                    <p:txBody>
                      <a:bodyPr wrap="none" lIns="0" tIns="0" rIns="0" bIns="0" rtlCol="0">
                        <a:spAutoFit/>
                      </a:bodyPr>
                      <a:lstStyle/>
                      <a:p>
                        <a:pPr algn="l"/>
                        <a:r>
                          <a:rPr lang="en-US" sz="825" dirty="0">
                            <a:solidFill>
                              <a:schemeClr val="tx2"/>
                            </a:solidFill>
                          </a:rPr>
                          <a:t>4</a:t>
                        </a:r>
                      </a:p>
                    </p:txBody>
                  </p:sp>
                </p:grpSp>
                <p:sp>
                  <p:nvSpPr>
                    <p:cNvPr id="41" name="Rounded Rectangle 40"/>
                    <p:cNvSpPr/>
                    <p:nvPr/>
                  </p:nvSpPr>
                  <p:spPr>
                    <a:xfrm>
                      <a:off x="8723366" y="1694449"/>
                      <a:ext cx="630934" cy="171314"/>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600" b="1" dirty="0">
                          <a:solidFill>
                            <a:prstClr val="black"/>
                          </a:solidFill>
                          <a:latin typeface="Arial" panose="020B0604020202020204"/>
                          <a:cs typeface="Arial" panose="020B0604020202020204" pitchFamily="34" charset="0"/>
                        </a:rPr>
                        <a:t>MS DNS</a:t>
                      </a:r>
                      <a:endParaRPr lang="en-US" sz="150" dirty="0">
                        <a:solidFill>
                          <a:prstClr val="black"/>
                        </a:solidFill>
                        <a:latin typeface="Arial" panose="020B0604020202020204"/>
                        <a:cs typeface="Arial" panose="020B0604020202020204" pitchFamily="34" charset="0"/>
                      </a:endParaRPr>
                    </a:p>
                  </p:txBody>
                </p:sp>
                <p:grpSp>
                  <p:nvGrpSpPr>
                    <p:cNvPr id="42" name="Group 41"/>
                    <p:cNvGrpSpPr/>
                    <p:nvPr/>
                  </p:nvGrpSpPr>
                  <p:grpSpPr>
                    <a:xfrm>
                      <a:off x="9264252" y="1698318"/>
                      <a:ext cx="482373" cy="159985"/>
                      <a:chOff x="8644128" y="1751672"/>
                      <a:chExt cx="482373" cy="159985"/>
                    </a:xfrm>
                  </p:grpSpPr>
                  <p:sp>
                    <p:nvSpPr>
                      <p:cNvPr id="43" name="TextBox 42"/>
                      <p:cNvSpPr txBox="1"/>
                      <p:nvPr/>
                    </p:nvSpPr>
                    <p:spPr>
                      <a:xfrm>
                        <a:off x="8902648" y="1751672"/>
                        <a:ext cx="223853" cy="153888"/>
                      </a:xfrm>
                      <a:prstGeom prst="rect">
                        <a:avLst/>
                      </a:prstGeom>
                    </p:spPr>
                    <p:txBody>
                      <a:bodyPr wrap="square" lIns="0" tIns="0" rIns="0" bIns="0" rtlCol="0">
                        <a:spAutoFit/>
                      </a:bodyPr>
                      <a:lstStyle/>
                      <a:p>
                        <a:pPr algn="l"/>
                        <a:r>
                          <a:rPr lang="en-US" sz="375" dirty="0">
                            <a:solidFill>
                              <a:schemeClr val="tx2"/>
                            </a:solidFill>
                          </a:rPr>
                          <a:t>VMs from SL</a:t>
                        </a:r>
                      </a:p>
                    </p:txBody>
                  </p:sp>
                  <p:pic>
                    <p:nvPicPr>
                      <p:cNvPr id="44" name="Picture 10" descr="Image result for VIRTUAL MACHINE LOGO"/>
                      <p:cNvPicPr>
                        <a:picLocks noChangeAspect="1" noChangeArrowheads="1"/>
                      </p:cNvPicPr>
                      <p:nvPr/>
                    </p:nvPicPr>
                    <p:blipFill>
                      <a:blip r:embed="rId10"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8644128" y="1760963"/>
                        <a:ext cx="310081" cy="150694"/>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grpSp>
          <p:nvGrpSpPr>
            <p:cNvPr id="12" name="Group 11"/>
            <p:cNvGrpSpPr/>
            <p:nvPr/>
          </p:nvGrpSpPr>
          <p:grpSpPr>
            <a:xfrm>
              <a:off x="10672847" y="988948"/>
              <a:ext cx="554185" cy="955579"/>
              <a:chOff x="5043653" y="1210939"/>
              <a:chExt cx="554185" cy="955579"/>
            </a:xfrm>
          </p:grpSpPr>
          <p:pic>
            <p:nvPicPr>
              <p:cNvPr id="27" name="Picture 4" descr="Image result for openshif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54401" y="1350496"/>
                <a:ext cx="369335" cy="46893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5043653" y="1210939"/>
                <a:ext cx="554185" cy="946478"/>
              </a:xfrm>
              <a:prstGeom prst="rect">
                <a:avLst/>
              </a:prstGeom>
              <a:noFill/>
              <a:ln w="6350">
                <a:solidFill>
                  <a:srgbClr val="87D51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TextBox 28"/>
              <p:cNvSpPr txBox="1"/>
              <p:nvPr/>
            </p:nvSpPr>
            <p:spPr>
              <a:xfrm>
                <a:off x="5154401" y="1951074"/>
                <a:ext cx="359072" cy="215444"/>
              </a:xfrm>
              <a:prstGeom prst="rect">
                <a:avLst/>
              </a:prstGeom>
            </p:spPr>
            <p:txBody>
              <a:bodyPr wrap="none" lIns="0" tIns="0" rIns="0" bIns="0" rtlCol="0">
                <a:spAutoFit/>
              </a:bodyPr>
              <a:lstStyle/>
              <a:p>
                <a:pPr algn="l"/>
                <a:r>
                  <a:rPr lang="en-US" sz="1050" dirty="0">
                    <a:ln>
                      <a:solidFill>
                        <a:srgbClr val="33BEB4"/>
                      </a:solidFill>
                    </a:ln>
                    <a:solidFill>
                      <a:srgbClr val="87D437"/>
                    </a:solidFill>
                  </a:rPr>
                  <a:t>BHF</a:t>
                </a:r>
              </a:p>
            </p:txBody>
          </p:sp>
        </p:grpSp>
        <p:grpSp>
          <p:nvGrpSpPr>
            <p:cNvPr id="14" name="Group 13"/>
            <p:cNvGrpSpPr/>
            <p:nvPr/>
          </p:nvGrpSpPr>
          <p:grpSpPr>
            <a:xfrm>
              <a:off x="6636426" y="988957"/>
              <a:ext cx="1015612" cy="946479"/>
              <a:chOff x="6636426" y="988956"/>
              <a:chExt cx="1015612" cy="946478"/>
            </a:xfrm>
          </p:grpSpPr>
          <p:sp>
            <p:nvSpPr>
              <p:cNvPr id="16" name="Rectangle 15"/>
              <p:cNvSpPr/>
              <p:nvPr/>
            </p:nvSpPr>
            <p:spPr>
              <a:xfrm>
                <a:off x="6636426" y="988956"/>
                <a:ext cx="1015612" cy="946478"/>
              </a:xfrm>
              <a:prstGeom prst="rect">
                <a:avLst/>
              </a:prstGeom>
              <a:noFill/>
              <a:ln w="6350">
                <a:solidFill>
                  <a:srgbClr val="1F70C2"/>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 name="Group 16"/>
              <p:cNvGrpSpPr/>
              <p:nvPr/>
            </p:nvGrpSpPr>
            <p:grpSpPr>
              <a:xfrm>
                <a:off x="6803570" y="1053076"/>
                <a:ext cx="681325" cy="686087"/>
                <a:chOff x="464062" y="1181963"/>
                <a:chExt cx="681325" cy="686087"/>
              </a:xfrm>
            </p:grpSpPr>
            <p:grpSp>
              <p:nvGrpSpPr>
                <p:cNvPr id="18" name="Group 17"/>
                <p:cNvGrpSpPr/>
                <p:nvPr/>
              </p:nvGrpSpPr>
              <p:grpSpPr>
                <a:xfrm>
                  <a:off x="464062" y="1314259"/>
                  <a:ext cx="681325" cy="553791"/>
                  <a:chOff x="427138" y="1314259"/>
                  <a:chExt cx="681325" cy="553791"/>
                </a:xfrm>
              </p:grpSpPr>
              <p:sp>
                <p:nvSpPr>
                  <p:cNvPr id="20" name="Cloud 19"/>
                  <p:cNvSpPr/>
                  <p:nvPr/>
                </p:nvSpPr>
                <p:spPr>
                  <a:xfrm>
                    <a:off x="427138" y="1314259"/>
                    <a:ext cx="681325" cy="553791"/>
                  </a:xfrm>
                  <a:prstGeom prst="cloud">
                    <a:avLst/>
                  </a:prstGeom>
                  <a:solidFill>
                    <a:schemeClr val="bg1">
                      <a:lumMod val="85000"/>
                    </a:schemeClr>
                  </a:solidFill>
                  <a:ln w="3175">
                    <a:solidFill>
                      <a:schemeClr val="bg1">
                        <a:lumMod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750" dirty="0">
                      <a:solidFill>
                        <a:prstClr val="black"/>
                      </a:solidFill>
                      <a:latin typeface="+mj-lt"/>
                      <a:cs typeface="Arial" panose="020B0604020202020204" pitchFamily="34" charset="0"/>
                    </a:endParaRPr>
                  </a:p>
                </p:txBody>
              </p:sp>
              <p:grpSp>
                <p:nvGrpSpPr>
                  <p:cNvPr id="21" name="Group 20"/>
                  <p:cNvGrpSpPr/>
                  <p:nvPr/>
                </p:nvGrpSpPr>
                <p:grpSpPr>
                  <a:xfrm>
                    <a:off x="509985" y="1430870"/>
                    <a:ext cx="416682" cy="169277"/>
                    <a:chOff x="702370" y="1432858"/>
                    <a:chExt cx="416682" cy="169277"/>
                  </a:xfrm>
                </p:grpSpPr>
                <p:sp>
                  <p:nvSpPr>
                    <p:cNvPr id="25" name="TextBox 24"/>
                    <p:cNvSpPr txBox="1"/>
                    <p:nvPr/>
                  </p:nvSpPr>
                  <p:spPr>
                    <a:xfrm>
                      <a:off x="960890" y="1432858"/>
                      <a:ext cx="158162" cy="169277"/>
                    </a:xfrm>
                    <a:prstGeom prst="rect">
                      <a:avLst/>
                    </a:prstGeom>
                  </p:spPr>
                  <p:txBody>
                    <a:bodyPr wrap="none" lIns="0" tIns="0" rIns="0" bIns="0" rtlCol="0">
                      <a:spAutoFit/>
                    </a:bodyPr>
                    <a:lstStyle/>
                    <a:p>
                      <a:pPr algn="l"/>
                      <a:r>
                        <a:rPr lang="en-US" sz="825" dirty="0">
                          <a:solidFill>
                            <a:schemeClr val="tx2"/>
                          </a:solidFill>
                        </a:rPr>
                        <a:t>74</a:t>
                      </a:r>
                    </a:p>
                  </p:txBody>
                </p:sp>
                <p:pic>
                  <p:nvPicPr>
                    <p:cNvPr id="26" name="Picture 10" descr="Image result for VIRTUAL MACHINE LOGO"/>
                    <p:cNvPicPr>
                      <a:picLocks noChangeAspect="1" noChangeArrowheads="1"/>
                    </p:cNvPicPr>
                    <p:nvPr/>
                  </p:nvPicPr>
                  <p:blipFill>
                    <a:blip r:embed="rId10"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702370" y="1442149"/>
                      <a:ext cx="310081" cy="150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569444" y="1620467"/>
                    <a:ext cx="357225" cy="187956"/>
                    <a:chOff x="761829" y="1622455"/>
                    <a:chExt cx="357225" cy="187956"/>
                  </a:xfrm>
                </p:grpSpPr>
                <p:pic>
                  <p:nvPicPr>
                    <p:cNvPr id="23" name="Picture 4" descr="Image result for load balancer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829" y="1622455"/>
                      <a:ext cx="202256" cy="18795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960891" y="1631795"/>
                      <a:ext cx="158163" cy="169277"/>
                    </a:xfrm>
                    <a:prstGeom prst="rect">
                      <a:avLst/>
                    </a:prstGeom>
                  </p:spPr>
                  <p:txBody>
                    <a:bodyPr wrap="none" lIns="0" tIns="0" rIns="0" bIns="0" rtlCol="0">
                      <a:spAutoFit/>
                    </a:bodyPr>
                    <a:lstStyle/>
                    <a:p>
                      <a:pPr algn="l"/>
                      <a:r>
                        <a:rPr lang="en-US" sz="825" dirty="0">
                          <a:solidFill>
                            <a:schemeClr val="tx2"/>
                          </a:solidFill>
                        </a:rPr>
                        <a:t>12</a:t>
                      </a:r>
                    </a:p>
                  </p:txBody>
                </p:sp>
              </p:grpSp>
            </p:grpSp>
            <p:pic>
              <p:nvPicPr>
                <p:cNvPr id="19" name="Picture 14" descr="Image result for AW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9071" y="1181963"/>
                  <a:ext cx="215586" cy="128993"/>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56" name="Group 55"/>
          <p:cNvGrpSpPr/>
          <p:nvPr/>
        </p:nvGrpSpPr>
        <p:grpSpPr>
          <a:xfrm>
            <a:off x="4878215" y="1465381"/>
            <a:ext cx="3621310" cy="1889210"/>
            <a:chOff x="6504286" y="2032498"/>
            <a:chExt cx="4828413" cy="2518946"/>
          </a:xfrm>
        </p:grpSpPr>
        <p:grpSp>
          <p:nvGrpSpPr>
            <p:cNvPr id="57" name="Group 56"/>
            <p:cNvGrpSpPr/>
            <p:nvPr/>
          </p:nvGrpSpPr>
          <p:grpSpPr>
            <a:xfrm>
              <a:off x="6504286" y="2032498"/>
              <a:ext cx="4828413" cy="2518946"/>
              <a:chOff x="846026" y="2019845"/>
              <a:chExt cx="4828413" cy="2518946"/>
            </a:xfrm>
          </p:grpSpPr>
          <p:sp>
            <p:nvSpPr>
              <p:cNvPr id="59" name="Rectangle 58"/>
              <p:cNvSpPr/>
              <p:nvPr/>
            </p:nvSpPr>
            <p:spPr>
              <a:xfrm>
                <a:off x="846026" y="2181908"/>
                <a:ext cx="4828413" cy="2356883"/>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750">
                  <a:solidFill>
                    <a:prstClr val="white"/>
                  </a:solidFill>
                  <a:latin typeface="+mj-lt"/>
                </a:endParaRPr>
              </a:p>
            </p:txBody>
          </p:sp>
          <p:sp>
            <p:nvSpPr>
              <p:cNvPr id="60" name="Rounded Rectangle 59"/>
              <p:cNvSpPr/>
              <p:nvPr/>
            </p:nvSpPr>
            <p:spPr>
              <a:xfrm>
                <a:off x="1009874" y="2019845"/>
                <a:ext cx="1829486" cy="279400"/>
              </a:xfrm>
              <a:prstGeom prst="roundRect">
                <a:avLst/>
              </a:prstGeom>
              <a:solidFill>
                <a:srgbClr val="0033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750" b="1" dirty="0">
                    <a:solidFill>
                      <a:prstClr val="white"/>
                    </a:solidFill>
                    <a:cs typeface="Arial" panose="020B0604020202020204" pitchFamily="34" charset="0"/>
                  </a:rPr>
                  <a:t>Equinix </a:t>
                </a:r>
                <a:r>
                  <a:rPr lang="en-US" sz="750" b="1" dirty="0" err="1">
                    <a:solidFill>
                      <a:prstClr val="white"/>
                    </a:solidFill>
                    <a:cs typeface="Arial" panose="020B0604020202020204" pitchFamily="34" charset="0"/>
                  </a:rPr>
                  <a:t>CoLo</a:t>
                </a:r>
                <a:r>
                  <a:rPr lang="en-US" sz="750" b="1" dirty="0">
                    <a:solidFill>
                      <a:prstClr val="white"/>
                    </a:solidFill>
                    <a:cs typeface="Arial" panose="020B0604020202020204" pitchFamily="34" charset="0"/>
                  </a:rPr>
                  <a:t> DC</a:t>
                </a:r>
              </a:p>
            </p:txBody>
          </p:sp>
          <p:grpSp>
            <p:nvGrpSpPr>
              <p:cNvPr id="61" name="Group 60"/>
              <p:cNvGrpSpPr/>
              <p:nvPr/>
            </p:nvGrpSpPr>
            <p:grpSpPr>
              <a:xfrm>
                <a:off x="1007281" y="2598640"/>
                <a:ext cx="4567190" cy="1863905"/>
                <a:chOff x="1007281" y="2796760"/>
                <a:chExt cx="4567190" cy="1863905"/>
              </a:xfrm>
            </p:grpSpPr>
            <p:sp>
              <p:nvSpPr>
                <p:cNvPr id="73" name="Rounded Rectangle 72"/>
                <p:cNvSpPr/>
                <p:nvPr/>
              </p:nvSpPr>
              <p:spPr>
                <a:xfrm>
                  <a:off x="1007281" y="2796760"/>
                  <a:ext cx="4567190" cy="1863905"/>
                </a:xfrm>
                <a:prstGeom prst="roundRect">
                  <a:avLst/>
                </a:prstGeom>
                <a:solidFill>
                  <a:srgbClr val="E1EAFF"/>
                </a:solidFill>
                <a:ln>
                  <a:solidFill>
                    <a:srgbClr val="0033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74" name="Group 73"/>
                <p:cNvGrpSpPr/>
                <p:nvPr/>
              </p:nvGrpSpPr>
              <p:grpSpPr>
                <a:xfrm>
                  <a:off x="1861476" y="3262578"/>
                  <a:ext cx="1488468" cy="226711"/>
                  <a:chOff x="1991016" y="3110178"/>
                  <a:chExt cx="1488468" cy="226711"/>
                </a:xfrm>
              </p:grpSpPr>
              <p:sp>
                <p:nvSpPr>
                  <p:cNvPr id="84" name="Rectangle 83"/>
                  <p:cNvSpPr/>
                  <p:nvPr/>
                </p:nvSpPr>
                <p:spPr>
                  <a:xfrm>
                    <a:off x="2060059" y="3110178"/>
                    <a:ext cx="1419425" cy="226711"/>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Firewall </a:t>
                    </a:r>
                    <a:r>
                      <a:rPr lang="en-US" sz="600" b="1" dirty="0" smtClean="0">
                        <a:solidFill>
                          <a:srgbClr val="000000"/>
                        </a:solidFill>
                      </a:rPr>
                      <a:t>– </a:t>
                    </a:r>
                    <a:r>
                      <a:rPr lang="en-US" sz="600" dirty="0" smtClean="0">
                        <a:solidFill>
                          <a:srgbClr val="000000"/>
                        </a:solidFill>
                      </a:rPr>
                      <a:t>Palo Alto</a:t>
                    </a:r>
                    <a:endParaRPr lang="en-US" sz="600" dirty="0">
                      <a:solidFill>
                        <a:srgbClr val="000000"/>
                      </a:solidFill>
                    </a:endParaRPr>
                  </a:p>
                </p:txBody>
              </p:sp>
              <p:pic>
                <p:nvPicPr>
                  <p:cNvPr id="85" name="Picture 84"/>
                  <p:cNvPicPr>
                    <a:picLocks noChangeAspect="1"/>
                  </p:cNvPicPr>
                  <p:nvPr/>
                </p:nvPicPr>
                <p:blipFill>
                  <a:blip r:embed="rId9">
                    <a:clrChange>
                      <a:clrFrom>
                        <a:srgbClr val="FEFEFE"/>
                      </a:clrFrom>
                      <a:clrTo>
                        <a:srgbClr val="FEFEFE">
                          <a:alpha val="0"/>
                        </a:srgbClr>
                      </a:clrTo>
                    </a:clrChange>
                  </a:blip>
                  <a:stretch>
                    <a:fillRect/>
                  </a:stretch>
                </p:blipFill>
                <p:spPr>
                  <a:xfrm>
                    <a:off x="1991016" y="3118427"/>
                    <a:ext cx="197064" cy="210212"/>
                  </a:xfrm>
                  <a:prstGeom prst="rect">
                    <a:avLst/>
                  </a:prstGeom>
                </p:spPr>
              </p:pic>
            </p:grpSp>
            <p:grpSp>
              <p:nvGrpSpPr>
                <p:cNvPr id="75" name="Group 74"/>
                <p:cNvGrpSpPr/>
                <p:nvPr/>
              </p:nvGrpSpPr>
              <p:grpSpPr>
                <a:xfrm>
                  <a:off x="3297665" y="2921496"/>
                  <a:ext cx="2117524" cy="372086"/>
                  <a:chOff x="3297665" y="2769096"/>
                  <a:chExt cx="2117524" cy="372086"/>
                </a:xfrm>
              </p:grpSpPr>
              <p:sp>
                <p:nvSpPr>
                  <p:cNvPr id="82" name="Rectangle 81"/>
                  <p:cNvSpPr/>
                  <p:nvPr/>
                </p:nvSpPr>
                <p:spPr>
                  <a:xfrm>
                    <a:off x="3510141" y="2841784"/>
                    <a:ext cx="1905048" cy="226711"/>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FR" sz="600" b="1" dirty="0">
                        <a:solidFill>
                          <a:srgbClr val="000000"/>
                        </a:solidFill>
                      </a:rPr>
                      <a:t> </a:t>
                    </a:r>
                    <a:r>
                      <a:rPr lang="fr-FR" sz="600" b="1" dirty="0" err="1">
                        <a:solidFill>
                          <a:srgbClr val="000000"/>
                        </a:solidFill>
                      </a:rPr>
                      <a:t>Core</a:t>
                    </a:r>
                    <a:r>
                      <a:rPr lang="fr-FR" sz="600" b="1" dirty="0">
                        <a:solidFill>
                          <a:srgbClr val="000000"/>
                        </a:solidFill>
                      </a:rPr>
                      <a:t> Routers, VRF, BGP Endpoints - </a:t>
                    </a:r>
                    <a:r>
                      <a:rPr lang="fr-FR" sz="600" dirty="0">
                        <a:solidFill>
                          <a:srgbClr val="000000"/>
                        </a:solidFill>
                      </a:rPr>
                      <a:t>Cisco ASR 1001 - X</a:t>
                    </a:r>
                    <a:endParaRPr lang="en-US" sz="600" dirty="0">
                      <a:solidFill>
                        <a:srgbClr val="000000"/>
                      </a:solidFill>
                      <a:latin typeface="Arial" panose="020B0604020202020204"/>
                    </a:endParaRPr>
                  </a:p>
                </p:txBody>
              </p:sp>
              <p:pic>
                <p:nvPicPr>
                  <p:cNvPr id="83" name="Picture 4" descr="Image result for rout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97665" y="2769096"/>
                    <a:ext cx="335549" cy="3720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p:cNvGrpSpPr/>
                <p:nvPr/>
              </p:nvGrpSpPr>
              <p:grpSpPr>
                <a:xfrm>
                  <a:off x="3486985" y="3250373"/>
                  <a:ext cx="936160" cy="254409"/>
                  <a:chOff x="3486985" y="3105593"/>
                  <a:chExt cx="936160" cy="254409"/>
                </a:xfrm>
              </p:grpSpPr>
              <p:sp>
                <p:nvSpPr>
                  <p:cNvPr id="80" name="Rectangle 79"/>
                  <p:cNvSpPr/>
                  <p:nvPr/>
                </p:nvSpPr>
                <p:spPr>
                  <a:xfrm>
                    <a:off x="3717862" y="3119444"/>
                    <a:ext cx="705283" cy="225066"/>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NACL – </a:t>
                    </a:r>
                  </a:p>
                  <a:p>
                    <a:pPr lvl="0" algn="ctr">
                      <a:defRPr/>
                    </a:pPr>
                    <a:r>
                      <a:rPr lang="en-US" sz="600" dirty="0">
                        <a:solidFill>
                          <a:srgbClr val="000000"/>
                        </a:solidFill>
                      </a:rPr>
                      <a:t>Cisco ISE</a:t>
                    </a:r>
                    <a:endParaRPr lang="en-US" sz="600" dirty="0">
                      <a:solidFill>
                        <a:srgbClr val="000000"/>
                      </a:solidFill>
                      <a:latin typeface="Arial" panose="020B0604020202020204"/>
                    </a:endParaRPr>
                  </a:p>
                </p:txBody>
              </p:sp>
              <p:pic>
                <p:nvPicPr>
                  <p:cNvPr id="81" name="Picture 2" descr="Related image"/>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6985" y="3105593"/>
                    <a:ext cx="339212" cy="2544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071144" y="2911600"/>
                  <a:ext cx="2208115" cy="372086"/>
                  <a:chOff x="1071144" y="2759200"/>
                  <a:chExt cx="2208115" cy="372086"/>
                </a:xfrm>
              </p:grpSpPr>
              <p:sp>
                <p:nvSpPr>
                  <p:cNvPr id="78" name="Rectangle 77"/>
                  <p:cNvSpPr/>
                  <p:nvPr/>
                </p:nvSpPr>
                <p:spPr>
                  <a:xfrm>
                    <a:off x="1257325" y="2840986"/>
                    <a:ext cx="2021934" cy="223754"/>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WLAN, LAN Switches &amp; Routers -</a:t>
                    </a:r>
                  </a:p>
                  <a:p>
                    <a:pPr lvl="0" algn="ctr">
                      <a:defRPr/>
                    </a:pPr>
                    <a:r>
                      <a:rPr lang="en-US" sz="600" dirty="0">
                        <a:solidFill>
                          <a:srgbClr val="000000"/>
                        </a:solidFill>
                      </a:rPr>
                      <a:t>Meraki AP, MX &amp; MS</a:t>
                    </a:r>
                    <a:endParaRPr lang="en-US" sz="600" dirty="0">
                      <a:solidFill>
                        <a:srgbClr val="000000"/>
                      </a:solidFill>
                      <a:latin typeface="Arial" panose="020B0604020202020204"/>
                    </a:endParaRPr>
                  </a:p>
                </p:txBody>
              </p:sp>
              <p:pic>
                <p:nvPicPr>
                  <p:cNvPr id="79" name="Picture 4" descr="Image result for rout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1144" y="2759200"/>
                    <a:ext cx="335549" cy="3720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2" name="Group 61"/>
              <p:cNvGrpSpPr/>
              <p:nvPr/>
            </p:nvGrpSpPr>
            <p:grpSpPr>
              <a:xfrm>
                <a:off x="909387" y="2373443"/>
                <a:ext cx="4714827" cy="2122357"/>
                <a:chOff x="909387" y="2373443"/>
                <a:chExt cx="4714827" cy="2122357"/>
              </a:xfrm>
            </p:grpSpPr>
            <p:grpSp>
              <p:nvGrpSpPr>
                <p:cNvPr id="67" name="Group 66"/>
                <p:cNvGrpSpPr/>
                <p:nvPr/>
              </p:nvGrpSpPr>
              <p:grpSpPr>
                <a:xfrm>
                  <a:off x="1280753" y="3466902"/>
                  <a:ext cx="1889256" cy="738411"/>
                  <a:chOff x="1315436" y="3379272"/>
                  <a:chExt cx="2078182" cy="738411"/>
                </a:xfrm>
              </p:grpSpPr>
              <p:sp>
                <p:nvSpPr>
                  <p:cNvPr id="70" name="Rectangle 69"/>
                  <p:cNvSpPr/>
                  <p:nvPr/>
                </p:nvSpPr>
                <p:spPr>
                  <a:xfrm>
                    <a:off x="1315436" y="3379272"/>
                    <a:ext cx="2078182" cy="249383"/>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WAN Connectivity to </a:t>
                    </a:r>
                  </a:p>
                  <a:p>
                    <a:pPr lvl="0" algn="ctr">
                      <a:defRPr/>
                    </a:pPr>
                    <a:r>
                      <a:rPr lang="en-US" sz="600" b="1" dirty="0">
                        <a:solidFill>
                          <a:srgbClr val="000000"/>
                        </a:solidFill>
                      </a:rPr>
                      <a:t>Cloud/SaaS Providers - </a:t>
                    </a:r>
                    <a:r>
                      <a:rPr lang="en-US" sz="600" dirty="0">
                        <a:solidFill>
                          <a:srgbClr val="000000"/>
                        </a:solidFill>
                      </a:rPr>
                      <a:t>ECX</a:t>
                    </a:r>
                    <a:endParaRPr lang="en-US" sz="600" dirty="0">
                      <a:solidFill>
                        <a:srgbClr val="000000"/>
                      </a:solidFill>
                      <a:latin typeface="Arial" panose="020B0604020202020204"/>
                    </a:endParaRPr>
                  </a:p>
                </p:txBody>
              </p:sp>
              <p:sp>
                <p:nvSpPr>
                  <p:cNvPr id="71" name="Rectangle 70"/>
                  <p:cNvSpPr/>
                  <p:nvPr/>
                </p:nvSpPr>
                <p:spPr>
                  <a:xfrm>
                    <a:off x="1315436" y="3684232"/>
                    <a:ext cx="2078182" cy="249383"/>
                  </a:xfrm>
                  <a:prstGeom prst="rect">
                    <a:avLst/>
                  </a:prstGeom>
                  <a:solidFill>
                    <a:srgbClr val="00B050"/>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chemeClr val="bg1"/>
                        </a:solidFill>
                      </a:rPr>
                      <a:t>Private B2B MPLS circuit - </a:t>
                    </a:r>
                    <a:r>
                      <a:rPr lang="en-US" sz="600" dirty="0">
                        <a:solidFill>
                          <a:schemeClr val="bg1"/>
                        </a:solidFill>
                      </a:rPr>
                      <a:t>CenturyLink</a:t>
                    </a:r>
                    <a:endParaRPr lang="en-US" sz="600" dirty="0">
                      <a:solidFill>
                        <a:schemeClr val="bg1"/>
                      </a:solidFill>
                      <a:latin typeface="Arial" panose="020B0604020202020204"/>
                    </a:endParaRPr>
                  </a:p>
                </p:txBody>
              </p:sp>
              <p:sp>
                <p:nvSpPr>
                  <p:cNvPr id="72" name="Rectangle 71"/>
                  <p:cNvSpPr/>
                  <p:nvPr/>
                </p:nvSpPr>
                <p:spPr>
                  <a:xfrm>
                    <a:off x="1315436" y="3989710"/>
                    <a:ext cx="2078182" cy="127973"/>
                  </a:xfrm>
                  <a:prstGeom prst="rect">
                    <a:avLst/>
                  </a:prstGeom>
                  <a:solidFill>
                    <a:srgbClr val="00B050"/>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chemeClr val="bg1"/>
                        </a:solidFill>
                      </a:rPr>
                      <a:t>Internet Circuits - </a:t>
                    </a:r>
                    <a:r>
                      <a:rPr lang="en-US" sz="600" dirty="0">
                        <a:solidFill>
                          <a:schemeClr val="bg1"/>
                        </a:solidFill>
                      </a:rPr>
                      <a:t>CenturyLink</a:t>
                    </a:r>
                    <a:endParaRPr lang="en-US" sz="600" dirty="0">
                      <a:solidFill>
                        <a:schemeClr val="bg1"/>
                      </a:solidFill>
                      <a:latin typeface="Arial" panose="020B0604020202020204"/>
                    </a:endParaRPr>
                  </a:p>
                </p:txBody>
              </p:sp>
            </p:grpSp>
            <p:sp>
              <p:nvSpPr>
                <p:cNvPr id="68" name="Rounded Rectangle 67"/>
                <p:cNvSpPr/>
                <p:nvPr/>
              </p:nvSpPr>
              <p:spPr>
                <a:xfrm>
                  <a:off x="909387" y="2373443"/>
                  <a:ext cx="4714827" cy="2122357"/>
                </a:xfrm>
                <a:prstGeom prst="roundRect">
                  <a:avLst/>
                </a:prstGeom>
                <a:noFill/>
                <a:ln w="1270">
                  <a:solidFill>
                    <a:srgbClr val="0033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p:cNvSpPr/>
                <p:nvPr/>
              </p:nvSpPr>
              <p:spPr>
                <a:xfrm>
                  <a:off x="2322172" y="4276819"/>
                  <a:ext cx="1889256" cy="140770"/>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it-IT" sz="600" b="1" dirty="0">
                      <a:solidFill>
                        <a:srgbClr val="000000"/>
                      </a:solidFill>
                    </a:rPr>
                    <a:t>Equinix Colo- </a:t>
                  </a:r>
                  <a:r>
                    <a:rPr lang="it-IT" sz="600" dirty="0">
                      <a:solidFill>
                        <a:srgbClr val="000000"/>
                      </a:solidFill>
                    </a:rPr>
                    <a:t>ECX CoLo DC</a:t>
                  </a:r>
                </a:p>
              </p:txBody>
            </p:sp>
          </p:grpSp>
          <p:sp>
            <p:nvSpPr>
              <p:cNvPr id="63" name="TextBox 62"/>
              <p:cNvSpPr txBox="1"/>
              <p:nvPr/>
            </p:nvSpPr>
            <p:spPr>
              <a:xfrm>
                <a:off x="1262662" y="2611484"/>
                <a:ext cx="961801" cy="153888"/>
              </a:xfrm>
              <a:prstGeom prst="rect">
                <a:avLst/>
              </a:prstGeom>
            </p:spPr>
            <p:txBody>
              <a:bodyPr wrap="none" lIns="0" tIns="0" rIns="0" bIns="0" rtlCol="0">
                <a:spAutoFit/>
              </a:bodyPr>
              <a:lstStyle/>
              <a:p>
                <a:pPr algn="l"/>
                <a:r>
                  <a:rPr lang="en-US" sz="750" b="1" dirty="0">
                    <a:solidFill>
                      <a:srgbClr val="002060"/>
                    </a:solidFill>
                  </a:rPr>
                  <a:t>Cognizant Rack</a:t>
                </a:r>
              </a:p>
            </p:txBody>
          </p:sp>
          <p:grpSp>
            <p:nvGrpSpPr>
              <p:cNvPr id="64" name="Group 63"/>
              <p:cNvGrpSpPr/>
              <p:nvPr/>
            </p:nvGrpSpPr>
            <p:grpSpPr>
              <a:xfrm>
                <a:off x="3420738" y="3581202"/>
                <a:ext cx="1932298" cy="398380"/>
                <a:chOff x="3420738" y="3581202"/>
                <a:chExt cx="1932298" cy="398380"/>
              </a:xfrm>
            </p:grpSpPr>
            <p:sp>
              <p:nvSpPr>
                <p:cNvPr id="65" name="Rectangle 64"/>
                <p:cNvSpPr/>
                <p:nvPr/>
              </p:nvSpPr>
              <p:spPr>
                <a:xfrm>
                  <a:off x="3420738" y="3810647"/>
                  <a:ext cx="1932298" cy="168935"/>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DHCP - </a:t>
                  </a:r>
                  <a:r>
                    <a:rPr lang="en-US" sz="600" dirty="0" err="1">
                      <a:solidFill>
                        <a:srgbClr val="000000"/>
                      </a:solidFill>
                    </a:rPr>
                    <a:t>Infoblox</a:t>
                  </a:r>
                  <a:endParaRPr lang="en-US" sz="600" dirty="0">
                    <a:solidFill>
                      <a:srgbClr val="000000"/>
                    </a:solidFill>
                    <a:latin typeface="Arial" panose="020B0604020202020204"/>
                  </a:endParaRPr>
                </a:p>
              </p:txBody>
            </p:sp>
            <p:sp>
              <p:nvSpPr>
                <p:cNvPr id="66" name="Rectangle 65"/>
                <p:cNvSpPr/>
                <p:nvPr/>
              </p:nvSpPr>
              <p:spPr>
                <a:xfrm>
                  <a:off x="3422813" y="3581202"/>
                  <a:ext cx="1920697" cy="170332"/>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Cabling </a:t>
                  </a:r>
                  <a:r>
                    <a:rPr lang="en-US" sz="600" b="1" dirty="0" smtClean="0">
                      <a:solidFill>
                        <a:srgbClr val="000000"/>
                      </a:solidFill>
                    </a:rPr>
                    <a:t>– </a:t>
                  </a:r>
                  <a:r>
                    <a:rPr lang="en-US" sz="600" dirty="0" err="1" smtClean="0">
                      <a:solidFill>
                        <a:srgbClr val="000000"/>
                      </a:solidFill>
                    </a:rPr>
                    <a:t>Comnet</a:t>
                  </a:r>
                  <a:r>
                    <a:rPr lang="en-US" sz="600" dirty="0" smtClean="0">
                      <a:solidFill>
                        <a:srgbClr val="000000"/>
                      </a:solidFill>
                    </a:rPr>
                    <a:t>/TBD</a:t>
                  </a:r>
                  <a:endParaRPr lang="en-US" sz="600" dirty="0">
                    <a:solidFill>
                      <a:srgbClr val="000000"/>
                    </a:solidFill>
                    <a:latin typeface="Arial" panose="020B0604020202020204"/>
                  </a:endParaRPr>
                </a:p>
              </p:txBody>
            </p:sp>
          </p:grpSp>
        </p:grpSp>
        <p:pic>
          <p:nvPicPr>
            <p:cNvPr id="58" name="Picture 57">
              <a:extLst>
                <a:ext uri="{FF2B5EF4-FFF2-40B4-BE49-F238E27FC236}">
                  <a16:creationId xmlns:a16="http://schemas.microsoft.com/office/drawing/2014/main" id="{0E5CE040-C0D3-40BD-8063-A2DF101E8B8B}"/>
                </a:ext>
              </a:extLst>
            </p:cNvPr>
            <p:cNvPicPr>
              <a:picLocks noChangeAspect="1"/>
            </p:cNvPicPr>
            <p:nvPr/>
          </p:nvPicPr>
          <p:blipFill>
            <a:blip r:embed="rId15"/>
            <a:stretch>
              <a:fillRect/>
            </a:stretch>
          </p:blipFill>
          <p:spPr bwMode="black">
            <a:xfrm>
              <a:off x="10374188" y="2426135"/>
              <a:ext cx="597318" cy="159899"/>
            </a:xfrm>
            <a:prstGeom prst="rect">
              <a:avLst/>
            </a:prstGeom>
          </p:spPr>
        </p:pic>
      </p:grpSp>
      <p:sp>
        <p:nvSpPr>
          <p:cNvPr id="86" name="Rectangle 85"/>
          <p:cNvSpPr/>
          <p:nvPr/>
        </p:nvSpPr>
        <p:spPr>
          <a:xfrm>
            <a:off x="623696" y="585831"/>
            <a:ext cx="3623488" cy="829001"/>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750">
              <a:solidFill>
                <a:prstClr val="white"/>
              </a:solidFill>
              <a:latin typeface="+mj-lt"/>
            </a:endParaRPr>
          </a:p>
        </p:txBody>
      </p:sp>
      <p:sp>
        <p:nvSpPr>
          <p:cNvPr id="87" name="Rounded Rectangle 86"/>
          <p:cNvSpPr/>
          <p:nvPr/>
        </p:nvSpPr>
        <p:spPr>
          <a:xfrm>
            <a:off x="755461" y="451238"/>
            <a:ext cx="1115279" cy="209550"/>
          </a:xfrm>
          <a:prstGeom prst="roundRect">
            <a:avLst/>
          </a:prstGeom>
          <a:solidFill>
            <a:srgbClr val="0033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50" b="1" dirty="0">
                <a:solidFill>
                  <a:prstClr val="white"/>
                </a:solidFill>
                <a:latin typeface="+mj-lt"/>
                <a:cs typeface="Arial" panose="020B0604020202020204" pitchFamily="34" charset="0"/>
              </a:rPr>
              <a:t>IaaS</a:t>
            </a:r>
          </a:p>
        </p:txBody>
      </p:sp>
      <p:grpSp>
        <p:nvGrpSpPr>
          <p:cNvPr id="88" name="Group 87"/>
          <p:cNvGrpSpPr/>
          <p:nvPr/>
        </p:nvGrpSpPr>
        <p:grpSpPr>
          <a:xfrm>
            <a:off x="710121" y="676747"/>
            <a:ext cx="1487633" cy="709859"/>
            <a:chOff x="1048845" y="1025640"/>
            <a:chExt cx="1983510" cy="946478"/>
          </a:xfrm>
        </p:grpSpPr>
        <p:grpSp>
          <p:nvGrpSpPr>
            <p:cNvPr id="89" name="Group 88"/>
            <p:cNvGrpSpPr/>
            <p:nvPr/>
          </p:nvGrpSpPr>
          <p:grpSpPr>
            <a:xfrm>
              <a:off x="1863921" y="1046456"/>
              <a:ext cx="1147079" cy="734714"/>
              <a:chOff x="3150012" y="1134528"/>
              <a:chExt cx="1147079" cy="734714"/>
            </a:xfrm>
          </p:grpSpPr>
          <p:sp>
            <p:nvSpPr>
              <p:cNvPr id="102" name="Cloud 101"/>
              <p:cNvSpPr/>
              <p:nvPr/>
            </p:nvSpPr>
            <p:spPr>
              <a:xfrm>
                <a:off x="3150012" y="1320602"/>
                <a:ext cx="1147079" cy="548640"/>
              </a:xfrm>
              <a:prstGeom prst="cloud">
                <a:avLst/>
              </a:prstGeom>
              <a:solidFill>
                <a:srgbClr val="FF8F1C"/>
              </a:solidFill>
              <a:ln w="3175">
                <a:solidFill>
                  <a:schemeClr val="bg1">
                    <a:lumMod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50" dirty="0">
                    <a:solidFill>
                      <a:prstClr val="black"/>
                    </a:solidFill>
                    <a:latin typeface="+mj-lt"/>
                    <a:cs typeface="Arial" panose="020B0604020202020204" pitchFamily="34" charset="0"/>
                  </a:rPr>
                  <a:t>IBM </a:t>
                </a:r>
                <a:r>
                  <a:rPr lang="en-US" sz="750" dirty="0" err="1">
                    <a:solidFill>
                      <a:prstClr val="black"/>
                    </a:solidFill>
                    <a:latin typeface="+mj-lt"/>
                    <a:cs typeface="Arial" panose="020B0604020202020204" pitchFamily="34" charset="0"/>
                  </a:rPr>
                  <a:t>Softlayer</a:t>
                </a:r>
                <a:endParaRPr lang="en-US" sz="750" dirty="0">
                  <a:solidFill>
                    <a:prstClr val="black"/>
                  </a:solidFill>
                  <a:latin typeface="+mj-lt"/>
                  <a:cs typeface="Arial" panose="020B0604020202020204" pitchFamily="34" charset="0"/>
                </a:endParaRPr>
              </a:p>
            </p:txBody>
          </p:sp>
          <p:pic>
            <p:nvPicPr>
              <p:cNvPr id="103" name="Picture 6" descr="Image result for IB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76802" y="1134528"/>
                <a:ext cx="296139" cy="147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p:cNvGrpSpPr/>
            <p:nvPr/>
          </p:nvGrpSpPr>
          <p:grpSpPr>
            <a:xfrm>
              <a:off x="1114333" y="1089760"/>
              <a:ext cx="681325" cy="686087"/>
              <a:chOff x="464062" y="1181963"/>
              <a:chExt cx="681325" cy="686087"/>
            </a:xfrm>
          </p:grpSpPr>
          <p:grpSp>
            <p:nvGrpSpPr>
              <p:cNvPr id="93" name="Group 92"/>
              <p:cNvGrpSpPr/>
              <p:nvPr/>
            </p:nvGrpSpPr>
            <p:grpSpPr>
              <a:xfrm>
                <a:off x="464062" y="1314259"/>
                <a:ext cx="681325" cy="553791"/>
                <a:chOff x="427138" y="1314259"/>
                <a:chExt cx="681325" cy="553791"/>
              </a:xfrm>
            </p:grpSpPr>
            <p:sp>
              <p:nvSpPr>
                <p:cNvPr id="95" name="Cloud 94"/>
                <p:cNvSpPr/>
                <p:nvPr/>
              </p:nvSpPr>
              <p:spPr>
                <a:xfrm>
                  <a:off x="427138" y="1314259"/>
                  <a:ext cx="681325" cy="553791"/>
                </a:xfrm>
                <a:prstGeom prst="cloud">
                  <a:avLst/>
                </a:prstGeom>
                <a:solidFill>
                  <a:schemeClr val="bg1">
                    <a:lumMod val="85000"/>
                  </a:schemeClr>
                </a:solidFill>
                <a:ln w="3175">
                  <a:solidFill>
                    <a:schemeClr val="bg1">
                      <a:lumMod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750" dirty="0">
                    <a:solidFill>
                      <a:prstClr val="black"/>
                    </a:solidFill>
                    <a:latin typeface="+mj-lt"/>
                    <a:cs typeface="Arial" panose="020B0604020202020204" pitchFamily="34" charset="0"/>
                  </a:endParaRPr>
                </a:p>
              </p:txBody>
            </p:sp>
            <p:grpSp>
              <p:nvGrpSpPr>
                <p:cNvPr id="96" name="Group 95"/>
                <p:cNvGrpSpPr/>
                <p:nvPr/>
              </p:nvGrpSpPr>
              <p:grpSpPr>
                <a:xfrm>
                  <a:off x="509985" y="1430870"/>
                  <a:ext cx="416682" cy="169277"/>
                  <a:chOff x="702370" y="1432858"/>
                  <a:chExt cx="416682" cy="169277"/>
                </a:xfrm>
              </p:grpSpPr>
              <p:sp>
                <p:nvSpPr>
                  <p:cNvPr id="100" name="TextBox 99"/>
                  <p:cNvSpPr txBox="1"/>
                  <p:nvPr/>
                </p:nvSpPr>
                <p:spPr>
                  <a:xfrm>
                    <a:off x="960890" y="1432858"/>
                    <a:ext cx="158162" cy="169277"/>
                  </a:xfrm>
                  <a:prstGeom prst="rect">
                    <a:avLst/>
                  </a:prstGeom>
                </p:spPr>
                <p:txBody>
                  <a:bodyPr wrap="none" lIns="0" tIns="0" rIns="0" bIns="0" rtlCol="0">
                    <a:spAutoFit/>
                  </a:bodyPr>
                  <a:lstStyle/>
                  <a:p>
                    <a:pPr algn="l"/>
                    <a:r>
                      <a:rPr lang="en-US" sz="825" dirty="0">
                        <a:solidFill>
                          <a:schemeClr val="tx2"/>
                        </a:solidFill>
                      </a:rPr>
                      <a:t>74</a:t>
                    </a:r>
                  </a:p>
                </p:txBody>
              </p:sp>
              <p:pic>
                <p:nvPicPr>
                  <p:cNvPr id="101" name="Picture 10" descr="Image result for VIRTUAL MACHINE LOGO"/>
                  <p:cNvPicPr>
                    <a:picLocks noChangeAspect="1" noChangeArrowheads="1"/>
                  </p:cNvPicPr>
                  <p:nvPr/>
                </p:nvPicPr>
                <p:blipFill>
                  <a:blip r:embed="rId10"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702370" y="1442149"/>
                    <a:ext cx="310081" cy="150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569444" y="1620467"/>
                  <a:ext cx="357225" cy="187956"/>
                  <a:chOff x="761829" y="1622455"/>
                  <a:chExt cx="357225" cy="187956"/>
                </a:xfrm>
              </p:grpSpPr>
              <p:pic>
                <p:nvPicPr>
                  <p:cNvPr id="98" name="Picture 4" descr="Image result for load balancer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829" y="1622455"/>
                    <a:ext cx="202256" cy="187956"/>
                  </a:xfrm>
                  <a:prstGeom prst="rect">
                    <a:avLst/>
                  </a:prstGeom>
                  <a:noFill/>
                  <a:extLst>
                    <a:ext uri="{909E8E84-426E-40DD-AFC4-6F175D3DCCD1}">
                      <a14:hiddenFill xmlns:a14="http://schemas.microsoft.com/office/drawing/2010/main">
                        <a:solidFill>
                          <a:srgbClr val="FFFFFF"/>
                        </a:solidFill>
                      </a14:hiddenFill>
                    </a:ext>
                  </a:extLst>
                </p:spPr>
              </p:pic>
              <p:sp>
                <p:nvSpPr>
                  <p:cNvPr id="99" name="TextBox 98"/>
                  <p:cNvSpPr txBox="1"/>
                  <p:nvPr/>
                </p:nvSpPr>
                <p:spPr>
                  <a:xfrm>
                    <a:off x="960891" y="1631795"/>
                    <a:ext cx="158163" cy="169277"/>
                  </a:xfrm>
                  <a:prstGeom prst="rect">
                    <a:avLst/>
                  </a:prstGeom>
                </p:spPr>
                <p:txBody>
                  <a:bodyPr wrap="none" lIns="0" tIns="0" rIns="0" bIns="0" rtlCol="0">
                    <a:spAutoFit/>
                  </a:bodyPr>
                  <a:lstStyle/>
                  <a:p>
                    <a:pPr algn="l"/>
                    <a:r>
                      <a:rPr lang="en-US" sz="825" dirty="0">
                        <a:solidFill>
                          <a:schemeClr val="tx2"/>
                        </a:solidFill>
                      </a:rPr>
                      <a:t>12</a:t>
                    </a:r>
                  </a:p>
                </p:txBody>
              </p:sp>
            </p:grpSp>
          </p:grpSp>
          <p:pic>
            <p:nvPicPr>
              <p:cNvPr id="94" name="Picture 14" descr="Image result for AW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9071" y="1181963"/>
                <a:ext cx="215586" cy="128993"/>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Rectangle 90"/>
            <p:cNvSpPr/>
            <p:nvPr/>
          </p:nvSpPr>
          <p:spPr>
            <a:xfrm>
              <a:off x="1048845" y="1025640"/>
              <a:ext cx="1983510" cy="946478"/>
            </a:xfrm>
            <a:prstGeom prst="rect">
              <a:avLst/>
            </a:prstGeom>
            <a:noFill/>
            <a:ln w="6350">
              <a:solidFill>
                <a:srgbClr val="1F70C2"/>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2" name="Picture 6" descr="Image result for IB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792089" y="1799110"/>
              <a:ext cx="296139" cy="1479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p:cNvGrpSpPr/>
          <p:nvPr/>
        </p:nvGrpSpPr>
        <p:grpSpPr>
          <a:xfrm>
            <a:off x="2245606" y="667007"/>
            <a:ext cx="1479372" cy="794682"/>
            <a:chOff x="3005669" y="1183805"/>
            <a:chExt cx="1972496" cy="1059576"/>
          </a:xfrm>
        </p:grpSpPr>
        <p:grpSp>
          <p:nvGrpSpPr>
            <p:cNvPr id="105" name="Group 104"/>
            <p:cNvGrpSpPr/>
            <p:nvPr/>
          </p:nvGrpSpPr>
          <p:grpSpPr>
            <a:xfrm>
              <a:off x="3047204" y="1183805"/>
              <a:ext cx="1079885" cy="786456"/>
              <a:chOff x="3047204" y="1012654"/>
              <a:chExt cx="1079885" cy="786456"/>
            </a:xfrm>
          </p:grpSpPr>
          <p:pic>
            <p:nvPicPr>
              <p:cNvPr id="114" name="Picture 113"/>
              <p:cNvPicPr>
                <a:picLocks noChangeAspect="1"/>
              </p:cNvPicPr>
              <p:nvPr/>
            </p:nvPicPr>
            <p:blipFill>
              <a:blip r:embed="rId5">
                <a:clrChange>
                  <a:clrFrom>
                    <a:srgbClr val="FFFFFF"/>
                  </a:clrFrom>
                  <a:clrTo>
                    <a:srgbClr val="FFFFFF">
                      <a:alpha val="0"/>
                    </a:srgbClr>
                  </a:clrTo>
                </a:clrChange>
              </a:blip>
              <a:stretch>
                <a:fillRect/>
              </a:stretch>
            </p:blipFill>
            <p:spPr>
              <a:xfrm>
                <a:off x="3323871" y="1012654"/>
                <a:ext cx="526550" cy="210725"/>
              </a:xfrm>
              <a:prstGeom prst="rect">
                <a:avLst/>
              </a:prstGeom>
            </p:spPr>
          </p:pic>
          <p:grpSp>
            <p:nvGrpSpPr>
              <p:cNvPr id="115" name="Group 114"/>
              <p:cNvGrpSpPr/>
              <p:nvPr/>
            </p:nvGrpSpPr>
            <p:grpSpPr>
              <a:xfrm>
                <a:off x="3047204" y="1216650"/>
                <a:ext cx="1079885" cy="582460"/>
                <a:chOff x="3047204" y="1216650"/>
                <a:chExt cx="1079885" cy="582460"/>
              </a:xfrm>
            </p:grpSpPr>
            <p:sp>
              <p:nvSpPr>
                <p:cNvPr id="116" name="Cloud 115"/>
                <p:cNvSpPr/>
                <p:nvPr/>
              </p:nvSpPr>
              <p:spPr>
                <a:xfrm>
                  <a:off x="3047204" y="1216650"/>
                  <a:ext cx="1079885" cy="582460"/>
                </a:xfrm>
                <a:prstGeom prst="cloud">
                  <a:avLst/>
                </a:prstGeom>
                <a:solidFill>
                  <a:schemeClr val="bg1">
                    <a:lumMod val="85000"/>
                  </a:schemeClr>
                </a:solidFill>
                <a:ln w="3175">
                  <a:solidFill>
                    <a:schemeClr val="bg1">
                      <a:lumMod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750" dirty="0">
                    <a:solidFill>
                      <a:prstClr val="black"/>
                    </a:solidFill>
                    <a:latin typeface="+mj-lt"/>
                    <a:cs typeface="Arial" panose="020B0604020202020204" pitchFamily="34" charset="0"/>
                  </a:endParaRPr>
                </a:p>
              </p:txBody>
            </p:sp>
            <p:grpSp>
              <p:nvGrpSpPr>
                <p:cNvPr id="117" name="Group 116"/>
                <p:cNvGrpSpPr/>
                <p:nvPr/>
              </p:nvGrpSpPr>
              <p:grpSpPr>
                <a:xfrm>
                  <a:off x="3091488" y="1316079"/>
                  <a:ext cx="416173" cy="169276"/>
                  <a:chOff x="1881759" y="1405570"/>
                  <a:chExt cx="416173" cy="173763"/>
                </a:xfrm>
              </p:grpSpPr>
              <p:sp>
                <p:nvSpPr>
                  <p:cNvPr id="125" name="TextBox 124"/>
                  <p:cNvSpPr txBox="1"/>
                  <p:nvPr/>
                </p:nvSpPr>
                <p:spPr>
                  <a:xfrm>
                    <a:off x="2139769" y="1405570"/>
                    <a:ext cx="158163" cy="173763"/>
                  </a:xfrm>
                  <a:prstGeom prst="rect">
                    <a:avLst/>
                  </a:prstGeom>
                </p:spPr>
                <p:txBody>
                  <a:bodyPr wrap="none" lIns="0" tIns="0" rIns="0" bIns="0" rtlCol="0">
                    <a:spAutoFit/>
                  </a:bodyPr>
                  <a:lstStyle/>
                  <a:p>
                    <a:pPr algn="l"/>
                    <a:r>
                      <a:rPr lang="en-US" sz="825" dirty="0">
                        <a:solidFill>
                          <a:schemeClr val="tx2"/>
                        </a:solidFill>
                      </a:rPr>
                      <a:t>78</a:t>
                    </a:r>
                  </a:p>
                </p:txBody>
              </p:sp>
              <p:pic>
                <p:nvPicPr>
                  <p:cNvPr id="126" name="Picture 10" descr="Image result for VIRTUAL MACHINE LOGO"/>
                  <p:cNvPicPr>
                    <a:picLocks noChangeAspect="1" noChangeArrowheads="1"/>
                  </p:cNvPicPr>
                  <p:nvPr/>
                </p:nvPicPr>
                <p:blipFill>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1881759" y="1414861"/>
                    <a:ext cx="310081" cy="150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p:cNvGrpSpPr/>
                <p:nvPr/>
              </p:nvGrpSpPr>
              <p:grpSpPr>
                <a:xfrm>
                  <a:off x="3602217" y="1306981"/>
                  <a:ext cx="356714" cy="183103"/>
                  <a:chOff x="1941218" y="1602934"/>
                  <a:chExt cx="356714" cy="187956"/>
                </a:xfrm>
              </p:grpSpPr>
              <p:pic>
                <p:nvPicPr>
                  <p:cNvPr id="123" name="Picture 4" descr="Image result for load balancer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41218" y="1602934"/>
                    <a:ext cx="202256" cy="187956"/>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p:cNvSpPr txBox="1"/>
                  <p:nvPr/>
                </p:nvSpPr>
                <p:spPr>
                  <a:xfrm>
                    <a:off x="2139770" y="1612274"/>
                    <a:ext cx="158162" cy="173764"/>
                  </a:xfrm>
                  <a:prstGeom prst="rect">
                    <a:avLst/>
                  </a:prstGeom>
                </p:spPr>
                <p:txBody>
                  <a:bodyPr wrap="none" lIns="0" tIns="0" rIns="0" bIns="0" rtlCol="0">
                    <a:spAutoFit/>
                  </a:bodyPr>
                  <a:lstStyle/>
                  <a:p>
                    <a:pPr algn="l"/>
                    <a:r>
                      <a:rPr lang="en-US" sz="825" dirty="0">
                        <a:solidFill>
                          <a:schemeClr val="tx2"/>
                        </a:solidFill>
                      </a:rPr>
                      <a:t>12</a:t>
                    </a:r>
                  </a:p>
                </p:txBody>
              </p:sp>
            </p:grpSp>
            <p:grpSp>
              <p:nvGrpSpPr>
                <p:cNvPr id="119" name="Group 118"/>
                <p:cNvGrpSpPr/>
                <p:nvPr/>
              </p:nvGrpSpPr>
              <p:grpSpPr>
                <a:xfrm>
                  <a:off x="3621913" y="1503435"/>
                  <a:ext cx="342420" cy="177417"/>
                  <a:chOff x="2508377" y="1413976"/>
                  <a:chExt cx="342420" cy="182119"/>
                </a:xfrm>
              </p:grpSpPr>
              <p:pic>
                <p:nvPicPr>
                  <p:cNvPr id="121" name="Picture 120"/>
                  <p:cNvPicPr>
                    <a:picLocks noChangeAspect="1"/>
                  </p:cNvPicPr>
                  <p:nvPr/>
                </p:nvPicPr>
                <p:blipFill>
                  <a:blip r:embed="rId9">
                    <a:clrChange>
                      <a:clrFrom>
                        <a:srgbClr val="FEFEFE"/>
                      </a:clrFrom>
                      <a:clrTo>
                        <a:srgbClr val="FEFEFE">
                          <a:alpha val="0"/>
                        </a:srgbClr>
                      </a:clrTo>
                    </a:clrChange>
                  </a:blip>
                  <a:stretch>
                    <a:fillRect/>
                  </a:stretch>
                </p:blipFill>
                <p:spPr>
                  <a:xfrm>
                    <a:off x="2508377" y="1413976"/>
                    <a:ext cx="162863" cy="178333"/>
                  </a:xfrm>
                  <a:prstGeom prst="rect">
                    <a:avLst/>
                  </a:prstGeom>
                </p:spPr>
              </p:pic>
              <p:sp>
                <p:nvSpPr>
                  <p:cNvPr id="122" name="TextBox 121"/>
                  <p:cNvSpPr txBox="1"/>
                  <p:nvPr/>
                </p:nvSpPr>
                <p:spPr>
                  <a:xfrm>
                    <a:off x="2771714" y="1422332"/>
                    <a:ext cx="79083" cy="173763"/>
                  </a:xfrm>
                  <a:prstGeom prst="rect">
                    <a:avLst/>
                  </a:prstGeom>
                </p:spPr>
                <p:txBody>
                  <a:bodyPr wrap="none" lIns="0" tIns="0" rIns="0" bIns="0" rtlCol="0">
                    <a:spAutoFit/>
                  </a:bodyPr>
                  <a:lstStyle/>
                  <a:p>
                    <a:pPr algn="l"/>
                    <a:r>
                      <a:rPr lang="en-US" sz="825" dirty="0">
                        <a:solidFill>
                          <a:schemeClr val="tx2"/>
                        </a:solidFill>
                      </a:rPr>
                      <a:t>4</a:t>
                    </a:r>
                  </a:p>
                </p:txBody>
              </p:sp>
            </p:grpSp>
            <p:sp>
              <p:nvSpPr>
                <p:cNvPr id="120" name="Rounded Rectangle 119"/>
                <p:cNvSpPr/>
                <p:nvPr/>
              </p:nvSpPr>
              <p:spPr>
                <a:xfrm>
                  <a:off x="3071644" y="1532327"/>
                  <a:ext cx="630934" cy="171314"/>
                </a:xfrm>
                <a:prstGeom prst="round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600" b="1" dirty="0">
                      <a:solidFill>
                        <a:prstClr val="black"/>
                      </a:solidFill>
                      <a:latin typeface="Arial" panose="020B0604020202020204"/>
                      <a:cs typeface="Arial" panose="020B0604020202020204" pitchFamily="34" charset="0"/>
                    </a:rPr>
                    <a:t>MS DNS</a:t>
                  </a:r>
                  <a:endParaRPr lang="en-US" sz="150" dirty="0">
                    <a:solidFill>
                      <a:prstClr val="black"/>
                    </a:solidFill>
                    <a:latin typeface="Arial" panose="020B0604020202020204"/>
                    <a:cs typeface="Arial" panose="020B0604020202020204" pitchFamily="34" charset="0"/>
                  </a:endParaRPr>
                </a:p>
              </p:txBody>
            </p:sp>
          </p:grpSp>
        </p:grpSp>
        <p:sp>
          <p:nvSpPr>
            <p:cNvPr id="106" name="Rectangle 105"/>
            <p:cNvSpPr/>
            <p:nvPr/>
          </p:nvSpPr>
          <p:spPr>
            <a:xfrm>
              <a:off x="3005669" y="1196558"/>
              <a:ext cx="1972496" cy="946478"/>
            </a:xfrm>
            <a:prstGeom prst="rect">
              <a:avLst/>
            </a:prstGeom>
            <a:noFill/>
            <a:ln w="6350">
              <a:solidFill>
                <a:srgbClr val="1F649E"/>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7" name="Picture 16" descr="Image result for PCM systems ltd logo"/>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373617" y="1907501"/>
              <a:ext cx="369957" cy="335880"/>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 107"/>
            <p:cNvGrpSpPr/>
            <p:nvPr/>
          </p:nvGrpSpPr>
          <p:grpSpPr>
            <a:xfrm>
              <a:off x="4339043" y="1248139"/>
              <a:ext cx="535821" cy="817585"/>
              <a:chOff x="4254778" y="940022"/>
              <a:chExt cx="798718" cy="1161103"/>
            </a:xfrm>
          </p:grpSpPr>
          <p:grpSp>
            <p:nvGrpSpPr>
              <p:cNvPr id="109" name="Group 108"/>
              <p:cNvGrpSpPr/>
              <p:nvPr/>
            </p:nvGrpSpPr>
            <p:grpSpPr>
              <a:xfrm>
                <a:off x="4294797" y="940022"/>
                <a:ext cx="718681" cy="702547"/>
                <a:chOff x="3733431" y="1028120"/>
                <a:chExt cx="718681" cy="702547"/>
              </a:xfrm>
            </p:grpSpPr>
            <p:pic>
              <p:nvPicPr>
                <p:cNvPr id="112" name="Picture 12" descr="Image result for ZABBIX"/>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33431" y="1028120"/>
                  <a:ext cx="718681" cy="404258"/>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Image result for zabbi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6392" y="1328701"/>
                  <a:ext cx="652759" cy="401966"/>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Rectangle 109"/>
              <p:cNvSpPr/>
              <p:nvPr/>
            </p:nvSpPr>
            <p:spPr>
              <a:xfrm>
                <a:off x="4254778" y="1022294"/>
                <a:ext cx="798718" cy="946478"/>
              </a:xfrm>
              <a:prstGeom prst="rect">
                <a:avLst/>
              </a:prstGeom>
              <a:noFill/>
              <a:ln w="6350">
                <a:solidFill>
                  <a:srgbClr val="1F649E"/>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1" name="Picture 4" descr="Image result for HCL"/>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446846" y="1686542"/>
                <a:ext cx="414583" cy="41458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7" name="Group 126"/>
          <p:cNvGrpSpPr/>
          <p:nvPr/>
        </p:nvGrpSpPr>
        <p:grpSpPr>
          <a:xfrm>
            <a:off x="3774094" y="673070"/>
            <a:ext cx="415639" cy="710500"/>
            <a:chOff x="5043653" y="1191889"/>
            <a:chExt cx="554185" cy="947333"/>
          </a:xfrm>
        </p:grpSpPr>
        <p:pic>
          <p:nvPicPr>
            <p:cNvPr id="128" name="Picture 4" descr="Image result for openshif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54401" y="1350496"/>
              <a:ext cx="369335" cy="468937"/>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p:cNvSpPr/>
            <p:nvPr/>
          </p:nvSpPr>
          <p:spPr>
            <a:xfrm>
              <a:off x="5043653" y="1191889"/>
              <a:ext cx="554185" cy="946478"/>
            </a:xfrm>
            <a:prstGeom prst="rect">
              <a:avLst/>
            </a:prstGeom>
            <a:noFill/>
            <a:ln w="6350">
              <a:solidFill>
                <a:srgbClr val="1F649E"/>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TextBox 129"/>
            <p:cNvSpPr txBox="1"/>
            <p:nvPr/>
          </p:nvSpPr>
          <p:spPr>
            <a:xfrm>
              <a:off x="5154401" y="1923778"/>
              <a:ext cx="359072" cy="215444"/>
            </a:xfrm>
            <a:prstGeom prst="rect">
              <a:avLst/>
            </a:prstGeom>
          </p:spPr>
          <p:txBody>
            <a:bodyPr wrap="none" lIns="0" tIns="0" rIns="0" bIns="0" rtlCol="0">
              <a:spAutoFit/>
            </a:bodyPr>
            <a:lstStyle/>
            <a:p>
              <a:pPr algn="l"/>
              <a:r>
                <a:rPr lang="en-US" sz="1050" dirty="0">
                  <a:ln>
                    <a:solidFill>
                      <a:srgbClr val="33BEB4"/>
                    </a:solidFill>
                  </a:ln>
                  <a:solidFill>
                    <a:srgbClr val="87D437"/>
                  </a:solidFill>
                </a:rPr>
                <a:t>BHF</a:t>
              </a:r>
            </a:p>
          </p:txBody>
        </p:sp>
      </p:grpSp>
      <p:grpSp>
        <p:nvGrpSpPr>
          <p:cNvPr id="131" name="Group 130"/>
          <p:cNvGrpSpPr/>
          <p:nvPr/>
        </p:nvGrpSpPr>
        <p:grpSpPr>
          <a:xfrm>
            <a:off x="615595" y="1464734"/>
            <a:ext cx="3621310" cy="1889210"/>
            <a:chOff x="846026" y="2019845"/>
            <a:chExt cx="4828413" cy="2518946"/>
          </a:xfrm>
        </p:grpSpPr>
        <p:sp>
          <p:nvSpPr>
            <p:cNvPr id="132" name="Rectangle 131"/>
            <p:cNvSpPr/>
            <p:nvPr/>
          </p:nvSpPr>
          <p:spPr>
            <a:xfrm>
              <a:off x="846026" y="2181908"/>
              <a:ext cx="4828413" cy="2356883"/>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750">
                <a:solidFill>
                  <a:prstClr val="white"/>
                </a:solidFill>
                <a:latin typeface="+mj-lt"/>
              </a:endParaRPr>
            </a:p>
          </p:txBody>
        </p:sp>
        <p:sp>
          <p:nvSpPr>
            <p:cNvPr id="133" name="Rounded Rectangle 132"/>
            <p:cNvSpPr/>
            <p:nvPr/>
          </p:nvSpPr>
          <p:spPr>
            <a:xfrm>
              <a:off x="1009874" y="2019845"/>
              <a:ext cx="1829486" cy="279400"/>
            </a:xfrm>
            <a:prstGeom prst="roundRect">
              <a:avLst/>
            </a:prstGeom>
            <a:solidFill>
              <a:srgbClr val="0033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750" b="1" dirty="0">
                  <a:solidFill>
                    <a:prstClr val="white"/>
                  </a:solidFill>
                  <a:cs typeface="Arial" panose="020B0604020202020204" pitchFamily="34" charset="0"/>
                </a:rPr>
                <a:t>Equinix </a:t>
              </a:r>
              <a:r>
                <a:rPr lang="en-US" sz="750" b="1" dirty="0" err="1">
                  <a:solidFill>
                    <a:prstClr val="white"/>
                  </a:solidFill>
                  <a:cs typeface="Arial" panose="020B0604020202020204" pitchFamily="34" charset="0"/>
                </a:rPr>
                <a:t>CoLo</a:t>
              </a:r>
              <a:r>
                <a:rPr lang="en-US" sz="750" b="1" dirty="0">
                  <a:solidFill>
                    <a:prstClr val="white"/>
                  </a:solidFill>
                  <a:cs typeface="Arial" panose="020B0604020202020204" pitchFamily="34" charset="0"/>
                </a:rPr>
                <a:t> DC</a:t>
              </a:r>
            </a:p>
          </p:txBody>
        </p:sp>
        <p:grpSp>
          <p:nvGrpSpPr>
            <p:cNvPr id="134" name="Group 133"/>
            <p:cNvGrpSpPr/>
            <p:nvPr/>
          </p:nvGrpSpPr>
          <p:grpSpPr>
            <a:xfrm>
              <a:off x="1007281" y="2598640"/>
              <a:ext cx="4567190" cy="734901"/>
              <a:chOff x="1007281" y="2796760"/>
              <a:chExt cx="4567190" cy="734901"/>
            </a:xfrm>
          </p:grpSpPr>
          <p:sp>
            <p:nvSpPr>
              <p:cNvPr id="151" name="Rounded Rectangle 150"/>
              <p:cNvSpPr/>
              <p:nvPr/>
            </p:nvSpPr>
            <p:spPr>
              <a:xfrm>
                <a:off x="1007281" y="2796760"/>
                <a:ext cx="4567190" cy="734901"/>
              </a:xfrm>
              <a:prstGeom prst="roundRect">
                <a:avLst/>
              </a:prstGeom>
              <a:solidFill>
                <a:srgbClr val="E1EAFF"/>
              </a:solidFill>
              <a:ln>
                <a:solidFill>
                  <a:srgbClr val="0033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52" name="Group 151"/>
              <p:cNvGrpSpPr/>
              <p:nvPr/>
            </p:nvGrpSpPr>
            <p:grpSpPr>
              <a:xfrm>
                <a:off x="3080676" y="3262578"/>
                <a:ext cx="1488468" cy="226711"/>
                <a:chOff x="3210216" y="3110178"/>
                <a:chExt cx="1488468" cy="226711"/>
              </a:xfrm>
            </p:grpSpPr>
            <p:sp>
              <p:nvSpPr>
                <p:cNvPr id="162" name="Rectangle 161"/>
                <p:cNvSpPr/>
                <p:nvPr/>
              </p:nvSpPr>
              <p:spPr>
                <a:xfrm>
                  <a:off x="3279259" y="3110178"/>
                  <a:ext cx="1419425" cy="226711"/>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Firewall - Cisco ASA </a:t>
                  </a:r>
                </a:p>
                <a:p>
                  <a:pPr lvl="0" algn="ctr">
                    <a:defRPr/>
                  </a:pPr>
                  <a:r>
                    <a:rPr lang="en-US" sz="600" dirty="0">
                      <a:solidFill>
                        <a:srgbClr val="000000"/>
                      </a:solidFill>
                    </a:rPr>
                    <a:t>Firepower 4120 </a:t>
                  </a:r>
                  <a:endParaRPr lang="en-US" sz="600" dirty="0">
                    <a:solidFill>
                      <a:srgbClr val="000000"/>
                    </a:solidFill>
                    <a:latin typeface="Arial" panose="020B0604020202020204"/>
                  </a:endParaRPr>
                </a:p>
              </p:txBody>
            </p:sp>
            <p:pic>
              <p:nvPicPr>
                <p:cNvPr id="163" name="Picture 162"/>
                <p:cNvPicPr>
                  <a:picLocks noChangeAspect="1"/>
                </p:cNvPicPr>
                <p:nvPr/>
              </p:nvPicPr>
              <p:blipFill>
                <a:blip r:embed="rId9">
                  <a:clrChange>
                    <a:clrFrom>
                      <a:srgbClr val="FEFEFE"/>
                    </a:clrFrom>
                    <a:clrTo>
                      <a:srgbClr val="FEFEFE">
                        <a:alpha val="0"/>
                      </a:srgbClr>
                    </a:clrTo>
                  </a:clrChange>
                </a:blip>
                <a:stretch>
                  <a:fillRect/>
                </a:stretch>
              </p:blipFill>
              <p:spPr>
                <a:xfrm>
                  <a:off x="3210216" y="3118427"/>
                  <a:ext cx="197064" cy="210212"/>
                </a:xfrm>
                <a:prstGeom prst="rect">
                  <a:avLst/>
                </a:prstGeom>
              </p:spPr>
            </p:pic>
          </p:grpSp>
          <p:grpSp>
            <p:nvGrpSpPr>
              <p:cNvPr id="153" name="Group 152"/>
              <p:cNvGrpSpPr/>
              <p:nvPr/>
            </p:nvGrpSpPr>
            <p:grpSpPr>
              <a:xfrm>
                <a:off x="3297665" y="2921496"/>
                <a:ext cx="2117524" cy="372086"/>
                <a:chOff x="3297665" y="2769096"/>
                <a:chExt cx="2117524" cy="372086"/>
              </a:xfrm>
            </p:grpSpPr>
            <p:sp>
              <p:nvSpPr>
                <p:cNvPr id="160" name="Rectangle 159"/>
                <p:cNvSpPr/>
                <p:nvPr/>
              </p:nvSpPr>
              <p:spPr>
                <a:xfrm>
                  <a:off x="3510141" y="2841784"/>
                  <a:ext cx="1905048" cy="226711"/>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fr-FR" sz="600" b="1" dirty="0">
                      <a:solidFill>
                        <a:srgbClr val="000000"/>
                      </a:solidFill>
                    </a:rPr>
                    <a:t> </a:t>
                  </a:r>
                  <a:r>
                    <a:rPr lang="fr-FR" sz="600" b="1" dirty="0" err="1">
                      <a:solidFill>
                        <a:srgbClr val="000000"/>
                      </a:solidFill>
                    </a:rPr>
                    <a:t>Core</a:t>
                  </a:r>
                  <a:r>
                    <a:rPr lang="fr-FR" sz="600" b="1" dirty="0">
                      <a:solidFill>
                        <a:srgbClr val="000000"/>
                      </a:solidFill>
                    </a:rPr>
                    <a:t> Routers, VRF, BGP Endpoints - </a:t>
                  </a:r>
                  <a:r>
                    <a:rPr lang="fr-FR" sz="600" dirty="0">
                      <a:solidFill>
                        <a:srgbClr val="000000"/>
                      </a:solidFill>
                    </a:rPr>
                    <a:t>Cisco ASR 1001 - X</a:t>
                  </a:r>
                  <a:endParaRPr lang="en-US" sz="600" dirty="0">
                    <a:solidFill>
                      <a:srgbClr val="000000"/>
                    </a:solidFill>
                    <a:latin typeface="Arial" panose="020B0604020202020204"/>
                  </a:endParaRPr>
                </a:p>
              </p:txBody>
            </p:sp>
            <p:pic>
              <p:nvPicPr>
                <p:cNvPr id="161" name="Picture 4" descr="Image result for rout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297665" y="2769096"/>
                  <a:ext cx="335549" cy="3720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p:cNvGrpSpPr/>
              <p:nvPr/>
            </p:nvGrpSpPr>
            <p:grpSpPr>
              <a:xfrm>
                <a:off x="4502985" y="3250373"/>
                <a:ext cx="957544" cy="254409"/>
                <a:chOff x="4502985" y="3105593"/>
                <a:chExt cx="957544" cy="254409"/>
              </a:xfrm>
            </p:grpSpPr>
            <p:sp>
              <p:nvSpPr>
                <p:cNvPr id="158" name="Rectangle 157"/>
                <p:cNvSpPr/>
                <p:nvPr/>
              </p:nvSpPr>
              <p:spPr>
                <a:xfrm>
                  <a:off x="4733862" y="3119444"/>
                  <a:ext cx="726667" cy="185272"/>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NACL – </a:t>
                  </a:r>
                </a:p>
                <a:p>
                  <a:pPr lvl="0" algn="ctr">
                    <a:defRPr/>
                  </a:pPr>
                  <a:r>
                    <a:rPr lang="en-US" sz="600" dirty="0">
                      <a:solidFill>
                        <a:srgbClr val="000000"/>
                      </a:solidFill>
                    </a:rPr>
                    <a:t>Cisco ISE</a:t>
                  </a:r>
                  <a:endParaRPr lang="en-US" sz="600" dirty="0">
                    <a:solidFill>
                      <a:srgbClr val="000000"/>
                    </a:solidFill>
                    <a:latin typeface="Arial" panose="020B0604020202020204"/>
                  </a:endParaRPr>
                </a:p>
              </p:txBody>
            </p:sp>
            <p:pic>
              <p:nvPicPr>
                <p:cNvPr id="159" name="Picture 2" descr="Related image"/>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2985" y="3105593"/>
                  <a:ext cx="339212" cy="2544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5" name="Group 154"/>
              <p:cNvGrpSpPr/>
              <p:nvPr/>
            </p:nvGrpSpPr>
            <p:grpSpPr>
              <a:xfrm>
                <a:off x="1071144" y="2911600"/>
                <a:ext cx="2208115" cy="372086"/>
                <a:chOff x="1071144" y="2759200"/>
                <a:chExt cx="2208115" cy="372086"/>
              </a:xfrm>
            </p:grpSpPr>
            <p:sp>
              <p:nvSpPr>
                <p:cNvPr id="156" name="Rectangle 155"/>
                <p:cNvSpPr/>
                <p:nvPr/>
              </p:nvSpPr>
              <p:spPr>
                <a:xfrm>
                  <a:off x="1257325" y="2840986"/>
                  <a:ext cx="2021934" cy="223754"/>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525" b="1" dirty="0">
                      <a:solidFill>
                        <a:srgbClr val="000000"/>
                      </a:solidFill>
                    </a:rPr>
                    <a:t>WLAN, LAN Switches &amp; Routers -</a:t>
                  </a:r>
                </a:p>
                <a:p>
                  <a:pPr lvl="0" algn="ctr">
                    <a:defRPr/>
                  </a:pPr>
                  <a:r>
                    <a:rPr lang="en-US" sz="525" dirty="0">
                      <a:solidFill>
                        <a:srgbClr val="000000"/>
                      </a:solidFill>
                    </a:rPr>
                    <a:t>Meraki AP, MX &amp; MS</a:t>
                  </a:r>
                  <a:endParaRPr lang="en-US" sz="525" dirty="0">
                    <a:solidFill>
                      <a:srgbClr val="000000"/>
                    </a:solidFill>
                    <a:latin typeface="Arial" panose="020B0604020202020204"/>
                  </a:endParaRPr>
                </a:p>
              </p:txBody>
            </p:sp>
            <p:pic>
              <p:nvPicPr>
                <p:cNvPr id="157" name="Picture 4" descr="Image result for rout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1144" y="2759200"/>
                  <a:ext cx="335549" cy="3720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35" name="Group 134"/>
            <p:cNvGrpSpPr/>
            <p:nvPr/>
          </p:nvGrpSpPr>
          <p:grpSpPr>
            <a:xfrm>
              <a:off x="909387" y="2373443"/>
              <a:ext cx="2098532" cy="2122357"/>
              <a:chOff x="909387" y="2373443"/>
              <a:chExt cx="2098532" cy="2122357"/>
            </a:xfrm>
          </p:grpSpPr>
          <p:pic>
            <p:nvPicPr>
              <p:cNvPr id="143" name="Picture 6" descr="Image result for IB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414277" y="2426344"/>
                <a:ext cx="296139" cy="147901"/>
              </a:xfrm>
              <a:prstGeom prst="rect">
                <a:avLst/>
              </a:prstGeom>
              <a:noFill/>
              <a:extLst>
                <a:ext uri="{909E8E84-426E-40DD-AFC4-6F175D3DCCD1}">
                  <a14:hiddenFill xmlns:a14="http://schemas.microsoft.com/office/drawing/2010/main">
                    <a:solidFill>
                      <a:srgbClr val="FFFFFF"/>
                    </a:solidFill>
                  </a14:hiddenFill>
                </a:ext>
              </a:extLst>
            </p:spPr>
          </p:pic>
          <p:grpSp>
            <p:nvGrpSpPr>
              <p:cNvPr id="144" name="Group 143"/>
              <p:cNvGrpSpPr/>
              <p:nvPr/>
            </p:nvGrpSpPr>
            <p:grpSpPr>
              <a:xfrm>
                <a:off x="909387" y="2373443"/>
                <a:ext cx="2098532" cy="2122357"/>
                <a:chOff x="909387" y="2373443"/>
                <a:chExt cx="2098532" cy="2122357"/>
              </a:xfrm>
            </p:grpSpPr>
            <p:grpSp>
              <p:nvGrpSpPr>
                <p:cNvPr id="145" name="Group 144"/>
                <p:cNvGrpSpPr/>
                <p:nvPr/>
              </p:nvGrpSpPr>
              <p:grpSpPr>
                <a:xfrm>
                  <a:off x="1014025" y="3408164"/>
                  <a:ext cx="1889256" cy="711968"/>
                  <a:chOff x="1022052" y="3320534"/>
                  <a:chExt cx="2078182" cy="711968"/>
                </a:xfrm>
              </p:grpSpPr>
              <p:sp>
                <p:nvSpPr>
                  <p:cNvPr id="148" name="Rectangle 147"/>
                  <p:cNvSpPr/>
                  <p:nvPr/>
                </p:nvSpPr>
                <p:spPr>
                  <a:xfrm>
                    <a:off x="1022052" y="3320534"/>
                    <a:ext cx="2078182" cy="249383"/>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WAN Connectivity to </a:t>
                    </a:r>
                  </a:p>
                  <a:p>
                    <a:pPr lvl="0" algn="ctr">
                      <a:defRPr/>
                    </a:pPr>
                    <a:r>
                      <a:rPr lang="en-US" sz="600" b="1" dirty="0">
                        <a:solidFill>
                          <a:srgbClr val="000000"/>
                        </a:solidFill>
                      </a:rPr>
                      <a:t>Cloud/SaaS Providers - </a:t>
                    </a:r>
                    <a:r>
                      <a:rPr lang="en-US" sz="600" dirty="0">
                        <a:solidFill>
                          <a:srgbClr val="000000"/>
                        </a:solidFill>
                      </a:rPr>
                      <a:t>ECX</a:t>
                    </a:r>
                    <a:endParaRPr lang="en-US" sz="600" dirty="0">
                      <a:solidFill>
                        <a:srgbClr val="000000"/>
                      </a:solidFill>
                      <a:latin typeface="Arial" panose="020B0604020202020204"/>
                    </a:endParaRPr>
                  </a:p>
                </p:txBody>
              </p:sp>
              <p:sp>
                <p:nvSpPr>
                  <p:cNvPr id="149" name="Rectangle 148"/>
                  <p:cNvSpPr/>
                  <p:nvPr/>
                </p:nvSpPr>
                <p:spPr>
                  <a:xfrm>
                    <a:off x="1022052" y="3612114"/>
                    <a:ext cx="2078182" cy="249383"/>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Private B2B MPLS circuit - </a:t>
                    </a:r>
                    <a:r>
                      <a:rPr lang="en-US" sz="600" dirty="0">
                        <a:solidFill>
                          <a:srgbClr val="000000"/>
                        </a:solidFill>
                      </a:rPr>
                      <a:t>CenturyLink</a:t>
                    </a:r>
                    <a:endParaRPr lang="en-US" sz="600" dirty="0">
                      <a:solidFill>
                        <a:srgbClr val="000000"/>
                      </a:solidFill>
                      <a:latin typeface="Arial" panose="020B0604020202020204"/>
                    </a:endParaRPr>
                  </a:p>
                </p:txBody>
              </p:sp>
              <p:sp>
                <p:nvSpPr>
                  <p:cNvPr id="150" name="Rectangle 149"/>
                  <p:cNvSpPr/>
                  <p:nvPr/>
                </p:nvSpPr>
                <p:spPr>
                  <a:xfrm>
                    <a:off x="1022052" y="3904529"/>
                    <a:ext cx="2078182" cy="127973"/>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Internet Circuits - </a:t>
                    </a:r>
                    <a:r>
                      <a:rPr lang="en-US" sz="600" dirty="0">
                        <a:solidFill>
                          <a:srgbClr val="000000"/>
                        </a:solidFill>
                      </a:rPr>
                      <a:t>CenturyLink</a:t>
                    </a:r>
                    <a:endParaRPr lang="en-US" sz="600" dirty="0">
                      <a:solidFill>
                        <a:srgbClr val="000000"/>
                      </a:solidFill>
                      <a:latin typeface="Arial" panose="020B0604020202020204"/>
                    </a:endParaRPr>
                  </a:p>
                </p:txBody>
              </p:sp>
            </p:grpSp>
            <p:sp>
              <p:nvSpPr>
                <p:cNvPr id="146" name="Rounded Rectangle 145"/>
                <p:cNvSpPr/>
                <p:nvPr/>
              </p:nvSpPr>
              <p:spPr>
                <a:xfrm>
                  <a:off x="909387" y="2373443"/>
                  <a:ext cx="2098532" cy="2122357"/>
                </a:xfrm>
                <a:prstGeom prst="roundRect">
                  <a:avLst/>
                </a:prstGeom>
                <a:noFill/>
                <a:ln w="1270">
                  <a:solidFill>
                    <a:srgbClr val="0033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p:cNvSpPr/>
                <p:nvPr/>
              </p:nvSpPr>
              <p:spPr>
                <a:xfrm>
                  <a:off x="1014025" y="4195908"/>
                  <a:ext cx="1889256" cy="140770"/>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it-IT" sz="600" b="1" dirty="0">
                      <a:solidFill>
                        <a:srgbClr val="000000"/>
                      </a:solidFill>
                    </a:rPr>
                    <a:t>Equinix Colo- </a:t>
                  </a:r>
                  <a:r>
                    <a:rPr lang="it-IT" sz="600" dirty="0">
                      <a:solidFill>
                        <a:srgbClr val="000000"/>
                      </a:solidFill>
                    </a:rPr>
                    <a:t>ECX CoLo DC</a:t>
                  </a:r>
                </a:p>
              </p:txBody>
            </p:sp>
          </p:grpSp>
        </p:grpSp>
        <p:sp>
          <p:nvSpPr>
            <p:cNvPr id="136" name="TextBox 135"/>
            <p:cNvSpPr txBox="1"/>
            <p:nvPr/>
          </p:nvSpPr>
          <p:spPr>
            <a:xfrm>
              <a:off x="1262662" y="2611484"/>
              <a:ext cx="574944" cy="153888"/>
            </a:xfrm>
            <a:prstGeom prst="rect">
              <a:avLst/>
            </a:prstGeom>
          </p:spPr>
          <p:txBody>
            <a:bodyPr wrap="none" lIns="0" tIns="0" rIns="0" bIns="0" rtlCol="0">
              <a:spAutoFit/>
            </a:bodyPr>
            <a:lstStyle/>
            <a:p>
              <a:pPr algn="l"/>
              <a:r>
                <a:rPr lang="en-US" sz="750" b="1" dirty="0">
                  <a:solidFill>
                    <a:srgbClr val="002060"/>
                  </a:solidFill>
                </a:rPr>
                <a:t>IBM Rack</a:t>
              </a:r>
            </a:p>
          </p:txBody>
        </p:sp>
        <p:grpSp>
          <p:nvGrpSpPr>
            <p:cNvPr id="137" name="Group 136"/>
            <p:cNvGrpSpPr/>
            <p:nvPr/>
          </p:nvGrpSpPr>
          <p:grpSpPr>
            <a:xfrm>
              <a:off x="3042212" y="2373443"/>
              <a:ext cx="2605698" cy="2122357"/>
              <a:chOff x="3042212" y="2373443"/>
              <a:chExt cx="2605698" cy="2122357"/>
            </a:xfrm>
          </p:grpSpPr>
          <p:grpSp>
            <p:nvGrpSpPr>
              <p:cNvPr id="138" name="Group 137"/>
              <p:cNvGrpSpPr/>
              <p:nvPr/>
            </p:nvGrpSpPr>
            <p:grpSpPr>
              <a:xfrm>
                <a:off x="3373112" y="3400227"/>
                <a:ext cx="1943899" cy="399777"/>
                <a:chOff x="3373112" y="3400227"/>
                <a:chExt cx="1943899" cy="399777"/>
              </a:xfrm>
            </p:grpSpPr>
            <p:sp>
              <p:nvSpPr>
                <p:cNvPr id="141" name="Rectangle 140"/>
                <p:cNvSpPr/>
                <p:nvPr/>
              </p:nvSpPr>
              <p:spPr>
                <a:xfrm>
                  <a:off x="3373112" y="3629672"/>
                  <a:ext cx="1943899" cy="170332"/>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DHCP - </a:t>
                  </a:r>
                  <a:r>
                    <a:rPr lang="en-US" sz="600" dirty="0" err="1">
                      <a:solidFill>
                        <a:srgbClr val="000000"/>
                      </a:solidFill>
                    </a:rPr>
                    <a:t>Infoblox</a:t>
                  </a:r>
                  <a:endParaRPr lang="en-US" sz="600" dirty="0">
                    <a:solidFill>
                      <a:srgbClr val="000000"/>
                    </a:solidFill>
                    <a:latin typeface="Arial" panose="020B0604020202020204"/>
                  </a:endParaRPr>
                </a:p>
              </p:txBody>
            </p:sp>
            <p:sp>
              <p:nvSpPr>
                <p:cNvPr id="142" name="Rectangle 141"/>
                <p:cNvSpPr/>
                <p:nvPr/>
              </p:nvSpPr>
              <p:spPr>
                <a:xfrm>
                  <a:off x="3384713" y="3400227"/>
                  <a:ext cx="1920697" cy="170332"/>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Cabling - </a:t>
                  </a:r>
                  <a:r>
                    <a:rPr lang="en-US" sz="600" dirty="0" err="1">
                      <a:solidFill>
                        <a:srgbClr val="000000"/>
                      </a:solidFill>
                    </a:rPr>
                    <a:t>Comnet</a:t>
                  </a:r>
                  <a:endParaRPr lang="en-US" sz="600" dirty="0">
                    <a:solidFill>
                      <a:srgbClr val="000000"/>
                    </a:solidFill>
                    <a:latin typeface="Arial" panose="020B0604020202020204"/>
                  </a:endParaRPr>
                </a:p>
              </p:txBody>
            </p:sp>
          </p:grpSp>
          <p:sp>
            <p:nvSpPr>
              <p:cNvPr id="139" name="TextBox 138"/>
              <p:cNvSpPr txBox="1"/>
              <p:nvPr/>
            </p:nvSpPr>
            <p:spPr>
              <a:xfrm>
                <a:off x="3441696" y="2392572"/>
                <a:ext cx="359072" cy="215444"/>
              </a:xfrm>
              <a:prstGeom prst="rect">
                <a:avLst/>
              </a:prstGeom>
            </p:spPr>
            <p:txBody>
              <a:bodyPr wrap="none" lIns="0" tIns="0" rIns="0" bIns="0" rtlCol="0">
                <a:spAutoFit/>
              </a:bodyPr>
              <a:lstStyle/>
              <a:p>
                <a:pPr algn="l"/>
                <a:r>
                  <a:rPr lang="en-US" sz="1050" dirty="0">
                    <a:ln>
                      <a:solidFill>
                        <a:srgbClr val="33BEB4"/>
                      </a:solidFill>
                    </a:ln>
                    <a:solidFill>
                      <a:srgbClr val="87D437"/>
                    </a:solidFill>
                  </a:rPr>
                  <a:t>BHF</a:t>
                </a:r>
              </a:p>
            </p:txBody>
          </p:sp>
          <p:sp>
            <p:nvSpPr>
              <p:cNvPr id="140" name="Rounded Rectangle 139"/>
              <p:cNvSpPr/>
              <p:nvPr/>
            </p:nvSpPr>
            <p:spPr>
              <a:xfrm>
                <a:off x="3042212" y="2373443"/>
                <a:ext cx="2605698" cy="2122357"/>
              </a:xfrm>
              <a:prstGeom prst="roundRect">
                <a:avLst/>
              </a:prstGeom>
              <a:noFill/>
              <a:ln w="1270">
                <a:solidFill>
                  <a:srgbClr val="83D21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4" name="Group 163"/>
          <p:cNvGrpSpPr/>
          <p:nvPr/>
        </p:nvGrpSpPr>
        <p:grpSpPr>
          <a:xfrm>
            <a:off x="5593280" y="719397"/>
            <a:ext cx="859342" cy="551036"/>
            <a:chOff x="3176232" y="1134528"/>
            <a:chExt cx="1089205" cy="734714"/>
          </a:xfrm>
        </p:grpSpPr>
        <p:sp>
          <p:nvSpPr>
            <p:cNvPr id="165" name="Cloud 164"/>
            <p:cNvSpPr/>
            <p:nvPr/>
          </p:nvSpPr>
          <p:spPr>
            <a:xfrm>
              <a:off x="3176232" y="1320602"/>
              <a:ext cx="1089205" cy="548640"/>
            </a:xfrm>
            <a:prstGeom prst="cloud">
              <a:avLst/>
            </a:prstGeom>
            <a:solidFill>
              <a:srgbClr val="FF8F1C"/>
            </a:solidFill>
            <a:ln w="3175">
              <a:solidFill>
                <a:schemeClr val="bg1">
                  <a:lumMod val="50000"/>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50" dirty="0">
                  <a:solidFill>
                    <a:prstClr val="black"/>
                  </a:solidFill>
                  <a:latin typeface="+mj-lt"/>
                  <a:cs typeface="Arial" panose="020B0604020202020204" pitchFamily="34" charset="0"/>
                </a:rPr>
                <a:t>IBM </a:t>
              </a:r>
              <a:r>
                <a:rPr lang="en-US" sz="750" dirty="0" err="1">
                  <a:solidFill>
                    <a:prstClr val="black"/>
                  </a:solidFill>
                  <a:latin typeface="+mj-lt"/>
                  <a:cs typeface="Arial" panose="020B0604020202020204" pitchFamily="34" charset="0"/>
                </a:rPr>
                <a:t>Softlayer</a:t>
              </a:r>
              <a:endParaRPr lang="en-US" sz="750" dirty="0">
                <a:solidFill>
                  <a:prstClr val="black"/>
                </a:solidFill>
                <a:latin typeface="+mj-lt"/>
                <a:cs typeface="Arial" panose="020B0604020202020204" pitchFamily="34" charset="0"/>
              </a:endParaRPr>
            </a:p>
          </p:txBody>
        </p:sp>
        <p:pic>
          <p:nvPicPr>
            <p:cNvPr id="166" name="Picture 6" descr="Image result for IB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576802" y="1134528"/>
              <a:ext cx="296139" cy="147901"/>
            </a:xfrm>
            <a:prstGeom prst="rect">
              <a:avLst/>
            </a:prstGeom>
            <a:noFill/>
            <a:extLst>
              <a:ext uri="{909E8E84-426E-40DD-AFC4-6F175D3DCCD1}">
                <a14:hiddenFill xmlns:a14="http://schemas.microsoft.com/office/drawing/2010/main">
                  <a:solidFill>
                    <a:srgbClr val="FFFFFF"/>
                  </a:solidFill>
                </a14:hiddenFill>
              </a:ext>
            </a:extLst>
          </p:spPr>
        </p:pic>
      </p:grpSp>
      <p:sp>
        <p:nvSpPr>
          <p:cNvPr id="167" name="TextBox 166"/>
          <p:cNvSpPr txBox="1"/>
          <p:nvPr/>
        </p:nvSpPr>
        <p:spPr>
          <a:xfrm>
            <a:off x="759889" y="3989995"/>
            <a:ext cx="269304" cy="161583"/>
          </a:xfrm>
          <a:prstGeom prst="rect">
            <a:avLst/>
          </a:prstGeom>
        </p:spPr>
        <p:txBody>
          <a:bodyPr wrap="none" lIns="0" tIns="0" rIns="0" bIns="0" rtlCol="0">
            <a:spAutoFit/>
          </a:bodyPr>
          <a:lstStyle/>
          <a:p>
            <a:pPr algn="l"/>
            <a:r>
              <a:rPr lang="en-US" sz="1050" dirty="0">
                <a:ln>
                  <a:solidFill>
                    <a:srgbClr val="33BEB4"/>
                  </a:solidFill>
                </a:ln>
                <a:solidFill>
                  <a:srgbClr val="87D437"/>
                </a:solidFill>
              </a:rPr>
              <a:t>BHF</a:t>
            </a:r>
          </a:p>
        </p:txBody>
      </p:sp>
      <p:grpSp>
        <p:nvGrpSpPr>
          <p:cNvPr id="168" name="Group 167"/>
          <p:cNvGrpSpPr/>
          <p:nvPr/>
        </p:nvGrpSpPr>
        <p:grpSpPr>
          <a:xfrm>
            <a:off x="636961" y="3355658"/>
            <a:ext cx="3621310" cy="1245458"/>
            <a:chOff x="849281" y="4566652"/>
            <a:chExt cx="4828413" cy="1660610"/>
          </a:xfrm>
        </p:grpSpPr>
        <p:sp>
          <p:nvSpPr>
            <p:cNvPr id="169" name="Rectangle 168"/>
            <p:cNvSpPr/>
            <p:nvPr/>
          </p:nvSpPr>
          <p:spPr>
            <a:xfrm>
              <a:off x="849281" y="4694307"/>
              <a:ext cx="4828413" cy="1532955"/>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70" name="Rounded Rectangle 169"/>
            <p:cNvSpPr/>
            <p:nvPr/>
          </p:nvSpPr>
          <p:spPr>
            <a:xfrm>
              <a:off x="1000553" y="4566652"/>
              <a:ext cx="1530046" cy="216010"/>
            </a:xfrm>
            <a:prstGeom prst="roundRect">
              <a:avLst/>
            </a:prstGeom>
            <a:solidFill>
              <a:srgbClr val="0033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50" b="1" dirty="0">
                  <a:solidFill>
                    <a:prstClr val="white"/>
                  </a:solidFill>
                  <a:latin typeface="+mj-lt"/>
                  <a:cs typeface="Arial" panose="020B0604020202020204" pitchFamily="34" charset="0"/>
                </a:rPr>
                <a:t>BHF Sites</a:t>
              </a:r>
            </a:p>
          </p:txBody>
        </p:sp>
        <p:grpSp>
          <p:nvGrpSpPr>
            <p:cNvPr id="171" name="Group 170"/>
            <p:cNvGrpSpPr/>
            <p:nvPr/>
          </p:nvGrpSpPr>
          <p:grpSpPr>
            <a:xfrm>
              <a:off x="969050" y="4814675"/>
              <a:ext cx="4588875" cy="1360890"/>
              <a:chOff x="946828" y="4814675"/>
              <a:chExt cx="4588875" cy="1360890"/>
            </a:xfrm>
          </p:grpSpPr>
          <p:grpSp>
            <p:nvGrpSpPr>
              <p:cNvPr id="172" name="Group 171"/>
              <p:cNvGrpSpPr/>
              <p:nvPr/>
            </p:nvGrpSpPr>
            <p:grpSpPr>
              <a:xfrm>
                <a:off x="1206610" y="4814675"/>
                <a:ext cx="4109957" cy="580087"/>
                <a:chOff x="1123209" y="4924056"/>
                <a:chExt cx="4109957" cy="654261"/>
              </a:xfrm>
            </p:grpSpPr>
            <p:grpSp>
              <p:nvGrpSpPr>
                <p:cNvPr id="191" name="Group 190"/>
                <p:cNvGrpSpPr/>
                <p:nvPr/>
              </p:nvGrpSpPr>
              <p:grpSpPr>
                <a:xfrm>
                  <a:off x="1123209" y="4924057"/>
                  <a:ext cx="605292" cy="649696"/>
                  <a:chOff x="4227364" y="5351542"/>
                  <a:chExt cx="880017" cy="1457694"/>
                </a:xfrm>
              </p:grpSpPr>
              <p:pic>
                <p:nvPicPr>
                  <p:cNvPr id="204" name="Picture 8" descr="Image result for office building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371782" y="5351542"/>
                    <a:ext cx="602181" cy="643470"/>
                  </a:xfrm>
                  <a:prstGeom prst="rect">
                    <a:avLst/>
                  </a:prstGeom>
                  <a:noFill/>
                  <a:extLst>
                    <a:ext uri="{909E8E84-426E-40DD-AFC4-6F175D3DCCD1}">
                      <a14:hiddenFill xmlns:a14="http://schemas.microsoft.com/office/drawing/2010/main">
                        <a:solidFill>
                          <a:srgbClr val="FFFFFF"/>
                        </a:solidFill>
                      </a14:hiddenFill>
                    </a:ext>
                  </a:extLst>
                </p:spPr>
              </p:pic>
              <p:sp>
                <p:nvSpPr>
                  <p:cNvPr id="205" name="TextBox 204"/>
                  <p:cNvSpPr txBox="1"/>
                  <p:nvPr/>
                </p:nvSpPr>
                <p:spPr>
                  <a:xfrm>
                    <a:off x="4227364" y="6147219"/>
                    <a:ext cx="880017" cy="662017"/>
                  </a:xfrm>
                  <a:prstGeom prst="rect">
                    <a:avLst/>
                  </a:prstGeom>
                  <a:noFill/>
                </p:spPr>
                <p:txBody>
                  <a:bodyPr wrap="none" rtlCol="0">
                    <a:spAutoFit/>
                  </a:bodyPr>
                  <a:lstStyle/>
                  <a:p>
                    <a:pPr algn="ctr" defTabSz="685800">
                      <a:defRPr/>
                    </a:pPr>
                    <a:r>
                      <a:rPr lang="en-US" sz="675" dirty="0">
                        <a:solidFill>
                          <a:prstClr val="black"/>
                        </a:solidFill>
                        <a:latin typeface="+mj-lt"/>
                        <a:cs typeface="Arial" panose="020B0604020202020204" pitchFamily="34" charset="0"/>
                      </a:rPr>
                      <a:t>Boston</a:t>
                    </a:r>
                  </a:p>
                </p:txBody>
              </p:sp>
            </p:grpSp>
            <p:grpSp>
              <p:nvGrpSpPr>
                <p:cNvPr id="192" name="Group 191"/>
                <p:cNvGrpSpPr/>
                <p:nvPr/>
              </p:nvGrpSpPr>
              <p:grpSpPr>
                <a:xfrm>
                  <a:off x="1894294" y="4928622"/>
                  <a:ext cx="714299" cy="649695"/>
                  <a:chOff x="4755810" y="5351543"/>
                  <a:chExt cx="1038496" cy="1457693"/>
                </a:xfrm>
              </p:grpSpPr>
              <p:pic>
                <p:nvPicPr>
                  <p:cNvPr id="202" name="Picture 8" descr="Image result for office building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73968" y="5351543"/>
                    <a:ext cx="602182" cy="643471"/>
                  </a:xfrm>
                  <a:prstGeom prst="rect">
                    <a:avLst/>
                  </a:prstGeom>
                  <a:noFill/>
                  <a:extLst>
                    <a:ext uri="{909E8E84-426E-40DD-AFC4-6F175D3DCCD1}">
                      <a14:hiddenFill xmlns:a14="http://schemas.microsoft.com/office/drawing/2010/main">
                        <a:solidFill>
                          <a:srgbClr val="FFFFFF"/>
                        </a:solidFill>
                      </a14:hiddenFill>
                    </a:ext>
                  </a:extLst>
                </p:spPr>
              </p:pic>
              <p:sp>
                <p:nvSpPr>
                  <p:cNvPr id="203" name="TextBox 202"/>
                  <p:cNvSpPr txBox="1"/>
                  <p:nvPr/>
                </p:nvSpPr>
                <p:spPr>
                  <a:xfrm>
                    <a:off x="4755810" y="6147218"/>
                    <a:ext cx="1038496" cy="662018"/>
                  </a:xfrm>
                  <a:prstGeom prst="rect">
                    <a:avLst/>
                  </a:prstGeom>
                  <a:noFill/>
                </p:spPr>
                <p:txBody>
                  <a:bodyPr wrap="none" rtlCol="0">
                    <a:spAutoFit/>
                  </a:bodyPr>
                  <a:lstStyle>
                    <a:defPPr>
                      <a:defRPr lang="en-US"/>
                    </a:defPPr>
                    <a:lvl1pPr>
                      <a:defRPr sz="900">
                        <a:latin typeface="Arial" panose="020B0604020202020204" pitchFamily="34" charset="0"/>
                        <a:cs typeface="Arial" panose="020B0604020202020204" pitchFamily="34" charset="0"/>
                      </a:defRPr>
                    </a:lvl1pPr>
                  </a:lstStyle>
                  <a:p>
                    <a:pPr algn="ctr" defTabSz="685800">
                      <a:defRPr/>
                    </a:pPr>
                    <a:r>
                      <a:rPr lang="en-US" sz="675" dirty="0">
                        <a:solidFill>
                          <a:prstClr val="black"/>
                        </a:solidFill>
                        <a:latin typeface="+mj-lt"/>
                      </a:rPr>
                      <a:t>Charlotte</a:t>
                    </a:r>
                  </a:p>
                </p:txBody>
              </p:sp>
            </p:grpSp>
            <p:grpSp>
              <p:nvGrpSpPr>
                <p:cNvPr id="193" name="Group 192"/>
                <p:cNvGrpSpPr/>
                <p:nvPr/>
              </p:nvGrpSpPr>
              <p:grpSpPr>
                <a:xfrm>
                  <a:off x="2613061" y="4927256"/>
                  <a:ext cx="1066961" cy="624920"/>
                  <a:chOff x="5112870" y="5351544"/>
                  <a:chExt cx="1551219" cy="1402108"/>
                </a:xfrm>
              </p:grpSpPr>
              <p:pic>
                <p:nvPicPr>
                  <p:cNvPr id="200" name="Picture 8" descr="Image result for office building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87389" y="5351544"/>
                    <a:ext cx="602182" cy="643471"/>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p:cNvSpPr txBox="1"/>
                  <p:nvPr/>
                </p:nvSpPr>
                <p:spPr>
                  <a:xfrm>
                    <a:off x="5112870" y="6091633"/>
                    <a:ext cx="1551219" cy="662019"/>
                  </a:xfrm>
                  <a:prstGeom prst="rect">
                    <a:avLst/>
                  </a:prstGeom>
                  <a:noFill/>
                </p:spPr>
                <p:txBody>
                  <a:bodyPr wrap="none" rtlCol="0">
                    <a:spAutoFit/>
                  </a:bodyPr>
                  <a:lstStyle>
                    <a:defPPr>
                      <a:defRPr lang="en-US"/>
                    </a:defPPr>
                    <a:lvl1pPr>
                      <a:defRPr sz="900">
                        <a:latin typeface="Arial" panose="020B0604020202020204" pitchFamily="34" charset="0"/>
                        <a:cs typeface="Arial" panose="020B0604020202020204" pitchFamily="34" charset="0"/>
                      </a:defRPr>
                    </a:lvl1pPr>
                  </a:lstStyle>
                  <a:p>
                    <a:pPr algn="ctr" defTabSz="685800">
                      <a:defRPr/>
                    </a:pPr>
                    <a:r>
                      <a:rPr lang="en-US" sz="675" dirty="0">
                        <a:solidFill>
                          <a:prstClr val="black"/>
                        </a:solidFill>
                        <a:latin typeface="+mj-lt"/>
                      </a:rPr>
                      <a:t>Convent Station</a:t>
                    </a:r>
                  </a:p>
                </p:txBody>
              </p:sp>
            </p:grpSp>
            <p:grpSp>
              <p:nvGrpSpPr>
                <p:cNvPr id="194" name="Group 193"/>
                <p:cNvGrpSpPr/>
                <p:nvPr/>
              </p:nvGrpSpPr>
              <p:grpSpPr>
                <a:xfrm>
                  <a:off x="3647442" y="4924057"/>
                  <a:ext cx="746358" cy="649694"/>
                  <a:chOff x="5948106" y="5351543"/>
                  <a:chExt cx="1085109" cy="1457693"/>
                </a:xfrm>
              </p:grpSpPr>
              <p:pic>
                <p:nvPicPr>
                  <p:cNvPr id="198" name="Picture 8" descr="Image result for office building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89571" y="5351543"/>
                    <a:ext cx="602182" cy="643471"/>
                  </a:xfrm>
                  <a:prstGeom prst="rect">
                    <a:avLst/>
                  </a:prstGeom>
                  <a:noFill/>
                  <a:extLst>
                    <a:ext uri="{909E8E84-426E-40DD-AFC4-6F175D3DCCD1}">
                      <a14:hiddenFill xmlns:a14="http://schemas.microsoft.com/office/drawing/2010/main">
                        <a:solidFill>
                          <a:srgbClr val="FFFFFF"/>
                        </a:solidFill>
                      </a14:hiddenFill>
                    </a:ext>
                  </a:extLst>
                </p:spPr>
              </p:pic>
              <p:sp>
                <p:nvSpPr>
                  <p:cNvPr id="199" name="TextBox 198"/>
                  <p:cNvSpPr txBox="1"/>
                  <p:nvPr/>
                </p:nvSpPr>
                <p:spPr>
                  <a:xfrm>
                    <a:off x="5948106" y="6147216"/>
                    <a:ext cx="1085109" cy="662020"/>
                  </a:xfrm>
                  <a:prstGeom prst="rect">
                    <a:avLst/>
                  </a:prstGeom>
                  <a:noFill/>
                </p:spPr>
                <p:txBody>
                  <a:bodyPr wrap="none" rtlCol="0">
                    <a:spAutoFit/>
                  </a:bodyPr>
                  <a:lstStyle>
                    <a:defPPr>
                      <a:defRPr lang="en-US"/>
                    </a:defPPr>
                    <a:lvl1pPr>
                      <a:defRPr sz="900">
                        <a:latin typeface="Arial" panose="020B0604020202020204" pitchFamily="34" charset="0"/>
                        <a:cs typeface="Arial" panose="020B0604020202020204" pitchFamily="34" charset="0"/>
                      </a:defRPr>
                    </a:lvl1pPr>
                  </a:lstStyle>
                  <a:p>
                    <a:pPr algn="ctr" defTabSz="685800">
                      <a:defRPr/>
                    </a:pPr>
                    <a:r>
                      <a:rPr lang="en-US" sz="675" dirty="0">
                        <a:solidFill>
                          <a:prstClr val="black"/>
                        </a:solidFill>
                        <a:latin typeface="+mj-lt"/>
                      </a:rPr>
                      <a:t>New York</a:t>
                    </a:r>
                  </a:p>
                </p:txBody>
              </p:sp>
            </p:grpSp>
            <p:grpSp>
              <p:nvGrpSpPr>
                <p:cNvPr id="195" name="Group 194"/>
                <p:cNvGrpSpPr/>
                <p:nvPr/>
              </p:nvGrpSpPr>
              <p:grpSpPr>
                <a:xfrm>
                  <a:off x="4627872" y="4924056"/>
                  <a:ext cx="605294" cy="649692"/>
                  <a:chOff x="6652832" y="5351543"/>
                  <a:chExt cx="880019" cy="1457689"/>
                </a:xfrm>
              </p:grpSpPr>
              <p:pic>
                <p:nvPicPr>
                  <p:cNvPr id="196" name="Picture 8" descr="Image result for office building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791753" y="5351543"/>
                    <a:ext cx="602182" cy="643472"/>
                  </a:xfrm>
                  <a:prstGeom prst="rect">
                    <a:avLst/>
                  </a:prstGeom>
                  <a:noFill/>
                  <a:extLst>
                    <a:ext uri="{909E8E84-426E-40DD-AFC4-6F175D3DCCD1}">
                      <a14:hiddenFill xmlns:a14="http://schemas.microsoft.com/office/drawing/2010/main">
                        <a:solidFill>
                          <a:srgbClr val="FFFFFF"/>
                        </a:solidFill>
                      </a14:hiddenFill>
                    </a:ext>
                  </a:extLst>
                </p:spPr>
              </p:pic>
              <p:sp>
                <p:nvSpPr>
                  <p:cNvPr id="197" name="TextBox 196"/>
                  <p:cNvSpPr txBox="1"/>
                  <p:nvPr/>
                </p:nvSpPr>
                <p:spPr>
                  <a:xfrm>
                    <a:off x="6652832" y="6147214"/>
                    <a:ext cx="880019" cy="662018"/>
                  </a:xfrm>
                  <a:prstGeom prst="rect">
                    <a:avLst/>
                  </a:prstGeom>
                  <a:noFill/>
                </p:spPr>
                <p:txBody>
                  <a:bodyPr wrap="none" rtlCol="0">
                    <a:spAutoFit/>
                  </a:bodyPr>
                  <a:lstStyle>
                    <a:defPPr>
                      <a:defRPr lang="en-US"/>
                    </a:defPPr>
                    <a:lvl1pPr>
                      <a:defRPr sz="900">
                        <a:latin typeface="Arial" panose="020B0604020202020204" pitchFamily="34" charset="0"/>
                        <a:cs typeface="Arial" panose="020B0604020202020204" pitchFamily="34" charset="0"/>
                      </a:defRPr>
                    </a:lvl1pPr>
                  </a:lstStyle>
                  <a:p>
                    <a:pPr algn="ctr" defTabSz="685800">
                      <a:defRPr/>
                    </a:pPr>
                    <a:r>
                      <a:rPr lang="en-US" sz="675" dirty="0">
                        <a:solidFill>
                          <a:prstClr val="black"/>
                        </a:solidFill>
                        <a:latin typeface="+mj-lt"/>
                      </a:rPr>
                      <a:t>Tampa</a:t>
                    </a:r>
                  </a:p>
                </p:txBody>
              </p:sp>
            </p:grpSp>
          </p:grpSp>
          <p:grpSp>
            <p:nvGrpSpPr>
              <p:cNvPr id="173" name="Group 172"/>
              <p:cNvGrpSpPr/>
              <p:nvPr/>
            </p:nvGrpSpPr>
            <p:grpSpPr>
              <a:xfrm>
                <a:off x="946828" y="5363991"/>
                <a:ext cx="4588875" cy="811574"/>
                <a:chOff x="946828" y="5363991"/>
                <a:chExt cx="4588875" cy="811574"/>
              </a:xfrm>
            </p:grpSpPr>
            <p:grpSp>
              <p:nvGrpSpPr>
                <p:cNvPr id="174" name="Group 173"/>
                <p:cNvGrpSpPr/>
                <p:nvPr/>
              </p:nvGrpSpPr>
              <p:grpSpPr>
                <a:xfrm>
                  <a:off x="946828" y="5363991"/>
                  <a:ext cx="4588875" cy="372086"/>
                  <a:chOff x="946828" y="5363991"/>
                  <a:chExt cx="4588875" cy="372086"/>
                </a:xfrm>
              </p:grpSpPr>
              <p:sp>
                <p:nvSpPr>
                  <p:cNvPr id="186" name="Rectangle 185"/>
                  <p:cNvSpPr/>
                  <p:nvPr/>
                </p:nvSpPr>
                <p:spPr>
                  <a:xfrm>
                    <a:off x="1528469" y="5440959"/>
                    <a:ext cx="1424245" cy="139030"/>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Cabling - </a:t>
                    </a:r>
                    <a:r>
                      <a:rPr lang="en-US" sz="600" dirty="0" err="1">
                        <a:solidFill>
                          <a:srgbClr val="000000"/>
                        </a:solidFill>
                      </a:rPr>
                      <a:t>Comnet</a:t>
                    </a:r>
                    <a:endParaRPr lang="en-US" sz="600" dirty="0">
                      <a:solidFill>
                        <a:srgbClr val="000000"/>
                      </a:solidFill>
                      <a:latin typeface="Arial" panose="020B0604020202020204"/>
                    </a:endParaRPr>
                  </a:p>
                </p:txBody>
              </p:sp>
              <p:sp>
                <p:nvSpPr>
                  <p:cNvPr id="187" name="Rounded Rectangle 186"/>
                  <p:cNvSpPr/>
                  <p:nvPr/>
                </p:nvSpPr>
                <p:spPr>
                  <a:xfrm>
                    <a:off x="946828" y="5363991"/>
                    <a:ext cx="4588875" cy="292967"/>
                  </a:xfrm>
                  <a:prstGeom prst="roundRect">
                    <a:avLst/>
                  </a:prstGeom>
                  <a:noFill/>
                  <a:ln w="1270">
                    <a:solidFill>
                      <a:srgbClr val="83D21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8" name="Group 187"/>
                  <p:cNvGrpSpPr/>
                  <p:nvPr/>
                </p:nvGrpSpPr>
                <p:grpSpPr>
                  <a:xfrm>
                    <a:off x="3017869" y="5363991"/>
                    <a:ext cx="2397505" cy="372086"/>
                    <a:chOff x="3017869" y="5363991"/>
                    <a:chExt cx="2397505" cy="372086"/>
                  </a:xfrm>
                </p:grpSpPr>
                <p:sp>
                  <p:nvSpPr>
                    <p:cNvPr id="189" name="Rectangle 188"/>
                    <p:cNvSpPr/>
                    <p:nvPr/>
                  </p:nvSpPr>
                  <p:spPr>
                    <a:xfrm>
                      <a:off x="3202526" y="5405508"/>
                      <a:ext cx="2212848" cy="301752"/>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WLAN, LAN Switches &amp; Routers -</a:t>
                      </a:r>
                    </a:p>
                    <a:p>
                      <a:pPr lvl="0" algn="ctr">
                        <a:defRPr/>
                      </a:pPr>
                      <a:r>
                        <a:rPr lang="en-US" sz="600" dirty="0">
                          <a:solidFill>
                            <a:srgbClr val="000000"/>
                          </a:solidFill>
                        </a:rPr>
                        <a:t>Meraki AP, MX &amp; MS</a:t>
                      </a:r>
                      <a:endParaRPr lang="en-US" sz="600" dirty="0">
                        <a:solidFill>
                          <a:srgbClr val="000000"/>
                        </a:solidFill>
                        <a:latin typeface="Arial" panose="020B0604020202020204"/>
                      </a:endParaRPr>
                    </a:p>
                  </p:txBody>
                </p:sp>
                <p:pic>
                  <p:nvPicPr>
                    <p:cNvPr id="190" name="Picture 4" descr="Image result for rout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17869" y="5363991"/>
                      <a:ext cx="335549" cy="3720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75" name="Group 174"/>
                <p:cNvGrpSpPr/>
                <p:nvPr/>
              </p:nvGrpSpPr>
              <p:grpSpPr>
                <a:xfrm>
                  <a:off x="948953" y="5677888"/>
                  <a:ext cx="4586749" cy="497677"/>
                  <a:chOff x="948953" y="5677888"/>
                  <a:chExt cx="4586749" cy="497677"/>
                </a:xfrm>
              </p:grpSpPr>
              <p:sp>
                <p:nvSpPr>
                  <p:cNvPr id="176" name="Rounded Rectangle 175"/>
                  <p:cNvSpPr/>
                  <p:nvPr/>
                </p:nvSpPr>
                <p:spPr>
                  <a:xfrm>
                    <a:off x="948953" y="5677888"/>
                    <a:ext cx="4586749" cy="497677"/>
                  </a:xfrm>
                  <a:prstGeom prst="roundRect">
                    <a:avLst/>
                  </a:prstGeom>
                  <a:noFill/>
                  <a:ln w="1270">
                    <a:solidFill>
                      <a:srgbClr val="0033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7" name="Picture 6" descr="Image result for IB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88792" y="5872645"/>
                    <a:ext cx="296139" cy="147901"/>
                  </a:xfrm>
                  <a:prstGeom prst="rect">
                    <a:avLst/>
                  </a:prstGeom>
                  <a:noFill/>
                  <a:extLst>
                    <a:ext uri="{909E8E84-426E-40DD-AFC4-6F175D3DCCD1}">
                      <a14:hiddenFill xmlns:a14="http://schemas.microsoft.com/office/drawing/2010/main">
                        <a:solidFill>
                          <a:srgbClr val="FFFFFF"/>
                        </a:solidFill>
                      </a14:hiddenFill>
                    </a:ext>
                  </a:extLst>
                </p:spPr>
              </p:pic>
              <p:grpSp>
                <p:nvGrpSpPr>
                  <p:cNvPr id="178" name="Group 177"/>
                  <p:cNvGrpSpPr/>
                  <p:nvPr/>
                </p:nvGrpSpPr>
                <p:grpSpPr>
                  <a:xfrm>
                    <a:off x="1599513" y="5757898"/>
                    <a:ext cx="3813560" cy="377395"/>
                    <a:chOff x="1599513" y="5757898"/>
                    <a:chExt cx="3813560" cy="377395"/>
                  </a:xfrm>
                </p:grpSpPr>
                <p:grpSp>
                  <p:nvGrpSpPr>
                    <p:cNvPr id="179" name="Group 178"/>
                    <p:cNvGrpSpPr/>
                    <p:nvPr/>
                  </p:nvGrpSpPr>
                  <p:grpSpPr>
                    <a:xfrm>
                      <a:off x="4112124" y="5925081"/>
                      <a:ext cx="1277831" cy="210212"/>
                      <a:chOff x="4208084" y="6176528"/>
                      <a:chExt cx="1277831" cy="210212"/>
                    </a:xfrm>
                  </p:grpSpPr>
                  <p:sp>
                    <p:nvSpPr>
                      <p:cNvPr id="184" name="Rectangle 183"/>
                      <p:cNvSpPr/>
                      <p:nvPr/>
                    </p:nvSpPr>
                    <p:spPr>
                      <a:xfrm>
                        <a:off x="4350374" y="6213054"/>
                        <a:ext cx="1135541" cy="137160"/>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Firewall - </a:t>
                        </a:r>
                        <a:r>
                          <a:rPr lang="en-US" sz="600" dirty="0" err="1">
                            <a:solidFill>
                              <a:srgbClr val="000000"/>
                            </a:solidFill>
                          </a:rPr>
                          <a:t>Fortigate</a:t>
                        </a:r>
                        <a:endParaRPr lang="en-US" sz="600" dirty="0">
                          <a:solidFill>
                            <a:srgbClr val="000000"/>
                          </a:solidFill>
                          <a:latin typeface="Arial" panose="020B0604020202020204"/>
                        </a:endParaRPr>
                      </a:p>
                    </p:txBody>
                  </p:sp>
                  <p:pic>
                    <p:nvPicPr>
                      <p:cNvPr id="185" name="Picture 184"/>
                      <p:cNvPicPr>
                        <a:picLocks noChangeAspect="1"/>
                      </p:cNvPicPr>
                      <p:nvPr/>
                    </p:nvPicPr>
                    <p:blipFill>
                      <a:blip r:embed="rId9">
                        <a:clrChange>
                          <a:clrFrom>
                            <a:srgbClr val="FEFEFE"/>
                          </a:clrFrom>
                          <a:clrTo>
                            <a:srgbClr val="FEFEFE">
                              <a:alpha val="0"/>
                            </a:srgbClr>
                          </a:clrTo>
                        </a:clrChange>
                      </a:blip>
                      <a:stretch>
                        <a:fillRect/>
                      </a:stretch>
                    </p:blipFill>
                    <p:spPr>
                      <a:xfrm>
                        <a:off x="4208084" y="6176528"/>
                        <a:ext cx="197064" cy="210212"/>
                      </a:xfrm>
                      <a:prstGeom prst="rect">
                        <a:avLst/>
                      </a:prstGeom>
                    </p:spPr>
                  </p:pic>
                </p:grpSp>
                <p:sp>
                  <p:nvSpPr>
                    <p:cNvPr id="180" name="Rectangle 179"/>
                    <p:cNvSpPr/>
                    <p:nvPr/>
                  </p:nvSpPr>
                  <p:spPr>
                    <a:xfrm>
                      <a:off x="1599513" y="5760781"/>
                      <a:ext cx="1699655" cy="134100"/>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Internet Circuits - </a:t>
                      </a:r>
                      <a:r>
                        <a:rPr lang="en-US" sz="600" dirty="0">
                          <a:solidFill>
                            <a:srgbClr val="000000"/>
                          </a:solidFill>
                        </a:rPr>
                        <a:t>CenturyLink</a:t>
                      </a:r>
                      <a:endParaRPr lang="en-US" sz="600" dirty="0">
                        <a:solidFill>
                          <a:srgbClr val="000000"/>
                        </a:solidFill>
                        <a:latin typeface="Arial" panose="020B0604020202020204"/>
                      </a:endParaRPr>
                    </a:p>
                  </p:txBody>
                </p:sp>
                <p:sp>
                  <p:nvSpPr>
                    <p:cNvPr id="181" name="Rectangle 180"/>
                    <p:cNvSpPr/>
                    <p:nvPr/>
                  </p:nvSpPr>
                  <p:spPr>
                    <a:xfrm>
                      <a:off x="3401393" y="5757898"/>
                      <a:ext cx="2011680" cy="137160"/>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ATA Gateway – </a:t>
                      </a:r>
                      <a:r>
                        <a:rPr lang="en-US" sz="600" dirty="0" err="1">
                          <a:solidFill>
                            <a:srgbClr val="000000"/>
                          </a:solidFill>
                        </a:rPr>
                        <a:t>Lexair</a:t>
                      </a:r>
                      <a:r>
                        <a:rPr lang="en-US" sz="600" dirty="0">
                          <a:solidFill>
                            <a:srgbClr val="000000"/>
                          </a:solidFill>
                        </a:rPr>
                        <a:t> </a:t>
                      </a:r>
                      <a:r>
                        <a:rPr lang="en-US" sz="600" dirty="0" err="1">
                          <a:solidFill>
                            <a:srgbClr val="000000"/>
                          </a:solidFill>
                        </a:rPr>
                        <a:t>Grandstream</a:t>
                      </a:r>
                      <a:endParaRPr lang="en-US" sz="600" dirty="0">
                        <a:solidFill>
                          <a:srgbClr val="000000"/>
                        </a:solidFill>
                        <a:latin typeface="Arial" panose="020B0604020202020204"/>
                      </a:endParaRPr>
                    </a:p>
                  </p:txBody>
                </p:sp>
                <p:sp>
                  <p:nvSpPr>
                    <p:cNvPr id="182" name="Rectangle 181"/>
                    <p:cNvSpPr/>
                    <p:nvPr/>
                  </p:nvSpPr>
                  <p:spPr>
                    <a:xfrm>
                      <a:off x="1609616" y="5944100"/>
                      <a:ext cx="1228868" cy="182560"/>
                    </a:xfrm>
                    <a:prstGeom prst="rect">
                      <a:avLst/>
                    </a:prstGeom>
                    <a:solidFill>
                      <a:srgbClr val="FF8F1C"/>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Analog phone lines for Faxing - </a:t>
                      </a:r>
                      <a:r>
                        <a:rPr lang="en-US" sz="600" dirty="0" err="1">
                          <a:solidFill>
                            <a:srgbClr val="000000"/>
                          </a:solidFill>
                        </a:rPr>
                        <a:t>Lexair</a:t>
                      </a:r>
                      <a:endParaRPr lang="en-US" sz="600" dirty="0">
                        <a:solidFill>
                          <a:srgbClr val="000000"/>
                        </a:solidFill>
                        <a:latin typeface="Arial" panose="020B0604020202020204"/>
                      </a:endParaRPr>
                    </a:p>
                  </p:txBody>
                </p:sp>
                <p:sp>
                  <p:nvSpPr>
                    <p:cNvPr id="183" name="Rectangle 182"/>
                    <p:cNvSpPr/>
                    <p:nvPr/>
                  </p:nvSpPr>
                  <p:spPr>
                    <a:xfrm>
                      <a:off x="2952714" y="5941400"/>
                      <a:ext cx="1117153" cy="182560"/>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Analog lines for </a:t>
                      </a:r>
                      <a:r>
                        <a:rPr lang="en-US" sz="600" b="1" dirty="0" err="1">
                          <a:solidFill>
                            <a:srgbClr val="000000"/>
                          </a:solidFill>
                        </a:rPr>
                        <a:t>Conf</a:t>
                      </a:r>
                      <a:r>
                        <a:rPr lang="en-US" sz="600" b="1" dirty="0">
                          <a:solidFill>
                            <a:srgbClr val="000000"/>
                          </a:solidFill>
                        </a:rPr>
                        <a:t> - </a:t>
                      </a:r>
                      <a:r>
                        <a:rPr lang="en-US" sz="600" dirty="0" err="1">
                          <a:solidFill>
                            <a:srgbClr val="000000"/>
                          </a:solidFill>
                        </a:rPr>
                        <a:t>Lexair</a:t>
                      </a:r>
                      <a:endParaRPr lang="en-US" sz="600" dirty="0">
                        <a:solidFill>
                          <a:srgbClr val="000000"/>
                        </a:solidFill>
                        <a:latin typeface="Arial" panose="020B0604020202020204"/>
                      </a:endParaRPr>
                    </a:p>
                  </p:txBody>
                </p:sp>
              </p:grpSp>
            </p:grpSp>
          </p:grpSp>
        </p:grpSp>
      </p:grpSp>
      <p:sp>
        <p:nvSpPr>
          <p:cNvPr id="206" name="Rectangle 205"/>
          <p:cNvSpPr/>
          <p:nvPr/>
        </p:nvSpPr>
        <p:spPr>
          <a:xfrm>
            <a:off x="5466740" y="4388744"/>
            <a:ext cx="921651" cy="136920"/>
          </a:xfrm>
          <a:prstGeom prst="rect">
            <a:avLst/>
          </a:prstGeom>
          <a:solidFill>
            <a:srgbClr val="FF8F1C"/>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Analog phone lines for Faxing - </a:t>
            </a:r>
            <a:r>
              <a:rPr lang="en-US" sz="600" dirty="0" err="1">
                <a:solidFill>
                  <a:srgbClr val="000000"/>
                </a:solidFill>
              </a:rPr>
              <a:t>Lexair</a:t>
            </a:r>
            <a:endParaRPr lang="en-US" sz="600" dirty="0">
              <a:solidFill>
                <a:srgbClr val="000000"/>
              </a:solidFill>
              <a:latin typeface="Arial" panose="020B0604020202020204"/>
            </a:endParaRPr>
          </a:p>
        </p:txBody>
      </p:sp>
      <p:grpSp>
        <p:nvGrpSpPr>
          <p:cNvPr id="207" name="Group 206"/>
          <p:cNvGrpSpPr/>
          <p:nvPr/>
        </p:nvGrpSpPr>
        <p:grpSpPr>
          <a:xfrm>
            <a:off x="4879822" y="3355658"/>
            <a:ext cx="3621310" cy="1245458"/>
            <a:chOff x="6506429" y="4552867"/>
            <a:chExt cx="4828413" cy="1660610"/>
          </a:xfrm>
        </p:grpSpPr>
        <p:sp>
          <p:nvSpPr>
            <p:cNvPr id="208" name="Rectangle 207"/>
            <p:cNvSpPr/>
            <p:nvPr/>
          </p:nvSpPr>
          <p:spPr>
            <a:xfrm>
              <a:off x="6506429" y="4680522"/>
              <a:ext cx="4828413" cy="1532955"/>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09" name="Rounded Rectangle 208"/>
            <p:cNvSpPr/>
            <p:nvPr/>
          </p:nvSpPr>
          <p:spPr>
            <a:xfrm>
              <a:off x="6657701" y="4552867"/>
              <a:ext cx="1530046" cy="216010"/>
            </a:xfrm>
            <a:prstGeom prst="roundRect">
              <a:avLst/>
            </a:prstGeom>
            <a:solidFill>
              <a:srgbClr val="0033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50" b="1" dirty="0">
                  <a:solidFill>
                    <a:prstClr val="white"/>
                  </a:solidFill>
                  <a:latin typeface="+mj-lt"/>
                  <a:cs typeface="Arial" panose="020B0604020202020204" pitchFamily="34" charset="0"/>
                </a:rPr>
                <a:t>BHF Sites</a:t>
              </a:r>
            </a:p>
          </p:txBody>
        </p:sp>
        <p:grpSp>
          <p:nvGrpSpPr>
            <p:cNvPr id="210" name="Group 209"/>
            <p:cNvGrpSpPr/>
            <p:nvPr/>
          </p:nvGrpSpPr>
          <p:grpSpPr>
            <a:xfrm>
              <a:off x="6567647" y="4800890"/>
              <a:ext cx="4647425" cy="1360891"/>
              <a:chOff x="6567647" y="4800890"/>
              <a:chExt cx="4647425" cy="1360891"/>
            </a:xfrm>
          </p:grpSpPr>
          <p:grpSp>
            <p:nvGrpSpPr>
              <p:cNvPr id="211" name="Group 210"/>
              <p:cNvGrpSpPr/>
              <p:nvPr/>
            </p:nvGrpSpPr>
            <p:grpSpPr>
              <a:xfrm>
                <a:off x="6584465" y="4800890"/>
                <a:ext cx="3952645" cy="580087"/>
                <a:chOff x="821694" y="4924056"/>
                <a:chExt cx="3952645" cy="654261"/>
              </a:xfrm>
            </p:grpSpPr>
            <p:grpSp>
              <p:nvGrpSpPr>
                <p:cNvPr id="226" name="Group 225"/>
                <p:cNvGrpSpPr/>
                <p:nvPr/>
              </p:nvGrpSpPr>
              <p:grpSpPr>
                <a:xfrm>
                  <a:off x="821694" y="4924057"/>
                  <a:ext cx="605292" cy="649696"/>
                  <a:chOff x="3788995" y="5351542"/>
                  <a:chExt cx="880017" cy="1457694"/>
                </a:xfrm>
              </p:grpSpPr>
              <p:pic>
                <p:nvPicPr>
                  <p:cNvPr id="239" name="Picture 8" descr="Image result for office building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933413" y="5351542"/>
                    <a:ext cx="602180" cy="643470"/>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p:cNvSpPr txBox="1"/>
                  <p:nvPr/>
                </p:nvSpPr>
                <p:spPr>
                  <a:xfrm>
                    <a:off x="3788995" y="6147219"/>
                    <a:ext cx="880017" cy="662017"/>
                  </a:xfrm>
                  <a:prstGeom prst="rect">
                    <a:avLst/>
                  </a:prstGeom>
                  <a:noFill/>
                </p:spPr>
                <p:txBody>
                  <a:bodyPr wrap="none" rtlCol="0">
                    <a:spAutoFit/>
                  </a:bodyPr>
                  <a:lstStyle/>
                  <a:p>
                    <a:pPr algn="ctr" defTabSz="685800">
                      <a:defRPr/>
                    </a:pPr>
                    <a:r>
                      <a:rPr lang="en-US" sz="675" dirty="0">
                        <a:solidFill>
                          <a:prstClr val="black"/>
                        </a:solidFill>
                        <a:latin typeface="+mj-lt"/>
                        <a:cs typeface="Arial" panose="020B0604020202020204" pitchFamily="34" charset="0"/>
                      </a:rPr>
                      <a:t>Boston</a:t>
                    </a:r>
                  </a:p>
                </p:txBody>
              </p:sp>
            </p:grpSp>
            <p:grpSp>
              <p:nvGrpSpPr>
                <p:cNvPr id="227" name="Group 226"/>
                <p:cNvGrpSpPr/>
                <p:nvPr/>
              </p:nvGrpSpPr>
              <p:grpSpPr>
                <a:xfrm>
                  <a:off x="1592779" y="4928622"/>
                  <a:ext cx="714299" cy="649695"/>
                  <a:chOff x="4317445" y="5351543"/>
                  <a:chExt cx="1038496" cy="1457693"/>
                </a:xfrm>
              </p:grpSpPr>
              <p:pic>
                <p:nvPicPr>
                  <p:cNvPr id="237" name="Picture 8" descr="Image result for office building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535603" y="5351543"/>
                    <a:ext cx="602182" cy="643469"/>
                  </a:xfrm>
                  <a:prstGeom prst="rect">
                    <a:avLst/>
                  </a:prstGeom>
                  <a:noFill/>
                  <a:extLst>
                    <a:ext uri="{909E8E84-426E-40DD-AFC4-6F175D3DCCD1}">
                      <a14:hiddenFill xmlns:a14="http://schemas.microsoft.com/office/drawing/2010/main">
                        <a:solidFill>
                          <a:srgbClr val="FFFFFF"/>
                        </a:solidFill>
                      </a14:hiddenFill>
                    </a:ext>
                  </a:extLst>
                </p:spPr>
              </p:pic>
              <p:sp>
                <p:nvSpPr>
                  <p:cNvPr id="238" name="TextBox 237"/>
                  <p:cNvSpPr txBox="1"/>
                  <p:nvPr/>
                </p:nvSpPr>
                <p:spPr>
                  <a:xfrm>
                    <a:off x="4317445" y="6147219"/>
                    <a:ext cx="1038496" cy="662017"/>
                  </a:xfrm>
                  <a:prstGeom prst="rect">
                    <a:avLst/>
                  </a:prstGeom>
                  <a:noFill/>
                </p:spPr>
                <p:txBody>
                  <a:bodyPr wrap="none" rtlCol="0">
                    <a:spAutoFit/>
                  </a:bodyPr>
                  <a:lstStyle>
                    <a:defPPr>
                      <a:defRPr lang="en-US"/>
                    </a:defPPr>
                    <a:lvl1pPr>
                      <a:defRPr sz="900">
                        <a:latin typeface="Arial" panose="020B0604020202020204" pitchFamily="34" charset="0"/>
                        <a:cs typeface="Arial" panose="020B0604020202020204" pitchFamily="34" charset="0"/>
                      </a:defRPr>
                    </a:lvl1pPr>
                  </a:lstStyle>
                  <a:p>
                    <a:pPr algn="ctr" defTabSz="685800">
                      <a:defRPr/>
                    </a:pPr>
                    <a:r>
                      <a:rPr lang="en-US" sz="675" dirty="0">
                        <a:solidFill>
                          <a:prstClr val="black"/>
                        </a:solidFill>
                        <a:latin typeface="+mj-lt"/>
                      </a:rPr>
                      <a:t>Charlotte</a:t>
                    </a:r>
                  </a:p>
                </p:txBody>
              </p:sp>
            </p:grpSp>
            <p:grpSp>
              <p:nvGrpSpPr>
                <p:cNvPr id="228" name="Group 227"/>
                <p:cNvGrpSpPr/>
                <p:nvPr/>
              </p:nvGrpSpPr>
              <p:grpSpPr>
                <a:xfrm>
                  <a:off x="2311546" y="4927255"/>
                  <a:ext cx="1066961" cy="624919"/>
                  <a:chOff x="4674505" y="5351544"/>
                  <a:chExt cx="1551219" cy="1402106"/>
                </a:xfrm>
              </p:grpSpPr>
              <p:pic>
                <p:nvPicPr>
                  <p:cNvPr id="235" name="Picture 8" descr="Image result for office building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149023" y="5351544"/>
                    <a:ext cx="602182" cy="643471"/>
                  </a:xfrm>
                  <a:prstGeom prst="rect">
                    <a:avLst/>
                  </a:prstGeom>
                  <a:noFill/>
                  <a:extLst>
                    <a:ext uri="{909E8E84-426E-40DD-AFC4-6F175D3DCCD1}">
                      <a14:hiddenFill xmlns:a14="http://schemas.microsoft.com/office/drawing/2010/main">
                        <a:solidFill>
                          <a:srgbClr val="FFFFFF"/>
                        </a:solidFill>
                      </a14:hiddenFill>
                    </a:ext>
                  </a:extLst>
                </p:spPr>
              </p:pic>
              <p:sp>
                <p:nvSpPr>
                  <p:cNvPr id="236" name="TextBox 235"/>
                  <p:cNvSpPr txBox="1"/>
                  <p:nvPr/>
                </p:nvSpPr>
                <p:spPr>
                  <a:xfrm>
                    <a:off x="4674505" y="6091632"/>
                    <a:ext cx="1551219" cy="662018"/>
                  </a:xfrm>
                  <a:prstGeom prst="rect">
                    <a:avLst/>
                  </a:prstGeom>
                  <a:noFill/>
                </p:spPr>
                <p:txBody>
                  <a:bodyPr wrap="none" rtlCol="0">
                    <a:spAutoFit/>
                  </a:bodyPr>
                  <a:lstStyle>
                    <a:defPPr>
                      <a:defRPr lang="en-US"/>
                    </a:defPPr>
                    <a:lvl1pPr>
                      <a:defRPr sz="900">
                        <a:latin typeface="Arial" panose="020B0604020202020204" pitchFamily="34" charset="0"/>
                        <a:cs typeface="Arial" panose="020B0604020202020204" pitchFamily="34" charset="0"/>
                      </a:defRPr>
                    </a:lvl1pPr>
                  </a:lstStyle>
                  <a:p>
                    <a:pPr algn="ctr" defTabSz="685800">
                      <a:defRPr/>
                    </a:pPr>
                    <a:r>
                      <a:rPr lang="en-US" sz="675" dirty="0">
                        <a:solidFill>
                          <a:prstClr val="black"/>
                        </a:solidFill>
                        <a:latin typeface="+mj-lt"/>
                      </a:rPr>
                      <a:t>Convent Station</a:t>
                    </a:r>
                  </a:p>
                </p:txBody>
              </p:sp>
            </p:grpSp>
            <p:grpSp>
              <p:nvGrpSpPr>
                <p:cNvPr id="229" name="Group 228"/>
                <p:cNvGrpSpPr/>
                <p:nvPr/>
              </p:nvGrpSpPr>
              <p:grpSpPr>
                <a:xfrm>
                  <a:off x="3345927" y="4924057"/>
                  <a:ext cx="746358" cy="649694"/>
                  <a:chOff x="5509737" y="5351543"/>
                  <a:chExt cx="1085109" cy="1457693"/>
                </a:xfrm>
              </p:grpSpPr>
              <p:pic>
                <p:nvPicPr>
                  <p:cNvPr id="233" name="Picture 8" descr="Image result for office building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51202" y="5351543"/>
                    <a:ext cx="602183" cy="643471"/>
                  </a:xfrm>
                  <a:prstGeom prst="rect">
                    <a:avLst/>
                  </a:prstGeom>
                  <a:noFill/>
                  <a:extLst>
                    <a:ext uri="{909E8E84-426E-40DD-AFC4-6F175D3DCCD1}">
                      <a14:hiddenFill xmlns:a14="http://schemas.microsoft.com/office/drawing/2010/main">
                        <a:solidFill>
                          <a:srgbClr val="FFFFFF"/>
                        </a:solidFill>
                      </a14:hiddenFill>
                    </a:ext>
                  </a:extLst>
                </p:spPr>
              </p:pic>
              <p:sp>
                <p:nvSpPr>
                  <p:cNvPr id="234" name="TextBox 233"/>
                  <p:cNvSpPr txBox="1"/>
                  <p:nvPr/>
                </p:nvSpPr>
                <p:spPr>
                  <a:xfrm>
                    <a:off x="5509737" y="6147215"/>
                    <a:ext cx="1085109" cy="662021"/>
                  </a:xfrm>
                  <a:prstGeom prst="rect">
                    <a:avLst/>
                  </a:prstGeom>
                  <a:noFill/>
                </p:spPr>
                <p:txBody>
                  <a:bodyPr wrap="none" rtlCol="0">
                    <a:spAutoFit/>
                  </a:bodyPr>
                  <a:lstStyle>
                    <a:defPPr>
                      <a:defRPr lang="en-US"/>
                    </a:defPPr>
                    <a:lvl1pPr>
                      <a:defRPr sz="900">
                        <a:latin typeface="Arial" panose="020B0604020202020204" pitchFamily="34" charset="0"/>
                        <a:cs typeface="Arial" panose="020B0604020202020204" pitchFamily="34" charset="0"/>
                      </a:defRPr>
                    </a:lvl1pPr>
                  </a:lstStyle>
                  <a:p>
                    <a:pPr algn="ctr" defTabSz="685800">
                      <a:defRPr/>
                    </a:pPr>
                    <a:r>
                      <a:rPr lang="en-US" sz="675" dirty="0">
                        <a:solidFill>
                          <a:prstClr val="black"/>
                        </a:solidFill>
                        <a:latin typeface="+mj-lt"/>
                      </a:rPr>
                      <a:t>New York</a:t>
                    </a:r>
                  </a:p>
                </p:txBody>
              </p:sp>
            </p:grpSp>
            <p:grpSp>
              <p:nvGrpSpPr>
                <p:cNvPr id="230" name="Group 229"/>
                <p:cNvGrpSpPr/>
                <p:nvPr/>
              </p:nvGrpSpPr>
              <p:grpSpPr>
                <a:xfrm>
                  <a:off x="4169047" y="4924056"/>
                  <a:ext cx="605292" cy="649692"/>
                  <a:chOff x="5985757" y="5351543"/>
                  <a:chExt cx="880016" cy="1457689"/>
                </a:xfrm>
              </p:grpSpPr>
              <p:pic>
                <p:nvPicPr>
                  <p:cNvPr id="231" name="Picture 8" descr="Image result for office building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24677" y="5351543"/>
                    <a:ext cx="602181" cy="643471"/>
                  </a:xfrm>
                  <a:prstGeom prst="rect">
                    <a:avLst/>
                  </a:prstGeom>
                  <a:noFill/>
                  <a:extLst>
                    <a:ext uri="{909E8E84-426E-40DD-AFC4-6F175D3DCCD1}">
                      <a14:hiddenFill xmlns:a14="http://schemas.microsoft.com/office/drawing/2010/main">
                        <a:solidFill>
                          <a:srgbClr val="FFFFFF"/>
                        </a:solidFill>
                      </a14:hiddenFill>
                    </a:ext>
                  </a:extLst>
                </p:spPr>
              </p:pic>
              <p:sp>
                <p:nvSpPr>
                  <p:cNvPr id="232" name="TextBox 231"/>
                  <p:cNvSpPr txBox="1"/>
                  <p:nvPr/>
                </p:nvSpPr>
                <p:spPr>
                  <a:xfrm>
                    <a:off x="5985757" y="6147214"/>
                    <a:ext cx="880016" cy="662018"/>
                  </a:xfrm>
                  <a:prstGeom prst="rect">
                    <a:avLst/>
                  </a:prstGeom>
                  <a:noFill/>
                </p:spPr>
                <p:txBody>
                  <a:bodyPr wrap="none" rtlCol="0">
                    <a:spAutoFit/>
                  </a:bodyPr>
                  <a:lstStyle>
                    <a:defPPr>
                      <a:defRPr lang="en-US"/>
                    </a:defPPr>
                    <a:lvl1pPr>
                      <a:defRPr sz="900">
                        <a:latin typeface="Arial" panose="020B0604020202020204" pitchFamily="34" charset="0"/>
                        <a:cs typeface="Arial" panose="020B0604020202020204" pitchFamily="34" charset="0"/>
                      </a:defRPr>
                    </a:lvl1pPr>
                  </a:lstStyle>
                  <a:p>
                    <a:pPr algn="ctr" defTabSz="685800">
                      <a:defRPr/>
                    </a:pPr>
                    <a:r>
                      <a:rPr lang="en-US" sz="675" dirty="0">
                        <a:solidFill>
                          <a:prstClr val="black"/>
                        </a:solidFill>
                        <a:latin typeface="+mj-lt"/>
                      </a:rPr>
                      <a:t>Tampa</a:t>
                    </a:r>
                  </a:p>
                </p:txBody>
              </p:sp>
            </p:grpSp>
          </p:grpSp>
          <p:grpSp>
            <p:nvGrpSpPr>
              <p:cNvPr id="212" name="Group 211"/>
              <p:cNvGrpSpPr/>
              <p:nvPr/>
            </p:nvGrpSpPr>
            <p:grpSpPr>
              <a:xfrm>
                <a:off x="6567647" y="5350206"/>
                <a:ext cx="4647425" cy="811575"/>
                <a:chOff x="6567647" y="5350206"/>
                <a:chExt cx="4647425" cy="811575"/>
              </a:xfrm>
            </p:grpSpPr>
            <p:grpSp>
              <p:nvGrpSpPr>
                <p:cNvPr id="213" name="Group 212"/>
                <p:cNvGrpSpPr/>
                <p:nvPr/>
              </p:nvGrpSpPr>
              <p:grpSpPr>
                <a:xfrm>
                  <a:off x="7207839" y="5350206"/>
                  <a:ext cx="3886905" cy="372086"/>
                  <a:chOff x="1528469" y="5363991"/>
                  <a:chExt cx="3886905" cy="372086"/>
                </a:xfrm>
              </p:grpSpPr>
              <p:sp>
                <p:nvSpPr>
                  <p:cNvPr id="222" name="Rectangle 221"/>
                  <p:cNvSpPr/>
                  <p:nvPr/>
                </p:nvSpPr>
                <p:spPr>
                  <a:xfrm>
                    <a:off x="1528469" y="5440959"/>
                    <a:ext cx="1424245" cy="139030"/>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Cabling </a:t>
                    </a:r>
                    <a:r>
                      <a:rPr lang="en-US" sz="600" b="1" dirty="0" smtClean="0">
                        <a:solidFill>
                          <a:srgbClr val="000000"/>
                        </a:solidFill>
                      </a:rPr>
                      <a:t>– </a:t>
                    </a:r>
                    <a:r>
                      <a:rPr lang="en-US" sz="600" dirty="0" err="1" smtClean="0">
                        <a:solidFill>
                          <a:srgbClr val="000000"/>
                        </a:solidFill>
                      </a:rPr>
                      <a:t>Comne</a:t>
                    </a:r>
                    <a:r>
                      <a:rPr lang="en-US" sz="600" dirty="0" smtClean="0">
                        <a:solidFill>
                          <a:srgbClr val="000000"/>
                        </a:solidFill>
                      </a:rPr>
                      <a:t>/</a:t>
                    </a:r>
                    <a:r>
                      <a:rPr lang="en-US" sz="600" dirty="0" err="1" smtClean="0">
                        <a:solidFill>
                          <a:srgbClr val="000000"/>
                        </a:solidFill>
                      </a:rPr>
                      <a:t>TBDt</a:t>
                    </a:r>
                    <a:endParaRPr lang="en-US" sz="600" dirty="0">
                      <a:solidFill>
                        <a:srgbClr val="000000"/>
                      </a:solidFill>
                      <a:latin typeface="Arial" panose="020B0604020202020204"/>
                    </a:endParaRPr>
                  </a:p>
                </p:txBody>
              </p:sp>
              <p:grpSp>
                <p:nvGrpSpPr>
                  <p:cNvPr id="223" name="Group 222"/>
                  <p:cNvGrpSpPr/>
                  <p:nvPr/>
                </p:nvGrpSpPr>
                <p:grpSpPr>
                  <a:xfrm>
                    <a:off x="3017869" y="5363991"/>
                    <a:ext cx="2397505" cy="372086"/>
                    <a:chOff x="3017869" y="5363991"/>
                    <a:chExt cx="2397505" cy="372086"/>
                  </a:xfrm>
                </p:grpSpPr>
                <p:sp>
                  <p:nvSpPr>
                    <p:cNvPr id="224" name="Rectangle 223"/>
                    <p:cNvSpPr/>
                    <p:nvPr/>
                  </p:nvSpPr>
                  <p:spPr>
                    <a:xfrm>
                      <a:off x="3202526" y="5405508"/>
                      <a:ext cx="2212848" cy="301752"/>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WLAN, LAN Switches &amp; Routers -</a:t>
                      </a:r>
                    </a:p>
                    <a:p>
                      <a:pPr lvl="0" algn="ctr">
                        <a:defRPr/>
                      </a:pPr>
                      <a:r>
                        <a:rPr lang="en-US" sz="600" dirty="0">
                          <a:solidFill>
                            <a:srgbClr val="000000"/>
                          </a:solidFill>
                        </a:rPr>
                        <a:t>Meraki AP, MX &amp; MS</a:t>
                      </a:r>
                      <a:endParaRPr lang="en-US" sz="600" dirty="0">
                        <a:solidFill>
                          <a:srgbClr val="000000"/>
                        </a:solidFill>
                        <a:latin typeface="Arial" panose="020B0604020202020204"/>
                      </a:endParaRPr>
                    </a:p>
                  </p:txBody>
                </p:sp>
                <p:pic>
                  <p:nvPicPr>
                    <p:cNvPr id="225" name="Picture 4" descr="Image result for rout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17869" y="5363991"/>
                      <a:ext cx="335549" cy="37208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14" name="Rounded Rectangle 213"/>
                <p:cNvSpPr/>
                <p:nvPr/>
              </p:nvSpPr>
              <p:spPr>
                <a:xfrm>
                  <a:off x="6567647" y="5350207"/>
                  <a:ext cx="4647425" cy="811574"/>
                </a:xfrm>
                <a:prstGeom prst="roundRect">
                  <a:avLst/>
                </a:prstGeom>
                <a:noFill/>
                <a:ln w="1270">
                  <a:solidFill>
                    <a:srgbClr val="0033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15" name="Group 214"/>
                <p:cNvGrpSpPr/>
                <p:nvPr/>
              </p:nvGrpSpPr>
              <p:grpSpPr>
                <a:xfrm>
                  <a:off x="9791494" y="5911296"/>
                  <a:ext cx="1277831" cy="210212"/>
                  <a:chOff x="4208084" y="6176528"/>
                  <a:chExt cx="1277831" cy="210212"/>
                </a:xfrm>
              </p:grpSpPr>
              <p:sp>
                <p:nvSpPr>
                  <p:cNvPr id="220" name="Rectangle 219"/>
                  <p:cNvSpPr/>
                  <p:nvPr/>
                </p:nvSpPr>
                <p:spPr>
                  <a:xfrm>
                    <a:off x="4350374" y="6213054"/>
                    <a:ext cx="1135541" cy="137160"/>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Firewall </a:t>
                    </a:r>
                    <a:r>
                      <a:rPr lang="en-US" sz="600" b="1" dirty="0" smtClean="0">
                        <a:solidFill>
                          <a:srgbClr val="000000"/>
                        </a:solidFill>
                      </a:rPr>
                      <a:t>– </a:t>
                    </a:r>
                    <a:r>
                      <a:rPr lang="en-US" sz="600" dirty="0" smtClean="0">
                        <a:solidFill>
                          <a:srgbClr val="000000"/>
                        </a:solidFill>
                      </a:rPr>
                      <a:t>Palo Alto</a:t>
                    </a:r>
                    <a:endParaRPr lang="en-US" sz="600" dirty="0">
                      <a:solidFill>
                        <a:srgbClr val="000000"/>
                      </a:solidFill>
                      <a:latin typeface="Arial" panose="020B0604020202020204"/>
                    </a:endParaRPr>
                  </a:p>
                </p:txBody>
              </p:sp>
              <p:pic>
                <p:nvPicPr>
                  <p:cNvPr id="221" name="Picture 220"/>
                  <p:cNvPicPr>
                    <a:picLocks noChangeAspect="1"/>
                  </p:cNvPicPr>
                  <p:nvPr/>
                </p:nvPicPr>
                <p:blipFill>
                  <a:blip r:embed="rId9">
                    <a:clrChange>
                      <a:clrFrom>
                        <a:srgbClr val="FEFEFE"/>
                      </a:clrFrom>
                      <a:clrTo>
                        <a:srgbClr val="FEFEFE">
                          <a:alpha val="0"/>
                        </a:srgbClr>
                      </a:clrTo>
                    </a:clrChange>
                  </a:blip>
                  <a:stretch>
                    <a:fillRect/>
                  </a:stretch>
                </p:blipFill>
                <p:spPr>
                  <a:xfrm>
                    <a:off x="4208084" y="6176528"/>
                    <a:ext cx="197064" cy="210212"/>
                  </a:xfrm>
                  <a:prstGeom prst="rect">
                    <a:avLst/>
                  </a:prstGeom>
                </p:spPr>
              </p:pic>
            </p:grpSp>
            <p:sp>
              <p:nvSpPr>
                <p:cNvPr id="216" name="Rectangle 215"/>
                <p:cNvSpPr/>
                <p:nvPr/>
              </p:nvSpPr>
              <p:spPr>
                <a:xfrm>
                  <a:off x="7332223" y="5746996"/>
                  <a:ext cx="1699655" cy="134100"/>
                </a:xfrm>
                <a:prstGeom prst="rect">
                  <a:avLst/>
                </a:prstGeom>
                <a:solidFill>
                  <a:srgbClr val="00B050"/>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chemeClr val="bg1"/>
                      </a:solidFill>
                    </a:rPr>
                    <a:t>Internet Circuits - </a:t>
                  </a:r>
                  <a:r>
                    <a:rPr lang="en-US" sz="600" dirty="0">
                      <a:solidFill>
                        <a:schemeClr val="bg1"/>
                      </a:solidFill>
                    </a:rPr>
                    <a:t>CenturyLink</a:t>
                  </a:r>
                  <a:endParaRPr lang="en-US" sz="600" dirty="0">
                    <a:solidFill>
                      <a:schemeClr val="bg1"/>
                    </a:solidFill>
                    <a:latin typeface="Arial" panose="020B0604020202020204"/>
                  </a:endParaRPr>
                </a:p>
              </p:txBody>
            </p:sp>
            <p:sp>
              <p:nvSpPr>
                <p:cNvPr id="217" name="Rectangle 216"/>
                <p:cNvSpPr/>
                <p:nvPr/>
              </p:nvSpPr>
              <p:spPr>
                <a:xfrm>
                  <a:off x="9080763" y="5744113"/>
                  <a:ext cx="2011680" cy="137160"/>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ATA Gateway – </a:t>
                  </a:r>
                  <a:r>
                    <a:rPr lang="en-US" sz="600" dirty="0" err="1">
                      <a:solidFill>
                        <a:srgbClr val="000000"/>
                      </a:solidFill>
                    </a:rPr>
                    <a:t>Lexair</a:t>
                  </a:r>
                  <a:r>
                    <a:rPr lang="en-US" sz="600" dirty="0">
                      <a:solidFill>
                        <a:srgbClr val="000000"/>
                      </a:solidFill>
                    </a:rPr>
                    <a:t> </a:t>
                  </a:r>
                  <a:r>
                    <a:rPr lang="en-US" sz="600" dirty="0" err="1">
                      <a:solidFill>
                        <a:srgbClr val="000000"/>
                      </a:solidFill>
                    </a:rPr>
                    <a:t>Grandstream</a:t>
                  </a:r>
                  <a:endParaRPr lang="en-US" sz="600" dirty="0">
                    <a:solidFill>
                      <a:srgbClr val="000000"/>
                    </a:solidFill>
                    <a:latin typeface="Arial" panose="020B0604020202020204"/>
                  </a:endParaRPr>
                </a:p>
              </p:txBody>
            </p:sp>
            <p:sp>
              <p:nvSpPr>
                <p:cNvPr id="218" name="Rectangle 217"/>
                <p:cNvSpPr/>
                <p:nvPr/>
              </p:nvSpPr>
              <p:spPr>
                <a:xfrm>
                  <a:off x="8632084" y="5927615"/>
                  <a:ext cx="1117153" cy="182560"/>
                </a:xfrm>
                <a:prstGeom prst="rect">
                  <a:avLst/>
                </a:prstGeom>
                <a:solidFill>
                  <a:schemeClr val="bg1">
                    <a:lumMod val="85000"/>
                  </a:schemeClr>
                </a:solidFill>
                <a:ln>
                  <a:solidFill>
                    <a:schemeClr val="bg1">
                      <a:lumMod val="7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600" b="1" dirty="0">
                      <a:solidFill>
                        <a:srgbClr val="000000"/>
                      </a:solidFill>
                    </a:rPr>
                    <a:t>Analog lines for </a:t>
                  </a:r>
                  <a:r>
                    <a:rPr lang="en-US" sz="600" b="1" dirty="0" err="1">
                      <a:solidFill>
                        <a:srgbClr val="000000"/>
                      </a:solidFill>
                    </a:rPr>
                    <a:t>Conf</a:t>
                  </a:r>
                  <a:r>
                    <a:rPr lang="en-US" sz="600" b="1" dirty="0">
                      <a:solidFill>
                        <a:srgbClr val="000000"/>
                      </a:solidFill>
                    </a:rPr>
                    <a:t> - </a:t>
                  </a:r>
                  <a:r>
                    <a:rPr lang="en-US" sz="600" dirty="0" err="1">
                      <a:solidFill>
                        <a:srgbClr val="000000"/>
                      </a:solidFill>
                    </a:rPr>
                    <a:t>Lexair</a:t>
                  </a:r>
                  <a:endParaRPr lang="en-US" sz="600" dirty="0">
                    <a:solidFill>
                      <a:srgbClr val="000000"/>
                    </a:solidFill>
                    <a:latin typeface="Arial" panose="020B0604020202020204"/>
                  </a:endParaRPr>
                </a:p>
              </p:txBody>
            </p:sp>
            <p:pic>
              <p:nvPicPr>
                <p:cNvPr id="219" name="Picture 218">
                  <a:extLst>
                    <a:ext uri="{FF2B5EF4-FFF2-40B4-BE49-F238E27FC236}">
                      <a16:creationId xmlns:a16="http://schemas.microsoft.com/office/drawing/2014/main" id="{0E5CE040-C0D3-40BD-8063-A2DF101E8B8B}"/>
                    </a:ext>
                  </a:extLst>
                </p:cNvPr>
                <p:cNvPicPr>
                  <a:picLocks noChangeAspect="1"/>
                </p:cNvPicPr>
                <p:nvPr/>
              </p:nvPicPr>
              <p:blipFill>
                <a:blip r:embed="rId15"/>
                <a:stretch>
                  <a:fillRect/>
                </a:stretch>
              </p:blipFill>
              <p:spPr bwMode="black">
                <a:xfrm>
                  <a:off x="6601574" y="5691896"/>
                  <a:ext cx="597318" cy="128196"/>
                </a:xfrm>
                <a:prstGeom prst="rect">
                  <a:avLst/>
                </a:prstGeom>
              </p:spPr>
            </p:pic>
          </p:grpSp>
        </p:grpSp>
      </p:grpSp>
      <p:sp>
        <p:nvSpPr>
          <p:cNvPr id="241" name="TextBox 240"/>
          <p:cNvSpPr txBox="1"/>
          <p:nvPr/>
        </p:nvSpPr>
        <p:spPr>
          <a:xfrm>
            <a:off x="1560628" y="155224"/>
            <a:ext cx="2135200" cy="207749"/>
          </a:xfrm>
          <a:prstGeom prst="rect">
            <a:avLst/>
          </a:prstGeom>
        </p:spPr>
        <p:txBody>
          <a:bodyPr wrap="none" lIns="0" tIns="0" rIns="0" bIns="0" rtlCol="0">
            <a:spAutoFit/>
          </a:bodyPr>
          <a:lstStyle/>
          <a:p>
            <a:pPr algn="l"/>
            <a:r>
              <a:rPr lang="en-US" sz="1350" b="1" dirty="0" smtClean="0">
                <a:solidFill>
                  <a:schemeClr val="tx2"/>
                </a:solidFill>
              </a:rPr>
              <a:t>BHF Current </a:t>
            </a:r>
            <a:r>
              <a:rPr lang="en-US" sz="1350" b="1" dirty="0">
                <a:solidFill>
                  <a:schemeClr val="tx2"/>
                </a:solidFill>
              </a:rPr>
              <a:t>Environment</a:t>
            </a:r>
          </a:p>
        </p:txBody>
      </p:sp>
      <p:sp>
        <p:nvSpPr>
          <p:cNvPr id="242" name="TextBox 241"/>
          <p:cNvSpPr txBox="1"/>
          <p:nvPr/>
        </p:nvSpPr>
        <p:spPr>
          <a:xfrm>
            <a:off x="5833949" y="144259"/>
            <a:ext cx="2026196" cy="207749"/>
          </a:xfrm>
          <a:prstGeom prst="rect">
            <a:avLst/>
          </a:prstGeom>
        </p:spPr>
        <p:txBody>
          <a:bodyPr wrap="none" lIns="0" tIns="0" rIns="0" bIns="0" rtlCol="0">
            <a:spAutoFit/>
          </a:bodyPr>
          <a:lstStyle/>
          <a:p>
            <a:pPr algn="l"/>
            <a:r>
              <a:rPr lang="en-US" sz="1350" b="1" dirty="0" smtClean="0">
                <a:solidFill>
                  <a:schemeClr val="tx2"/>
                </a:solidFill>
              </a:rPr>
              <a:t>BHF Target </a:t>
            </a:r>
            <a:r>
              <a:rPr lang="en-US" sz="1350" b="1" dirty="0">
                <a:solidFill>
                  <a:schemeClr val="tx2"/>
                </a:solidFill>
              </a:rPr>
              <a:t>Environment</a:t>
            </a:r>
          </a:p>
        </p:txBody>
      </p:sp>
      <p:sp>
        <p:nvSpPr>
          <p:cNvPr id="243" name="TextBox 242"/>
          <p:cNvSpPr txBox="1"/>
          <p:nvPr/>
        </p:nvSpPr>
        <p:spPr>
          <a:xfrm>
            <a:off x="5131872" y="1246278"/>
            <a:ext cx="519373" cy="138499"/>
          </a:xfrm>
          <a:prstGeom prst="rect">
            <a:avLst/>
          </a:prstGeom>
        </p:spPr>
        <p:txBody>
          <a:bodyPr wrap="none" lIns="0" tIns="0" rIns="0" bIns="0" rtlCol="0">
            <a:spAutoFit/>
          </a:bodyPr>
          <a:lstStyle/>
          <a:p>
            <a:pPr algn="l"/>
            <a:r>
              <a:rPr lang="en-US" sz="900" dirty="0" smtClean="0">
                <a:ln>
                  <a:solidFill>
                    <a:srgbClr val="33BEB4"/>
                  </a:solidFill>
                </a:ln>
                <a:solidFill>
                  <a:schemeClr val="accent2"/>
                </a:solidFill>
              </a:rPr>
              <a:t>Cognizant</a:t>
            </a:r>
            <a:endParaRPr lang="en-US" sz="1050" dirty="0">
              <a:ln>
                <a:solidFill>
                  <a:srgbClr val="33BEB4"/>
                </a:solidFill>
              </a:ln>
              <a:solidFill>
                <a:schemeClr val="accent2"/>
              </a:solidFill>
            </a:endParaRPr>
          </a:p>
        </p:txBody>
      </p:sp>
      <p:sp>
        <p:nvSpPr>
          <p:cNvPr id="2" name="Rectangle 1"/>
          <p:cNvSpPr/>
          <p:nvPr/>
        </p:nvSpPr>
        <p:spPr>
          <a:xfrm>
            <a:off x="3225548" y="4737948"/>
            <a:ext cx="396237" cy="2308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t>BHF</a:t>
            </a:r>
            <a:endParaRPr lang="en-US" sz="800" b="1" dirty="0"/>
          </a:p>
        </p:txBody>
      </p:sp>
      <p:pic>
        <p:nvPicPr>
          <p:cNvPr id="244" name="Picture 8" descr="Image result for office building 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006235" y="3546284"/>
            <a:ext cx="310644" cy="190711"/>
          </a:xfrm>
          <a:prstGeom prst="rect">
            <a:avLst/>
          </a:prstGeom>
          <a:noFill/>
          <a:extLst>
            <a:ext uri="{909E8E84-426E-40DD-AFC4-6F175D3DCCD1}">
              <a14:hiddenFill xmlns:a14="http://schemas.microsoft.com/office/drawing/2010/main">
                <a:solidFill>
                  <a:srgbClr val="FFFFFF"/>
                </a:solidFill>
              </a14:hiddenFill>
            </a:ext>
          </a:extLst>
        </p:spPr>
      </p:pic>
      <p:sp>
        <p:nvSpPr>
          <p:cNvPr id="245" name="TextBox 244"/>
          <p:cNvSpPr txBox="1"/>
          <p:nvPr/>
        </p:nvSpPr>
        <p:spPr>
          <a:xfrm>
            <a:off x="7953154" y="3782986"/>
            <a:ext cx="497252" cy="196208"/>
          </a:xfrm>
          <a:prstGeom prst="rect">
            <a:avLst/>
          </a:prstGeom>
          <a:noFill/>
        </p:spPr>
        <p:txBody>
          <a:bodyPr wrap="none" rtlCol="0">
            <a:spAutoFit/>
          </a:bodyPr>
          <a:lstStyle>
            <a:defPPr>
              <a:defRPr lang="en-US"/>
            </a:defPPr>
            <a:lvl1pPr>
              <a:defRPr sz="900">
                <a:latin typeface="Arial" panose="020B0604020202020204" pitchFamily="34" charset="0"/>
                <a:cs typeface="Arial" panose="020B0604020202020204" pitchFamily="34" charset="0"/>
              </a:defRPr>
            </a:lvl1pPr>
          </a:lstStyle>
          <a:p>
            <a:pPr algn="ctr" defTabSz="685800">
              <a:defRPr/>
            </a:pPr>
            <a:r>
              <a:rPr lang="en-US" sz="675" dirty="0" smtClean="0">
                <a:solidFill>
                  <a:prstClr val="black"/>
                </a:solidFill>
                <a:latin typeface="+mj-lt"/>
              </a:rPr>
              <a:t>Phoenix</a:t>
            </a:r>
            <a:endParaRPr lang="en-US" sz="675" dirty="0">
              <a:solidFill>
                <a:prstClr val="black"/>
              </a:solidFill>
              <a:latin typeface="+mj-lt"/>
            </a:endParaRPr>
          </a:p>
        </p:txBody>
      </p:sp>
      <p:sp>
        <p:nvSpPr>
          <p:cNvPr id="13" name="TextBox 12"/>
          <p:cNvSpPr txBox="1"/>
          <p:nvPr/>
        </p:nvSpPr>
        <p:spPr>
          <a:xfrm>
            <a:off x="5707737" y="4591592"/>
            <a:ext cx="2787623" cy="123111"/>
          </a:xfrm>
          <a:prstGeom prst="rect">
            <a:avLst/>
          </a:prstGeom>
        </p:spPr>
        <p:txBody>
          <a:bodyPr wrap="none" lIns="0" tIns="0" rIns="0" bIns="0" rtlCol="0">
            <a:spAutoFit/>
          </a:bodyPr>
          <a:lstStyle/>
          <a:p>
            <a:pPr algn="l"/>
            <a:r>
              <a:rPr lang="en-US" sz="800" dirty="0" smtClean="0">
                <a:solidFill>
                  <a:schemeClr val="tx2"/>
                </a:solidFill>
              </a:rPr>
              <a:t>The diagram depicts the ownership from Support perspective</a:t>
            </a:r>
          </a:p>
        </p:txBody>
      </p:sp>
    </p:spTree>
    <p:extLst>
      <p:ext uri="{BB962C8B-B14F-4D97-AF65-F5344CB8AC3E}">
        <p14:creationId xmlns:p14="http://schemas.microsoft.com/office/powerpoint/2010/main" val="250344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fade">
                                      <p:cBhvr>
                                        <p:cTn id="7" dur="1500"/>
                                        <p:tgtEl>
                                          <p:spTgt spid="2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2"/>
                                        </p:tgtEl>
                                        <p:attrNameLst>
                                          <p:attrName>style.visibility</p:attrName>
                                        </p:attrNameLst>
                                      </p:cBhvr>
                                      <p:to>
                                        <p:strVal val="visible"/>
                                      </p:to>
                                    </p:set>
                                    <p:animEffect transition="in" filter="fade">
                                      <p:cBhvr>
                                        <p:cTn id="10" dur="1500"/>
                                        <p:tgtEl>
                                          <p:spTgt spid="2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64"/>
                                        </p:tgtEl>
                                        <p:attrNameLst>
                                          <p:attrName>style.visibility</p:attrName>
                                        </p:attrNameLst>
                                      </p:cBhvr>
                                      <p:to>
                                        <p:strVal val="visible"/>
                                      </p:to>
                                    </p:set>
                                    <p:animEffect transition="in" filter="fade">
                                      <p:cBhvr>
                                        <p:cTn id="18" dur="500"/>
                                        <p:tgtEl>
                                          <p:spTgt spid="164"/>
                                        </p:tgtEl>
                                      </p:cBhvr>
                                    </p:animEffect>
                                  </p:childTnLst>
                                </p:cTn>
                              </p:par>
                            </p:childTnLst>
                          </p:cTn>
                        </p:par>
                        <p:par>
                          <p:cTn id="19" fill="hold">
                            <p:stCondLst>
                              <p:cond delay="500"/>
                            </p:stCondLst>
                            <p:childTnLst>
                              <p:par>
                                <p:cTn id="20" presetID="10" presetClass="exit" presetSubtype="0" fill="hold" nodeType="afterEffect">
                                  <p:stCondLst>
                                    <p:cond delay="0"/>
                                  </p:stCondLst>
                                  <p:childTnLst>
                                    <p:animEffect transition="out" filter="fade">
                                      <p:cBhvr>
                                        <p:cTn id="21" dur="2000"/>
                                        <p:tgtEl>
                                          <p:spTgt spid="164"/>
                                        </p:tgtEl>
                                      </p:cBhvr>
                                    </p:animEffect>
                                    <p:set>
                                      <p:cBhvr>
                                        <p:cTn id="22" dur="1" fill="hold">
                                          <p:stCondLst>
                                            <p:cond delay="1999"/>
                                          </p:stCondLst>
                                        </p:cTn>
                                        <p:tgtEl>
                                          <p:spTgt spid="164"/>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243"/>
                                        </p:tgtEl>
                                        <p:attrNameLst>
                                          <p:attrName>style.visibility</p:attrName>
                                        </p:attrNameLst>
                                      </p:cBhvr>
                                      <p:to>
                                        <p:strVal val="visible"/>
                                      </p:to>
                                    </p:set>
                                    <p:animEffect transition="in" filter="fade">
                                      <p:cBhvr>
                                        <p:cTn id="25" dur="500"/>
                                        <p:tgtEl>
                                          <p:spTgt spid="24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7"/>
                                        </p:tgtEl>
                                        <p:attrNameLst>
                                          <p:attrName>style.visibility</p:attrName>
                                        </p:attrNameLst>
                                      </p:cBhvr>
                                      <p:to>
                                        <p:strVal val="visible"/>
                                      </p:to>
                                    </p:set>
                                    <p:animEffect transition="in" filter="fade">
                                      <p:cBhvr>
                                        <p:cTn id="35" dur="500"/>
                                        <p:tgtEl>
                                          <p:spTgt spid="20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6"/>
                                        </p:tgtEl>
                                        <p:attrNameLst>
                                          <p:attrName>style.visibility</p:attrName>
                                        </p:attrNameLst>
                                      </p:cBhvr>
                                      <p:to>
                                        <p:strVal val="visible"/>
                                      </p:to>
                                    </p:set>
                                    <p:animEffect transition="in" filter="fade">
                                      <p:cBhvr>
                                        <p:cTn id="38" dur="500"/>
                                        <p:tgtEl>
                                          <p:spTgt spid="206"/>
                                        </p:tgtEl>
                                      </p:cBhvr>
                                    </p:animEffect>
                                  </p:childTnLst>
                                </p:cTn>
                              </p:par>
                            </p:childTnLst>
                          </p:cTn>
                        </p:par>
                        <p:par>
                          <p:cTn id="39" fill="hold">
                            <p:stCondLst>
                              <p:cond delay="500"/>
                            </p:stCondLst>
                            <p:childTnLst>
                              <p:par>
                                <p:cTn id="40" presetID="10" presetClass="exit" presetSubtype="0" fill="hold" grpId="1" nodeType="afterEffect">
                                  <p:stCondLst>
                                    <p:cond delay="0"/>
                                  </p:stCondLst>
                                  <p:childTnLst>
                                    <p:animEffect transition="out" filter="fade">
                                      <p:cBhvr>
                                        <p:cTn id="41" dur="2000"/>
                                        <p:tgtEl>
                                          <p:spTgt spid="206"/>
                                        </p:tgtEl>
                                      </p:cBhvr>
                                    </p:animEffect>
                                    <p:set>
                                      <p:cBhvr>
                                        <p:cTn id="42" dur="1" fill="hold">
                                          <p:stCondLst>
                                            <p:cond delay="1999"/>
                                          </p:stCondLst>
                                        </p:cTn>
                                        <p:tgtEl>
                                          <p:spTgt spid="206"/>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245"/>
                                        </p:tgtEl>
                                        <p:attrNameLst>
                                          <p:attrName>style.visibility</p:attrName>
                                        </p:attrNameLst>
                                      </p:cBhvr>
                                      <p:to>
                                        <p:strVal val="visible"/>
                                      </p:to>
                                    </p:set>
                                    <p:animEffect transition="in" filter="fade">
                                      <p:cBhvr>
                                        <p:cTn id="45" dur="500"/>
                                        <p:tgtEl>
                                          <p:spTgt spid="245"/>
                                        </p:tgtEl>
                                      </p:cBhvr>
                                    </p:animEffect>
                                  </p:childTnLst>
                                </p:cTn>
                              </p:par>
                              <p:par>
                                <p:cTn id="46" presetID="10" presetClass="entr" presetSubtype="0" fill="hold" nodeType="withEffect">
                                  <p:stCondLst>
                                    <p:cond delay="0"/>
                                  </p:stCondLst>
                                  <p:childTnLst>
                                    <p:set>
                                      <p:cBhvr>
                                        <p:cTn id="47" dur="1" fill="hold">
                                          <p:stCondLst>
                                            <p:cond delay="0"/>
                                          </p:stCondLst>
                                        </p:cTn>
                                        <p:tgtEl>
                                          <p:spTgt spid="244"/>
                                        </p:tgtEl>
                                        <p:attrNameLst>
                                          <p:attrName>style.visibility</p:attrName>
                                        </p:attrNameLst>
                                      </p:cBhvr>
                                      <p:to>
                                        <p:strVal val="visible"/>
                                      </p:to>
                                    </p:set>
                                    <p:animEffect transition="in" filter="fade">
                                      <p:cBhvr>
                                        <p:cTn id="48"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6" grpId="1" animBg="1"/>
      <p:bldP spid="241" grpId="0"/>
      <p:bldP spid="242" grpId="0"/>
      <p:bldP spid="243" grpId="0"/>
      <p:bldP spid="2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100" y="164375"/>
            <a:ext cx="8417052" cy="401578"/>
          </a:xfrm>
        </p:spPr>
        <p:txBody>
          <a:bodyPr/>
          <a:lstStyle/>
          <a:p>
            <a:r>
              <a:rPr lang="en-US" dirty="0"/>
              <a:t>End User Computing Current vs Target Environment</a:t>
            </a:r>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24</a:t>
            </a:fld>
            <a:endParaRPr lang="en-US" dirty="0"/>
          </a:p>
        </p:txBody>
      </p:sp>
      <p:sp>
        <p:nvSpPr>
          <p:cNvPr id="6" name="TextBox 5"/>
          <p:cNvSpPr txBox="1"/>
          <p:nvPr/>
        </p:nvSpPr>
        <p:spPr>
          <a:xfrm>
            <a:off x="1156060" y="606847"/>
            <a:ext cx="1731243" cy="207749"/>
          </a:xfrm>
          <a:prstGeom prst="rect">
            <a:avLst/>
          </a:prstGeom>
        </p:spPr>
        <p:txBody>
          <a:bodyPr wrap="none" lIns="0" tIns="0" rIns="0" bIns="0" rtlCol="0">
            <a:spAutoFit/>
          </a:bodyPr>
          <a:lstStyle/>
          <a:p>
            <a:pPr defTabSz="685800">
              <a:defRPr/>
            </a:pPr>
            <a:r>
              <a:rPr lang="en-US" sz="1350" b="1" dirty="0">
                <a:solidFill>
                  <a:srgbClr val="000000"/>
                </a:solidFill>
                <a:latin typeface="Arial" panose="020B0604020202020204"/>
              </a:rPr>
              <a:t>Current Environment</a:t>
            </a:r>
          </a:p>
        </p:txBody>
      </p:sp>
      <p:sp>
        <p:nvSpPr>
          <p:cNvPr id="7" name="TextBox 6"/>
          <p:cNvSpPr txBox="1"/>
          <p:nvPr/>
        </p:nvSpPr>
        <p:spPr>
          <a:xfrm>
            <a:off x="6311208" y="606847"/>
            <a:ext cx="1622239" cy="207749"/>
          </a:xfrm>
          <a:prstGeom prst="rect">
            <a:avLst/>
          </a:prstGeom>
        </p:spPr>
        <p:txBody>
          <a:bodyPr wrap="none" lIns="0" tIns="0" rIns="0" bIns="0" rtlCol="0">
            <a:spAutoFit/>
          </a:bodyPr>
          <a:lstStyle/>
          <a:p>
            <a:pPr defTabSz="685800">
              <a:defRPr/>
            </a:pPr>
            <a:r>
              <a:rPr lang="en-US" sz="1350" b="1" dirty="0">
                <a:solidFill>
                  <a:srgbClr val="000000"/>
                </a:solidFill>
                <a:latin typeface="Arial" panose="020B0604020202020204"/>
              </a:rPr>
              <a:t>Target Environment</a:t>
            </a:r>
          </a:p>
        </p:txBody>
      </p:sp>
      <p:sp>
        <p:nvSpPr>
          <p:cNvPr id="8" name="Right Arrow 7"/>
          <p:cNvSpPr/>
          <p:nvPr/>
        </p:nvSpPr>
        <p:spPr>
          <a:xfrm>
            <a:off x="4043363" y="2234047"/>
            <a:ext cx="1057275" cy="81480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grpSp>
        <p:nvGrpSpPr>
          <p:cNvPr id="9" name="Group 8"/>
          <p:cNvGrpSpPr/>
          <p:nvPr/>
        </p:nvGrpSpPr>
        <p:grpSpPr>
          <a:xfrm>
            <a:off x="476072" y="854629"/>
            <a:ext cx="3091218" cy="3777689"/>
            <a:chOff x="642645" y="1139505"/>
            <a:chExt cx="4121624" cy="5036918"/>
          </a:xfrm>
        </p:grpSpPr>
        <p:sp>
          <p:nvSpPr>
            <p:cNvPr id="10" name="Rounded Rectangle 9"/>
            <p:cNvSpPr/>
            <p:nvPr/>
          </p:nvSpPr>
          <p:spPr>
            <a:xfrm>
              <a:off x="854640" y="1451720"/>
              <a:ext cx="3745856" cy="470877"/>
            </a:xfrm>
            <a:prstGeom prst="roundRect">
              <a:avLst/>
            </a:prstGeom>
            <a:noFill/>
            <a:ln w="19050">
              <a:solidFill>
                <a:srgbClr val="87D4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sp>
          <p:nvSpPr>
            <p:cNvPr id="11" name="TextBox 10"/>
            <p:cNvSpPr txBox="1"/>
            <p:nvPr/>
          </p:nvSpPr>
          <p:spPr>
            <a:xfrm>
              <a:off x="995354" y="1579436"/>
              <a:ext cx="359072" cy="215444"/>
            </a:xfrm>
            <a:prstGeom prst="rect">
              <a:avLst/>
            </a:prstGeom>
          </p:spPr>
          <p:txBody>
            <a:bodyPr wrap="none" lIns="0" tIns="0" rIns="0" bIns="0" rtlCol="0">
              <a:spAutoFit/>
            </a:bodyPr>
            <a:lstStyle/>
            <a:p>
              <a:pPr defTabSz="685800">
                <a:defRPr/>
              </a:pPr>
              <a:r>
                <a:rPr lang="en-US" sz="1050" dirty="0">
                  <a:ln>
                    <a:solidFill>
                      <a:srgbClr val="33BEB4"/>
                    </a:solidFill>
                  </a:ln>
                  <a:solidFill>
                    <a:srgbClr val="87D437"/>
                  </a:solidFill>
                  <a:latin typeface="Arial" panose="020B0604020202020204"/>
                </a:rPr>
                <a:t>BHF</a:t>
              </a:r>
            </a:p>
          </p:txBody>
        </p:sp>
        <p:grpSp>
          <p:nvGrpSpPr>
            <p:cNvPr id="12" name="Group 11"/>
            <p:cNvGrpSpPr/>
            <p:nvPr/>
          </p:nvGrpSpPr>
          <p:grpSpPr>
            <a:xfrm>
              <a:off x="1637587" y="1515822"/>
              <a:ext cx="1249992" cy="342672"/>
              <a:chOff x="1926680" y="1949018"/>
              <a:chExt cx="1249992" cy="342672"/>
            </a:xfrm>
          </p:grpSpPr>
          <p:pic>
            <p:nvPicPr>
              <p:cNvPr id="61" name="Picture 2" descr="Image result for fax"/>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926680" y="1949018"/>
                <a:ext cx="365760" cy="34267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2426466" y="2018517"/>
                <a:ext cx="750206" cy="138500"/>
              </a:xfrm>
              <a:prstGeom prst="rect">
                <a:avLst/>
              </a:prstGeom>
            </p:spPr>
            <p:txBody>
              <a:bodyPr wrap="none" lIns="0" tIns="0" rIns="0" bIns="0" rtlCol="0">
                <a:spAutoFit/>
              </a:bodyPr>
              <a:lstStyle/>
              <a:p>
                <a:pPr defTabSz="685800">
                  <a:defRPr/>
                </a:pPr>
                <a:r>
                  <a:rPr lang="en-US" sz="675" b="1" dirty="0">
                    <a:solidFill>
                      <a:srgbClr val="000000"/>
                    </a:solidFill>
                    <a:latin typeface="Arial" panose="020B0604020202020204"/>
                  </a:rPr>
                  <a:t>Fax - </a:t>
                </a:r>
                <a:r>
                  <a:rPr lang="en-US" sz="675" dirty="0" err="1">
                    <a:solidFill>
                      <a:srgbClr val="000000"/>
                    </a:solidFill>
                    <a:latin typeface="Arial" panose="020B0604020202020204"/>
                  </a:rPr>
                  <a:t>EasyFax</a:t>
                </a:r>
                <a:endParaRPr lang="en-US" sz="675" dirty="0">
                  <a:solidFill>
                    <a:srgbClr val="000000"/>
                  </a:solidFill>
                  <a:latin typeface="Arial" panose="020B0604020202020204"/>
                </a:endParaRPr>
              </a:p>
            </p:txBody>
          </p:sp>
        </p:grpSp>
        <p:grpSp>
          <p:nvGrpSpPr>
            <p:cNvPr id="13" name="Group 12"/>
            <p:cNvGrpSpPr/>
            <p:nvPr/>
          </p:nvGrpSpPr>
          <p:grpSpPr>
            <a:xfrm>
              <a:off x="854640" y="1973355"/>
              <a:ext cx="3745856" cy="1650750"/>
              <a:chOff x="853440" y="2197985"/>
              <a:chExt cx="3745856" cy="1650750"/>
            </a:xfrm>
          </p:grpSpPr>
          <p:sp>
            <p:nvSpPr>
              <p:cNvPr id="43" name="Rounded Rectangle 42"/>
              <p:cNvSpPr/>
              <p:nvPr/>
            </p:nvSpPr>
            <p:spPr>
              <a:xfrm>
                <a:off x="853440" y="2197985"/>
                <a:ext cx="3745856" cy="1650750"/>
              </a:xfrm>
              <a:prstGeom prst="roundRect">
                <a:avLst/>
              </a:prstGeom>
              <a:noFill/>
              <a:ln w="19050">
                <a:solidFill>
                  <a:srgbClr val="1F649E"/>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pic>
            <p:nvPicPr>
              <p:cNvPr id="44" name="Picture 16" descr="Image result for PCM systems ltd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339" y="2752891"/>
                <a:ext cx="595819" cy="54093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1636387" y="2295502"/>
                <a:ext cx="2314517" cy="1452997"/>
                <a:chOff x="1912612" y="2597775"/>
                <a:chExt cx="2314517" cy="1452997"/>
              </a:xfrm>
            </p:grpSpPr>
            <p:grpSp>
              <p:nvGrpSpPr>
                <p:cNvPr id="46" name="Group 45"/>
                <p:cNvGrpSpPr/>
                <p:nvPr/>
              </p:nvGrpSpPr>
              <p:grpSpPr>
                <a:xfrm>
                  <a:off x="1912612" y="2597775"/>
                  <a:ext cx="1422558" cy="271031"/>
                  <a:chOff x="1965711" y="2597775"/>
                  <a:chExt cx="1422558" cy="271031"/>
                </a:xfrm>
              </p:grpSpPr>
              <p:pic>
                <p:nvPicPr>
                  <p:cNvPr id="59" name="Picture 58"/>
                  <p:cNvPicPr>
                    <a:picLocks noChangeAspect="1"/>
                  </p:cNvPicPr>
                  <p:nvPr/>
                </p:nvPicPr>
                <p:blipFill>
                  <a:blip r:embed="rId4"/>
                  <a:stretch>
                    <a:fillRect/>
                  </a:stretch>
                </p:blipFill>
                <p:spPr>
                  <a:xfrm>
                    <a:off x="1965711" y="2597775"/>
                    <a:ext cx="274320" cy="271031"/>
                  </a:xfrm>
                  <a:prstGeom prst="rect">
                    <a:avLst/>
                  </a:prstGeom>
                </p:spPr>
              </p:pic>
              <p:sp>
                <p:nvSpPr>
                  <p:cNvPr id="60" name="TextBox 59"/>
                  <p:cNvSpPr txBox="1"/>
                  <p:nvPr/>
                </p:nvSpPr>
                <p:spPr>
                  <a:xfrm>
                    <a:off x="2426467" y="2664040"/>
                    <a:ext cx="961802" cy="138500"/>
                  </a:xfrm>
                  <a:prstGeom prst="rect">
                    <a:avLst/>
                  </a:prstGeom>
                </p:spPr>
                <p:txBody>
                  <a:bodyPr wrap="non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Email – </a:t>
                    </a:r>
                    <a:r>
                      <a:rPr lang="en-US" sz="675" b="0" dirty="0">
                        <a:solidFill>
                          <a:srgbClr val="000000"/>
                        </a:solidFill>
                        <a:latin typeface="Arial" panose="020B0604020202020204"/>
                      </a:rPr>
                      <a:t>Office 365</a:t>
                    </a:r>
                  </a:p>
                </p:txBody>
              </p:sp>
            </p:grpSp>
            <p:grpSp>
              <p:nvGrpSpPr>
                <p:cNvPr id="47" name="Group 46"/>
                <p:cNvGrpSpPr/>
                <p:nvPr/>
              </p:nvGrpSpPr>
              <p:grpSpPr>
                <a:xfrm>
                  <a:off x="1912612" y="2889982"/>
                  <a:ext cx="2314517" cy="274320"/>
                  <a:chOff x="1965022" y="2889982"/>
                  <a:chExt cx="2314517" cy="274320"/>
                </a:xfrm>
              </p:grpSpPr>
              <p:pic>
                <p:nvPicPr>
                  <p:cNvPr id="57" name="Picture 6" descr="Image result for skyp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5022" y="2889982"/>
                    <a:ext cx="275009" cy="27432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426467" y="2957893"/>
                    <a:ext cx="1853072" cy="138500"/>
                  </a:xfrm>
                  <a:prstGeom prst="rect">
                    <a:avLst/>
                  </a:prstGeom>
                </p:spPr>
                <p:txBody>
                  <a:bodyPr wrap="none" lIns="0" tIns="0" rIns="0" bIns="0" rtlCol="0">
                    <a:spAutoFit/>
                  </a:bodyPr>
                  <a:lstStyle/>
                  <a:p>
                    <a:pPr defTabSz="685800">
                      <a:defRPr/>
                    </a:pPr>
                    <a:r>
                      <a:rPr lang="en-US" sz="675" b="1" dirty="0">
                        <a:solidFill>
                          <a:srgbClr val="000000"/>
                        </a:solidFill>
                        <a:latin typeface="Arial" panose="020B0604020202020204"/>
                      </a:rPr>
                      <a:t>Collaboration - </a:t>
                    </a:r>
                    <a:r>
                      <a:rPr lang="en-US" sz="675" dirty="0">
                        <a:solidFill>
                          <a:srgbClr val="000000"/>
                        </a:solidFill>
                        <a:latin typeface="Arial" panose="020B0604020202020204"/>
                      </a:rPr>
                      <a:t>Skype for business </a:t>
                    </a:r>
                  </a:p>
                </p:txBody>
              </p:sp>
            </p:grpSp>
            <p:grpSp>
              <p:nvGrpSpPr>
                <p:cNvPr id="48" name="Group 47"/>
                <p:cNvGrpSpPr/>
                <p:nvPr/>
              </p:nvGrpSpPr>
              <p:grpSpPr>
                <a:xfrm>
                  <a:off x="1912612" y="3185478"/>
                  <a:ext cx="1198138" cy="274320"/>
                  <a:chOff x="1965711" y="3185478"/>
                  <a:chExt cx="1198138" cy="274320"/>
                </a:xfrm>
              </p:grpSpPr>
              <p:pic>
                <p:nvPicPr>
                  <p:cNvPr id="55" name="Picture 8" descr="Image result for intun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5711" y="318547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2426467" y="3253389"/>
                    <a:ext cx="737382" cy="138500"/>
                  </a:xfrm>
                  <a:prstGeom prst="rect">
                    <a:avLst/>
                  </a:prstGeom>
                </p:spPr>
                <p:txBody>
                  <a:bodyPr wrap="non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MDM - </a:t>
                    </a:r>
                    <a:r>
                      <a:rPr lang="en-US" sz="675" b="0" dirty="0">
                        <a:solidFill>
                          <a:srgbClr val="000000"/>
                        </a:solidFill>
                        <a:latin typeface="Arial" panose="020B0604020202020204"/>
                      </a:rPr>
                      <a:t>InTune</a:t>
                    </a:r>
                  </a:p>
                </p:txBody>
              </p:sp>
            </p:grpSp>
            <p:grpSp>
              <p:nvGrpSpPr>
                <p:cNvPr id="49" name="Group 48"/>
                <p:cNvGrpSpPr/>
                <p:nvPr/>
              </p:nvGrpSpPr>
              <p:grpSpPr>
                <a:xfrm>
                  <a:off x="1912612" y="3480974"/>
                  <a:ext cx="1268670" cy="274320"/>
                  <a:chOff x="1965711" y="3480974"/>
                  <a:chExt cx="1268670" cy="274320"/>
                </a:xfrm>
              </p:grpSpPr>
              <p:pic>
                <p:nvPicPr>
                  <p:cNvPr id="53" name="Picture 52"/>
                  <p:cNvPicPr>
                    <a:picLocks noChangeAspect="1"/>
                  </p:cNvPicPr>
                  <p:nvPr/>
                </p:nvPicPr>
                <p:blipFill>
                  <a:blip r:embed="rId7"/>
                  <a:stretch>
                    <a:fillRect/>
                  </a:stretch>
                </p:blipFill>
                <p:spPr>
                  <a:xfrm>
                    <a:off x="1965711" y="3480974"/>
                    <a:ext cx="274320" cy="274320"/>
                  </a:xfrm>
                  <a:prstGeom prst="rect">
                    <a:avLst/>
                  </a:prstGeom>
                </p:spPr>
              </p:pic>
              <p:sp>
                <p:nvSpPr>
                  <p:cNvPr id="54" name="TextBox 53"/>
                  <p:cNvSpPr txBox="1"/>
                  <p:nvPr/>
                </p:nvSpPr>
                <p:spPr>
                  <a:xfrm>
                    <a:off x="2426467" y="3548885"/>
                    <a:ext cx="807914" cy="138500"/>
                  </a:xfrm>
                  <a:prstGeom prst="rect">
                    <a:avLst/>
                  </a:prstGeom>
                </p:spPr>
                <p:txBody>
                  <a:bodyPr wrap="non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Email - </a:t>
                    </a:r>
                    <a:r>
                      <a:rPr lang="en-US" sz="675" b="0" dirty="0">
                        <a:solidFill>
                          <a:srgbClr val="000000"/>
                        </a:solidFill>
                        <a:latin typeface="Arial" panose="020B0604020202020204"/>
                      </a:rPr>
                      <a:t>Outlook</a:t>
                    </a:r>
                  </a:p>
                </p:txBody>
              </p:sp>
            </p:grpSp>
            <p:grpSp>
              <p:nvGrpSpPr>
                <p:cNvPr id="50" name="Group 49"/>
                <p:cNvGrpSpPr/>
                <p:nvPr/>
              </p:nvGrpSpPr>
              <p:grpSpPr>
                <a:xfrm>
                  <a:off x="1912612" y="3773773"/>
                  <a:ext cx="2168139" cy="276999"/>
                  <a:chOff x="1912612" y="3773773"/>
                  <a:chExt cx="2168139" cy="276999"/>
                </a:xfrm>
              </p:grpSpPr>
              <p:pic>
                <p:nvPicPr>
                  <p:cNvPr id="51" name="Picture 12" descr="Image result for sharepoint icon"/>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2612" y="3773773"/>
                    <a:ext cx="379828" cy="27432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2373368" y="3773773"/>
                    <a:ext cx="1707383" cy="276999"/>
                  </a:xfrm>
                  <a:prstGeom prst="rect">
                    <a:avLst/>
                  </a:prstGeom>
                </p:spPr>
                <p:txBody>
                  <a:bodyPr wrap="square" lIns="0" tIns="0" rIns="0" bIns="0" rtlCol="0">
                    <a:spAutoFit/>
                  </a:bodyPr>
                  <a:lstStyle/>
                  <a:p>
                    <a:pPr defTabSz="685800">
                      <a:defRPr/>
                    </a:pPr>
                    <a:r>
                      <a:rPr lang="en-US" sz="675" b="1" dirty="0">
                        <a:solidFill>
                          <a:srgbClr val="000000"/>
                        </a:solidFill>
                        <a:latin typeface="Arial" panose="020B0604020202020204"/>
                      </a:rPr>
                      <a:t>Collaboration - </a:t>
                    </a:r>
                    <a:r>
                      <a:rPr lang="en-US" sz="675" dirty="0">
                        <a:solidFill>
                          <a:srgbClr val="000000"/>
                        </a:solidFill>
                        <a:latin typeface="Arial" panose="020B0604020202020204"/>
                      </a:rPr>
                      <a:t> SharePoint, One Drive, </a:t>
                    </a:r>
                    <a:r>
                      <a:rPr lang="en-US" sz="675" dirty="0" err="1">
                        <a:solidFill>
                          <a:srgbClr val="000000"/>
                        </a:solidFill>
                        <a:latin typeface="Arial" panose="020B0604020202020204"/>
                      </a:rPr>
                      <a:t>FileShare</a:t>
                    </a:r>
                    <a:endParaRPr lang="en-US" sz="675" dirty="0">
                      <a:solidFill>
                        <a:srgbClr val="000000"/>
                      </a:solidFill>
                      <a:latin typeface="Arial" panose="020B0604020202020204"/>
                    </a:endParaRPr>
                  </a:p>
                </p:txBody>
              </p:sp>
            </p:grpSp>
          </p:grpSp>
        </p:grpSp>
        <p:sp>
          <p:nvSpPr>
            <p:cNvPr id="14" name="Rectangle 13"/>
            <p:cNvSpPr/>
            <p:nvPr/>
          </p:nvSpPr>
          <p:spPr>
            <a:xfrm>
              <a:off x="642645" y="1280745"/>
              <a:ext cx="4121624" cy="4895678"/>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750">
                <a:solidFill>
                  <a:prstClr val="white"/>
                </a:solidFill>
                <a:latin typeface="Arial" panose="020B0604020202020204"/>
              </a:endParaRPr>
            </a:p>
          </p:txBody>
        </p:sp>
        <p:sp>
          <p:nvSpPr>
            <p:cNvPr id="15" name="Rounded Rectangle 14"/>
            <p:cNvSpPr/>
            <p:nvPr/>
          </p:nvSpPr>
          <p:spPr>
            <a:xfrm>
              <a:off x="753965" y="1139505"/>
              <a:ext cx="1829486" cy="258452"/>
            </a:xfrm>
            <a:prstGeom prst="roundRect">
              <a:avLst/>
            </a:prstGeom>
            <a:solidFill>
              <a:srgbClr val="0033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50" b="1" dirty="0">
                  <a:solidFill>
                    <a:prstClr val="white"/>
                  </a:solidFill>
                  <a:latin typeface="Arial" panose="020B0604020202020204"/>
                  <a:cs typeface="Arial" panose="020B0604020202020204" pitchFamily="34" charset="0"/>
                </a:rPr>
                <a:t>End User Computing</a:t>
              </a:r>
            </a:p>
          </p:txBody>
        </p:sp>
        <p:pic>
          <p:nvPicPr>
            <p:cNvPr id="16" name="Picture 6" descr="Image result for IB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2367" y="4803974"/>
              <a:ext cx="394161" cy="196856"/>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854640" y="3685120"/>
              <a:ext cx="3745856" cy="2434565"/>
            </a:xfrm>
            <a:prstGeom prst="roundRect">
              <a:avLst/>
            </a:prstGeom>
            <a:noFill/>
            <a:ln w="19050">
              <a:solidFill>
                <a:srgbClr val="2876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grpSp>
          <p:nvGrpSpPr>
            <p:cNvPr id="18" name="Group 17"/>
            <p:cNvGrpSpPr/>
            <p:nvPr/>
          </p:nvGrpSpPr>
          <p:grpSpPr>
            <a:xfrm>
              <a:off x="1640203" y="3729278"/>
              <a:ext cx="2750031" cy="2346249"/>
              <a:chOff x="1640203" y="3728584"/>
              <a:chExt cx="2750031" cy="2346249"/>
            </a:xfrm>
          </p:grpSpPr>
          <p:grpSp>
            <p:nvGrpSpPr>
              <p:cNvPr id="19" name="Group 18"/>
              <p:cNvGrpSpPr/>
              <p:nvPr/>
            </p:nvGrpSpPr>
            <p:grpSpPr>
              <a:xfrm>
                <a:off x="1678303" y="4059946"/>
                <a:ext cx="2490738" cy="276999"/>
                <a:chOff x="1965022" y="4339504"/>
                <a:chExt cx="2490738" cy="304699"/>
              </a:xfrm>
            </p:grpSpPr>
            <p:pic>
              <p:nvPicPr>
                <p:cNvPr id="41" name="Picture 40"/>
                <p:cNvPicPr>
                  <a:picLocks noChangeAspect="1"/>
                </p:cNvPicPr>
                <p:nvPr/>
              </p:nvPicPr>
              <p:blipFill>
                <a:blip r:embed="rId10"/>
                <a:stretch>
                  <a:fillRect/>
                </a:stretch>
              </p:blipFill>
              <p:spPr>
                <a:xfrm>
                  <a:off x="1965022" y="4340844"/>
                  <a:ext cx="235779" cy="274320"/>
                </a:xfrm>
                <a:prstGeom prst="rect">
                  <a:avLst/>
                </a:prstGeom>
              </p:spPr>
            </p:pic>
            <p:sp>
              <p:nvSpPr>
                <p:cNvPr id="42" name="TextBox 41"/>
                <p:cNvSpPr txBox="1"/>
                <p:nvPr/>
              </p:nvSpPr>
              <p:spPr>
                <a:xfrm>
                  <a:off x="2403849" y="4339504"/>
                  <a:ext cx="2051911" cy="304699"/>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Conference/desk phones - </a:t>
                  </a:r>
                  <a:r>
                    <a:rPr lang="en-US" sz="675" b="0" dirty="0">
                      <a:solidFill>
                        <a:srgbClr val="000000"/>
                      </a:solidFill>
                      <a:latin typeface="Arial" panose="020B0604020202020204"/>
                    </a:rPr>
                    <a:t>Polycom conference, desk phones</a:t>
                  </a:r>
                </a:p>
              </p:txBody>
            </p:sp>
          </p:grpSp>
          <p:grpSp>
            <p:nvGrpSpPr>
              <p:cNvPr id="20" name="Group 19"/>
              <p:cNvGrpSpPr/>
              <p:nvPr/>
            </p:nvGrpSpPr>
            <p:grpSpPr>
              <a:xfrm>
                <a:off x="1678303" y="4394425"/>
                <a:ext cx="1952312" cy="187365"/>
                <a:chOff x="1937939" y="4744392"/>
                <a:chExt cx="1952312" cy="206101"/>
              </a:xfrm>
            </p:grpSpPr>
            <p:pic>
              <p:nvPicPr>
                <p:cNvPr id="39" name="Picture 16" descr="Image result for vdi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7939" y="4744392"/>
                  <a:ext cx="251844" cy="206101"/>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2373368" y="4778193"/>
                  <a:ext cx="1516883" cy="152349"/>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VDI – </a:t>
                  </a:r>
                  <a:r>
                    <a:rPr lang="en-US" sz="675" b="0" dirty="0">
                      <a:solidFill>
                        <a:srgbClr val="000000"/>
                      </a:solidFill>
                      <a:latin typeface="Arial" panose="020B0604020202020204"/>
                    </a:rPr>
                    <a:t>Horizon VDI</a:t>
                  </a:r>
                </a:p>
              </p:txBody>
            </p:sp>
          </p:grpSp>
          <p:grpSp>
            <p:nvGrpSpPr>
              <p:cNvPr id="21" name="Group 20"/>
              <p:cNvGrpSpPr/>
              <p:nvPr/>
            </p:nvGrpSpPr>
            <p:grpSpPr>
              <a:xfrm>
                <a:off x="1678303" y="4664458"/>
                <a:ext cx="2629381" cy="276999"/>
                <a:chOff x="1669569" y="4772244"/>
                <a:chExt cx="2629381" cy="304699"/>
              </a:xfrm>
            </p:grpSpPr>
            <p:pic>
              <p:nvPicPr>
                <p:cNvPr id="37" name="Picture 36"/>
                <p:cNvPicPr>
                  <a:picLocks noChangeAspect="1"/>
                </p:cNvPicPr>
                <p:nvPr/>
              </p:nvPicPr>
              <p:blipFill>
                <a:blip r:embed="rId12"/>
                <a:stretch>
                  <a:fillRect/>
                </a:stretch>
              </p:blipFill>
              <p:spPr>
                <a:xfrm>
                  <a:off x="1669569" y="4807693"/>
                  <a:ext cx="206896" cy="206101"/>
                </a:xfrm>
                <a:prstGeom prst="rect">
                  <a:avLst/>
                </a:prstGeom>
              </p:spPr>
            </p:pic>
            <p:sp>
              <p:nvSpPr>
                <p:cNvPr id="38" name="TextBox 37"/>
                <p:cNvSpPr txBox="1"/>
                <p:nvPr/>
              </p:nvSpPr>
              <p:spPr>
                <a:xfrm>
                  <a:off x="2094446" y="4772244"/>
                  <a:ext cx="2204504" cy="304699"/>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Polycom Headsets Portal - </a:t>
                  </a:r>
                  <a:r>
                    <a:rPr lang="en-US" sz="675" b="0" dirty="0" err="1">
                      <a:solidFill>
                        <a:srgbClr val="000000"/>
                      </a:solidFill>
                      <a:latin typeface="Arial" panose="020B0604020202020204"/>
                    </a:rPr>
                    <a:t>Plantronic</a:t>
                  </a:r>
                  <a:r>
                    <a:rPr lang="en-US" sz="675" b="0" dirty="0">
                      <a:solidFill>
                        <a:srgbClr val="000000"/>
                      </a:solidFill>
                      <a:latin typeface="Arial" panose="020B0604020202020204"/>
                    </a:rPr>
                    <a:t>/Polycom Hub</a:t>
                  </a:r>
                </a:p>
              </p:txBody>
            </p:sp>
          </p:grpSp>
          <p:grpSp>
            <p:nvGrpSpPr>
              <p:cNvPr id="22" name="Group 21"/>
              <p:cNvGrpSpPr/>
              <p:nvPr/>
            </p:nvGrpSpPr>
            <p:grpSpPr>
              <a:xfrm>
                <a:off x="1678303" y="4998941"/>
                <a:ext cx="2711931" cy="276999"/>
                <a:chOff x="1669569" y="5113874"/>
                <a:chExt cx="2711931" cy="304699"/>
              </a:xfrm>
            </p:grpSpPr>
            <p:pic>
              <p:nvPicPr>
                <p:cNvPr id="35" name="Picture 34"/>
                <p:cNvPicPr>
                  <a:picLocks noChangeAspect="1"/>
                </p:cNvPicPr>
                <p:nvPr/>
              </p:nvPicPr>
              <p:blipFill>
                <a:blip r:embed="rId12"/>
                <a:stretch>
                  <a:fillRect/>
                </a:stretch>
              </p:blipFill>
              <p:spPr>
                <a:xfrm>
                  <a:off x="1669569" y="5149323"/>
                  <a:ext cx="206896" cy="206101"/>
                </a:xfrm>
                <a:prstGeom prst="rect">
                  <a:avLst/>
                </a:prstGeom>
              </p:spPr>
            </p:pic>
            <p:sp>
              <p:nvSpPr>
                <p:cNvPr id="36" name="TextBox 35"/>
                <p:cNvSpPr txBox="1"/>
                <p:nvPr/>
              </p:nvSpPr>
              <p:spPr>
                <a:xfrm>
                  <a:off x="2069490" y="5113874"/>
                  <a:ext cx="2312010" cy="304699"/>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Polycom Device </a:t>
                  </a:r>
                  <a:r>
                    <a:rPr lang="en-US" sz="675" dirty="0" smtClean="0">
                      <a:solidFill>
                        <a:srgbClr val="000000"/>
                      </a:solidFill>
                      <a:latin typeface="Arial" panose="020B0604020202020204"/>
                    </a:rPr>
                    <a:t>Management </a:t>
                  </a:r>
                  <a:r>
                    <a:rPr lang="en-US" sz="675" dirty="0">
                      <a:solidFill>
                        <a:srgbClr val="000000"/>
                      </a:solidFill>
                      <a:latin typeface="Arial" panose="020B0604020202020204"/>
                    </a:rPr>
                    <a:t>Software - </a:t>
                  </a:r>
                  <a:r>
                    <a:rPr lang="en-US" sz="675" b="0" dirty="0">
                      <a:solidFill>
                        <a:srgbClr val="000000"/>
                      </a:solidFill>
                      <a:latin typeface="Arial" panose="020B0604020202020204"/>
                    </a:rPr>
                    <a:t>Polycom Resource Manager</a:t>
                  </a:r>
                </a:p>
              </p:txBody>
            </p:sp>
          </p:grpSp>
          <p:grpSp>
            <p:nvGrpSpPr>
              <p:cNvPr id="23" name="Group 22"/>
              <p:cNvGrpSpPr/>
              <p:nvPr/>
            </p:nvGrpSpPr>
            <p:grpSpPr>
              <a:xfrm>
                <a:off x="1678303" y="5333419"/>
                <a:ext cx="2460551" cy="187365"/>
                <a:chOff x="1660849" y="5491029"/>
                <a:chExt cx="2460551" cy="206101"/>
              </a:xfrm>
            </p:grpSpPr>
            <p:pic>
              <p:nvPicPr>
                <p:cNvPr id="33" name="Picture 32"/>
                <p:cNvPicPr>
                  <a:picLocks noChangeAspect="1"/>
                </p:cNvPicPr>
                <p:nvPr/>
              </p:nvPicPr>
              <p:blipFill>
                <a:blip r:embed="rId12"/>
                <a:stretch>
                  <a:fillRect/>
                </a:stretch>
              </p:blipFill>
              <p:spPr>
                <a:xfrm>
                  <a:off x="1660849" y="5491029"/>
                  <a:ext cx="206896" cy="206101"/>
                </a:xfrm>
                <a:prstGeom prst="rect">
                  <a:avLst/>
                </a:prstGeom>
              </p:spPr>
            </p:pic>
            <p:sp>
              <p:nvSpPr>
                <p:cNvPr id="34" name="TextBox 33"/>
                <p:cNvSpPr txBox="1"/>
                <p:nvPr/>
              </p:nvSpPr>
              <p:spPr>
                <a:xfrm>
                  <a:off x="2069490" y="5526667"/>
                  <a:ext cx="2051910" cy="152349"/>
                </a:xfrm>
                <a:prstGeom prst="rect">
                  <a:avLst/>
                </a:prstGeom>
                <a:solidFill>
                  <a:srgbClr val="FF8F1C"/>
                </a:solidFill>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Patch management - </a:t>
                  </a:r>
                  <a:r>
                    <a:rPr lang="en-US" sz="675" b="0" dirty="0">
                      <a:solidFill>
                        <a:srgbClr val="000000"/>
                      </a:solidFill>
                      <a:latin typeface="Arial" panose="020B0604020202020204"/>
                    </a:rPr>
                    <a:t>IBM </a:t>
                  </a:r>
                  <a:r>
                    <a:rPr lang="en-US" sz="675" b="0" dirty="0" err="1">
                      <a:solidFill>
                        <a:srgbClr val="000000"/>
                      </a:solidFill>
                      <a:latin typeface="Arial" panose="020B0604020202020204"/>
                    </a:rPr>
                    <a:t>BigFix</a:t>
                  </a:r>
                  <a:endParaRPr lang="en-US" sz="675" b="0" dirty="0">
                    <a:solidFill>
                      <a:srgbClr val="000000"/>
                    </a:solidFill>
                    <a:latin typeface="Arial" panose="020B0604020202020204"/>
                  </a:endParaRPr>
                </a:p>
              </p:txBody>
            </p:sp>
          </p:grpSp>
          <p:grpSp>
            <p:nvGrpSpPr>
              <p:cNvPr id="24" name="Group 23"/>
              <p:cNvGrpSpPr/>
              <p:nvPr/>
            </p:nvGrpSpPr>
            <p:grpSpPr>
              <a:xfrm>
                <a:off x="1678303" y="5603449"/>
                <a:ext cx="1925524" cy="187365"/>
                <a:chOff x="1660849" y="5831904"/>
                <a:chExt cx="1925524" cy="206101"/>
              </a:xfrm>
            </p:grpSpPr>
            <p:pic>
              <p:nvPicPr>
                <p:cNvPr id="31" name="Picture 30"/>
                <p:cNvPicPr>
                  <a:picLocks noChangeAspect="1"/>
                </p:cNvPicPr>
                <p:nvPr/>
              </p:nvPicPr>
              <p:blipFill>
                <a:blip r:embed="rId12"/>
                <a:stretch>
                  <a:fillRect/>
                </a:stretch>
              </p:blipFill>
              <p:spPr>
                <a:xfrm>
                  <a:off x="1660849" y="5831904"/>
                  <a:ext cx="206896" cy="206101"/>
                </a:xfrm>
                <a:prstGeom prst="rect">
                  <a:avLst/>
                </a:prstGeom>
              </p:spPr>
            </p:pic>
            <p:sp>
              <p:nvSpPr>
                <p:cNvPr id="32" name="TextBox 31"/>
                <p:cNvSpPr txBox="1"/>
                <p:nvPr/>
              </p:nvSpPr>
              <p:spPr>
                <a:xfrm>
                  <a:off x="2069490" y="5860989"/>
                  <a:ext cx="1516883" cy="152349"/>
                </a:xfrm>
                <a:prstGeom prst="rect">
                  <a:avLst/>
                </a:prstGeom>
                <a:solidFill>
                  <a:srgbClr val="FF8F1C"/>
                </a:solidFill>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MDM 2 - </a:t>
                  </a:r>
                  <a:r>
                    <a:rPr lang="en-US" sz="675" b="0" dirty="0">
                      <a:solidFill>
                        <a:srgbClr val="000000"/>
                      </a:solidFill>
                      <a:latin typeface="Arial" panose="020B0604020202020204"/>
                    </a:rPr>
                    <a:t>MaaS360</a:t>
                  </a:r>
                </a:p>
              </p:txBody>
            </p:sp>
          </p:grpSp>
          <p:grpSp>
            <p:nvGrpSpPr>
              <p:cNvPr id="25" name="Group 24"/>
              <p:cNvGrpSpPr/>
              <p:nvPr/>
            </p:nvGrpSpPr>
            <p:grpSpPr>
              <a:xfrm>
                <a:off x="1678303" y="5873480"/>
                <a:ext cx="1912395" cy="201353"/>
                <a:chOff x="1608093" y="5816023"/>
                <a:chExt cx="1912395" cy="221488"/>
              </a:xfrm>
            </p:grpSpPr>
            <p:sp>
              <p:nvSpPr>
                <p:cNvPr id="29" name="TextBox 28"/>
                <p:cNvSpPr txBox="1"/>
                <p:nvPr/>
              </p:nvSpPr>
              <p:spPr>
                <a:xfrm>
                  <a:off x="2003605" y="5857518"/>
                  <a:ext cx="1516883" cy="152350"/>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Printer support - </a:t>
                  </a:r>
                  <a:r>
                    <a:rPr lang="en-US" sz="675" b="0" dirty="0">
                      <a:solidFill>
                        <a:srgbClr val="000000"/>
                      </a:solidFill>
                      <a:latin typeface="Arial" panose="020B0604020202020204"/>
                    </a:rPr>
                    <a:t>Ricoh</a:t>
                  </a:r>
                </a:p>
              </p:txBody>
            </p:sp>
            <p:pic>
              <p:nvPicPr>
                <p:cNvPr id="30" name="Picture 18" descr="Image result for contrac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08093" y="5816023"/>
                  <a:ext cx="245727" cy="22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1640203" y="3728584"/>
                <a:ext cx="2263136" cy="248694"/>
                <a:chOff x="1503043" y="3728584"/>
                <a:chExt cx="2263136" cy="248694"/>
              </a:xfrm>
            </p:grpSpPr>
            <p:pic>
              <p:nvPicPr>
                <p:cNvPr id="27" name="Picture 20" descr="Image result for backup"/>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3043" y="3728584"/>
                  <a:ext cx="317852" cy="24869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985842" y="3785528"/>
                  <a:ext cx="1780337" cy="138500"/>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Backup Software - </a:t>
                  </a:r>
                  <a:r>
                    <a:rPr lang="en-US" sz="675" b="0" dirty="0" err="1">
                      <a:solidFill>
                        <a:srgbClr val="000000"/>
                      </a:solidFill>
                      <a:latin typeface="Arial" panose="020B0604020202020204"/>
                    </a:rPr>
                    <a:t>Crashplan</a:t>
                  </a:r>
                  <a:endParaRPr lang="en-US" sz="675" b="0" dirty="0">
                    <a:solidFill>
                      <a:srgbClr val="000000"/>
                    </a:solidFill>
                    <a:latin typeface="Arial" panose="020B0604020202020204"/>
                  </a:endParaRPr>
                </a:p>
              </p:txBody>
            </p:sp>
          </p:grpSp>
        </p:grpSp>
      </p:grpSp>
      <p:grpSp>
        <p:nvGrpSpPr>
          <p:cNvPr id="63" name="Group 62"/>
          <p:cNvGrpSpPr/>
          <p:nvPr/>
        </p:nvGrpSpPr>
        <p:grpSpPr>
          <a:xfrm>
            <a:off x="6260623" y="3998935"/>
            <a:ext cx="1845413" cy="140524"/>
            <a:chOff x="1660849" y="5491029"/>
            <a:chExt cx="2460551" cy="206101"/>
          </a:xfrm>
          <a:solidFill>
            <a:srgbClr val="FF8F1C"/>
          </a:solidFill>
        </p:grpSpPr>
        <p:pic>
          <p:nvPicPr>
            <p:cNvPr id="64" name="Picture 63"/>
            <p:cNvPicPr>
              <a:picLocks noChangeAspect="1"/>
            </p:cNvPicPr>
            <p:nvPr/>
          </p:nvPicPr>
          <p:blipFill>
            <a:blip r:embed="rId12"/>
            <a:stretch>
              <a:fillRect/>
            </a:stretch>
          </p:blipFill>
          <p:spPr>
            <a:xfrm>
              <a:off x="1660849" y="5491029"/>
              <a:ext cx="206896" cy="206101"/>
            </a:xfrm>
            <a:prstGeom prst="rect">
              <a:avLst/>
            </a:prstGeom>
            <a:grpFill/>
          </p:spPr>
        </p:pic>
        <p:sp>
          <p:nvSpPr>
            <p:cNvPr id="65" name="TextBox 64"/>
            <p:cNvSpPr txBox="1"/>
            <p:nvPr/>
          </p:nvSpPr>
          <p:spPr>
            <a:xfrm>
              <a:off x="2069490" y="5526667"/>
              <a:ext cx="2051910" cy="152349"/>
            </a:xfrm>
            <a:prstGeom prst="rect">
              <a:avLst/>
            </a:prstGeom>
            <a:grpFill/>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Patch management</a:t>
              </a:r>
              <a:endParaRPr lang="en-US" sz="675" b="0" dirty="0">
                <a:solidFill>
                  <a:srgbClr val="000000"/>
                </a:solidFill>
                <a:latin typeface="Arial" panose="020B0604020202020204"/>
              </a:endParaRPr>
            </a:p>
          </p:txBody>
        </p:sp>
      </p:grpSp>
      <p:grpSp>
        <p:nvGrpSpPr>
          <p:cNvPr id="66" name="Group 65"/>
          <p:cNvGrpSpPr/>
          <p:nvPr/>
        </p:nvGrpSpPr>
        <p:grpSpPr>
          <a:xfrm>
            <a:off x="6260622" y="4201458"/>
            <a:ext cx="1444143" cy="140524"/>
            <a:chOff x="1660849" y="5831904"/>
            <a:chExt cx="1925524" cy="206101"/>
          </a:xfrm>
          <a:solidFill>
            <a:srgbClr val="FF8F1C"/>
          </a:solidFill>
        </p:grpSpPr>
        <p:pic>
          <p:nvPicPr>
            <p:cNvPr id="67" name="Picture 66"/>
            <p:cNvPicPr>
              <a:picLocks noChangeAspect="1"/>
            </p:cNvPicPr>
            <p:nvPr/>
          </p:nvPicPr>
          <p:blipFill>
            <a:blip r:embed="rId12"/>
            <a:stretch>
              <a:fillRect/>
            </a:stretch>
          </p:blipFill>
          <p:spPr>
            <a:xfrm>
              <a:off x="1660849" y="5831904"/>
              <a:ext cx="206896" cy="206101"/>
            </a:xfrm>
            <a:prstGeom prst="rect">
              <a:avLst/>
            </a:prstGeom>
            <a:grpFill/>
          </p:spPr>
        </p:pic>
        <p:sp>
          <p:nvSpPr>
            <p:cNvPr id="68" name="TextBox 67"/>
            <p:cNvSpPr txBox="1"/>
            <p:nvPr/>
          </p:nvSpPr>
          <p:spPr>
            <a:xfrm>
              <a:off x="2069490" y="5860989"/>
              <a:ext cx="1516883" cy="152349"/>
            </a:xfrm>
            <a:prstGeom prst="rect">
              <a:avLst/>
            </a:prstGeom>
            <a:grpFill/>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MDM 2 - </a:t>
              </a:r>
              <a:r>
                <a:rPr lang="en-US" sz="675" b="0" dirty="0">
                  <a:solidFill>
                    <a:srgbClr val="000000"/>
                  </a:solidFill>
                  <a:latin typeface="Arial" panose="020B0604020202020204"/>
                </a:rPr>
                <a:t>InTune</a:t>
              </a:r>
            </a:p>
          </p:txBody>
        </p:sp>
      </p:grpSp>
      <p:grpSp>
        <p:nvGrpSpPr>
          <p:cNvPr id="69" name="Group 68"/>
          <p:cNvGrpSpPr/>
          <p:nvPr/>
        </p:nvGrpSpPr>
        <p:grpSpPr>
          <a:xfrm>
            <a:off x="5576710" y="854629"/>
            <a:ext cx="3091218" cy="3777689"/>
            <a:chOff x="7435613" y="1139505"/>
            <a:chExt cx="4121624" cy="5036918"/>
          </a:xfrm>
        </p:grpSpPr>
        <p:grpSp>
          <p:nvGrpSpPr>
            <p:cNvPr id="70" name="Group 69"/>
            <p:cNvGrpSpPr/>
            <p:nvPr/>
          </p:nvGrpSpPr>
          <p:grpSpPr>
            <a:xfrm>
              <a:off x="7623497" y="1451720"/>
              <a:ext cx="3745856" cy="2172386"/>
              <a:chOff x="7113820" y="1451720"/>
              <a:chExt cx="3745856" cy="2172386"/>
            </a:xfrm>
          </p:grpSpPr>
          <p:sp>
            <p:nvSpPr>
              <p:cNvPr id="95" name="Rounded Rectangle 94"/>
              <p:cNvSpPr/>
              <p:nvPr/>
            </p:nvSpPr>
            <p:spPr>
              <a:xfrm>
                <a:off x="7113820" y="1451720"/>
                <a:ext cx="3745856" cy="2172386"/>
              </a:xfrm>
              <a:prstGeom prst="roundRect">
                <a:avLst/>
              </a:prstGeom>
              <a:noFill/>
              <a:ln w="19050">
                <a:solidFill>
                  <a:srgbClr val="87D43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sp>
            <p:nvSpPr>
              <p:cNvPr id="96" name="TextBox 95"/>
              <p:cNvSpPr txBox="1"/>
              <p:nvPr/>
            </p:nvSpPr>
            <p:spPr>
              <a:xfrm>
                <a:off x="7254535" y="2430190"/>
                <a:ext cx="359072" cy="215444"/>
              </a:xfrm>
              <a:prstGeom prst="rect">
                <a:avLst/>
              </a:prstGeom>
            </p:spPr>
            <p:txBody>
              <a:bodyPr wrap="none" lIns="0" tIns="0" rIns="0" bIns="0" rtlCol="0">
                <a:spAutoFit/>
              </a:bodyPr>
              <a:lstStyle/>
              <a:p>
                <a:pPr defTabSz="685800">
                  <a:defRPr/>
                </a:pPr>
                <a:r>
                  <a:rPr lang="en-US" sz="1050" dirty="0">
                    <a:ln>
                      <a:solidFill>
                        <a:srgbClr val="33BEB4"/>
                      </a:solidFill>
                    </a:ln>
                    <a:solidFill>
                      <a:srgbClr val="87D437"/>
                    </a:solidFill>
                    <a:latin typeface="Arial" panose="020B0604020202020204"/>
                  </a:rPr>
                  <a:t>BHF</a:t>
                </a:r>
              </a:p>
            </p:txBody>
          </p:sp>
          <p:grpSp>
            <p:nvGrpSpPr>
              <p:cNvPr id="97" name="Group 96"/>
              <p:cNvGrpSpPr/>
              <p:nvPr/>
            </p:nvGrpSpPr>
            <p:grpSpPr>
              <a:xfrm>
                <a:off x="7833267" y="1530949"/>
                <a:ext cx="2314517" cy="2011209"/>
                <a:chOff x="7833267" y="1550780"/>
                <a:chExt cx="2314517" cy="2011209"/>
              </a:xfrm>
            </p:grpSpPr>
            <p:grpSp>
              <p:nvGrpSpPr>
                <p:cNvPr id="98" name="Group 97"/>
                <p:cNvGrpSpPr/>
                <p:nvPr/>
              </p:nvGrpSpPr>
              <p:grpSpPr>
                <a:xfrm>
                  <a:off x="7833267" y="1550780"/>
                  <a:ext cx="1275394" cy="342672"/>
                  <a:chOff x="1863180" y="1949018"/>
                  <a:chExt cx="1275394" cy="342672"/>
                </a:xfrm>
              </p:grpSpPr>
              <p:pic>
                <p:nvPicPr>
                  <p:cNvPr id="114" name="Picture 2" descr="Image result for fax"/>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863180" y="1949018"/>
                    <a:ext cx="365760" cy="342672"/>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p:cNvSpPr txBox="1"/>
                  <p:nvPr/>
                </p:nvSpPr>
                <p:spPr>
                  <a:xfrm>
                    <a:off x="2388367" y="2018517"/>
                    <a:ext cx="750207" cy="138500"/>
                  </a:xfrm>
                  <a:prstGeom prst="rect">
                    <a:avLst/>
                  </a:prstGeom>
                </p:spPr>
                <p:txBody>
                  <a:bodyPr wrap="none" lIns="0" tIns="0" rIns="0" bIns="0" rtlCol="0">
                    <a:spAutoFit/>
                  </a:bodyPr>
                  <a:lstStyle/>
                  <a:p>
                    <a:pPr defTabSz="685800">
                      <a:defRPr/>
                    </a:pPr>
                    <a:r>
                      <a:rPr lang="en-US" sz="675" b="1" dirty="0">
                        <a:solidFill>
                          <a:srgbClr val="000000"/>
                        </a:solidFill>
                        <a:latin typeface="Arial" panose="020B0604020202020204"/>
                      </a:rPr>
                      <a:t>Fax - </a:t>
                    </a:r>
                    <a:r>
                      <a:rPr lang="en-US" sz="675" dirty="0" err="1">
                        <a:solidFill>
                          <a:srgbClr val="000000"/>
                        </a:solidFill>
                        <a:latin typeface="Arial" panose="020B0604020202020204"/>
                      </a:rPr>
                      <a:t>EasyFax</a:t>
                    </a:r>
                    <a:endParaRPr lang="en-US" sz="675" dirty="0">
                      <a:solidFill>
                        <a:srgbClr val="000000"/>
                      </a:solidFill>
                      <a:latin typeface="Arial" panose="020B0604020202020204"/>
                    </a:endParaRPr>
                  </a:p>
                </p:txBody>
              </p:sp>
            </p:grpSp>
            <p:grpSp>
              <p:nvGrpSpPr>
                <p:cNvPr id="99" name="Group 98"/>
                <p:cNvGrpSpPr/>
                <p:nvPr/>
              </p:nvGrpSpPr>
              <p:grpSpPr>
                <a:xfrm>
                  <a:off x="7833267" y="1952961"/>
                  <a:ext cx="1422558" cy="271031"/>
                  <a:chOff x="1965711" y="2597775"/>
                  <a:chExt cx="1422558" cy="271031"/>
                </a:xfrm>
              </p:grpSpPr>
              <p:pic>
                <p:nvPicPr>
                  <p:cNvPr id="112" name="Picture 111"/>
                  <p:cNvPicPr>
                    <a:picLocks noChangeAspect="1"/>
                  </p:cNvPicPr>
                  <p:nvPr/>
                </p:nvPicPr>
                <p:blipFill>
                  <a:blip r:embed="rId4"/>
                  <a:stretch>
                    <a:fillRect/>
                  </a:stretch>
                </p:blipFill>
                <p:spPr>
                  <a:xfrm>
                    <a:off x="1965711" y="2597775"/>
                    <a:ext cx="274320" cy="271031"/>
                  </a:xfrm>
                  <a:prstGeom prst="rect">
                    <a:avLst/>
                  </a:prstGeom>
                </p:spPr>
              </p:pic>
              <p:sp>
                <p:nvSpPr>
                  <p:cNvPr id="113" name="TextBox 112"/>
                  <p:cNvSpPr txBox="1"/>
                  <p:nvPr/>
                </p:nvSpPr>
                <p:spPr>
                  <a:xfrm>
                    <a:off x="2426467" y="2664040"/>
                    <a:ext cx="961802" cy="138500"/>
                  </a:xfrm>
                  <a:prstGeom prst="rect">
                    <a:avLst/>
                  </a:prstGeom>
                </p:spPr>
                <p:txBody>
                  <a:bodyPr wrap="non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Email – </a:t>
                    </a:r>
                    <a:r>
                      <a:rPr lang="en-US" sz="675" b="0" dirty="0">
                        <a:solidFill>
                          <a:srgbClr val="000000"/>
                        </a:solidFill>
                        <a:latin typeface="Arial" panose="020B0604020202020204"/>
                      </a:rPr>
                      <a:t>Office 365</a:t>
                    </a:r>
                  </a:p>
                </p:txBody>
              </p:sp>
            </p:grpSp>
            <p:grpSp>
              <p:nvGrpSpPr>
                <p:cNvPr id="100" name="Group 99"/>
                <p:cNvGrpSpPr/>
                <p:nvPr/>
              </p:nvGrpSpPr>
              <p:grpSpPr>
                <a:xfrm>
                  <a:off x="7833267" y="2283501"/>
                  <a:ext cx="2314517" cy="274320"/>
                  <a:chOff x="1965022" y="2889982"/>
                  <a:chExt cx="2314517" cy="274320"/>
                </a:xfrm>
              </p:grpSpPr>
              <p:pic>
                <p:nvPicPr>
                  <p:cNvPr id="110" name="Picture 6" descr="Image result for skype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5022" y="2889982"/>
                    <a:ext cx="275009" cy="274320"/>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2426467" y="2957893"/>
                    <a:ext cx="1853072" cy="138500"/>
                  </a:xfrm>
                  <a:prstGeom prst="rect">
                    <a:avLst/>
                  </a:prstGeom>
                </p:spPr>
                <p:txBody>
                  <a:bodyPr wrap="none" lIns="0" tIns="0" rIns="0" bIns="0" rtlCol="0">
                    <a:spAutoFit/>
                  </a:bodyPr>
                  <a:lstStyle/>
                  <a:p>
                    <a:pPr defTabSz="685800">
                      <a:defRPr/>
                    </a:pPr>
                    <a:r>
                      <a:rPr lang="en-US" sz="675" b="1" dirty="0">
                        <a:solidFill>
                          <a:srgbClr val="000000"/>
                        </a:solidFill>
                        <a:latin typeface="Arial" panose="020B0604020202020204"/>
                      </a:rPr>
                      <a:t>Collaboration - </a:t>
                    </a:r>
                    <a:r>
                      <a:rPr lang="en-US" sz="675" dirty="0">
                        <a:solidFill>
                          <a:srgbClr val="000000"/>
                        </a:solidFill>
                        <a:latin typeface="Arial" panose="020B0604020202020204"/>
                      </a:rPr>
                      <a:t>Skype for business </a:t>
                    </a:r>
                  </a:p>
                </p:txBody>
              </p:sp>
            </p:grpSp>
            <p:grpSp>
              <p:nvGrpSpPr>
                <p:cNvPr id="101" name="Group 100"/>
                <p:cNvGrpSpPr/>
                <p:nvPr/>
              </p:nvGrpSpPr>
              <p:grpSpPr>
                <a:xfrm>
                  <a:off x="7833267" y="2617330"/>
                  <a:ext cx="1198138" cy="274320"/>
                  <a:chOff x="1965711" y="3185478"/>
                  <a:chExt cx="1198138" cy="274320"/>
                </a:xfrm>
              </p:grpSpPr>
              <p:pic>
                <p:nvPicPr>
                  <p:cNvPr id="108" name="Picture 8" descr="Image result for intun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65711" y="318547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p:cNvSpPr txBox="1"/>
                  <p:nvPr/>
                </p:nvSpPr>
                <p:spPr>
                  <a:xfrm>
                    <a:off x="2426467" y="3253389"/>
                    <a:ext cx="737382" cy="138500"/>
                  </a:xfrm>
                  <a:prstGeom prst="rect">
                    <a:avLst/>
                  </a:prstGeom>
                </p:spPr>
                <p:txBody>
                  <a:bodyPr wrap="non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MDM - </a:t>
                    </a:r>
                    <a:r>
                      <a:rPr lang="en-US" sz="675" b="0" dirty="0">
                        <a:solidFill>
                          <a:srgbClr val="000000"/>
                        </a:solidFill>
                        <a:latin typeface="Arial" panose="020B0604020202020204"/>
                      </a:rPr>
                      <a:t>InTune</a:t>
                    </a:r>
                  </a:p>
                </p:txBody>
              </p:sp>
            </p:grpSp>
            <p:grpSp>
              <p:nvGrpSpPr>
                <p:cNvPr id="102" name="Group 101"/>
                <p:cNvGrpSpPr/>
                <p:nvPr/>
              </p:nvGrpSpPr>
              <p:grpSpPr>
                <a:xfrm>
                  <a:off x="7833267" y="2951159"/>
                  <a:ext cx="1268670" cy="274320"/>
                  <a:chOff x="1965711" y="3480974"/>
                  <a:chExt cx="1268670" cy="274320"/>
                </a:xfrm>
              </p:grpSpPr>
              <p:pic>
                <p:nvPicPr>
                  <p:cNvPr id="106" name="Picture 105"/>
                  <p:cNvPicPr>
                    <a:picLocks noChangeAspect="1"/>
                  </p:cNvPicPr>
                  <p:nvPr/>
                </p:nvPicPr>
                <p:blipFill>
                  <a:blip r:embed="rId7"/>
                  <a:stretch>
                    <a:fillRect/>
                  </a:stretch>
                </p:blipFill>
                <p:spPr>
                  <a:xfrm>
                    <a:off x="1965711" y="3480974"/>
                    <a:ext cx="274320" cy="274320"/>
                  </a:xfrm>
                  <a:prstGeom prst="rect">
                    <a:avLst/>
                  </a:prstGeom>
                </p:spPr>
              </p:pic>
              <p:sp>
                <p:nvSpPr>
                  <p:cNvPr id="107" name="TextBox 106"/>
                  <p:cNvSpPr txBox="1"/>
                  <p:nvPr/>
                </p:nvSpPr>
                <p:spPr>
                  <a:xfrm>
                    <a:off x="2426467" y="3548885"/>
                    <a:ext cx="807914" cy="138500"/>
                  </a:xfrm>
                  <a:prstGeom prst="rect">
                    <a:avLst/>
                  </a:prstGeom>
                </p:spPr>
                <p:txBody>
                  <a:bodyPr wrap="non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Email - </a:t>
                    </a:r>
                    <a:r>
                      <a:rPr lang="en-US" sz="675" b="0" dirty="0">
                        <a:solidFill>
                          <a:srgbClr val="000000"/>
                        </a:solidFill>
                        <a:latin typeface="Arial" panose="020B0604020202020204"/>
                      </a:rPr>
                      <a:t>Outlook</a:t>
                    </a:r>
                  </a:p>
                </p:txBody>
              </p:sp>
            </p:grpSp>
            <p:grpSp>
              <p:nvGrpSpPr>
                <p:cNvPr id="103" name="Group 102"/>
                <p:cNvGrpSpPr/>
                <p:nvPr/>
              </p:nvGrpSpPr>
              <p:grpSpPr>
                <a:xfrm>
                  <a:off x="7833267" y="3284990"/>
                  <a:ext cx="2168139" cy="276999"/>
                  <a:chOff x="1912612" y="3773773"/>
                  <a:chExt cx="2168139" cy="276999"/>
                </a:xfrm>
              </p:grpSpPr>
              <p:pic>
                <p:nvPicPr>
                  <p:cNvPr id="104" name="Picture 12" descr="Image result for sharepoint icon"/>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2612" y="3773773"/>
                    <a:ext cx="379828" cy="274320"/>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p:cNvSpPr txBox="1"/>
                  <p:nvPr/>
                </p:nvSpPr>
                <p:spPr>
                  <a:xfrm>
                    <a:off x="2373368" y="3773773"/>
                    <a:ext cx="1707383" cy="276999"/>
                  </a:xfrm>
                  <a:prstGeom prst="rect">
                    <a:avLst/>
                  </a:prstGeom>
                </p:spPr>
                <p:txBody>
                  <a:bodyPr wrap="square" lIns="0" tIns="0" rIns="0" bIns="0" rtlCol="0">
                    <a:spAutoFit/>
                  </a:bodyPr>
                  <a:lstStyle/>
                  <a:p>
                    <a:pPr defTabSz="685800">
                      <a:defRPr/>
                    </a:pPr>
                    <a:r>
                      <a:rPr lang="en-US" sz="675" b="1" dirty="0">
                        <a:solidFill>
                          <a:srgbClr val="000000"/>
                        </a:solidFill>
                        <a:latin typeface="Arial" panose="020B0604020202020204"/>
                      </a:rPr>
                      <a:t>Collaboration - </a:t>
                    </a:r>
                    <a:r>
                      <a:rPr lang="en-US" sz="675" dirty="0">
                        <a:solidFill>
                          <a:srgbClr val="000000"/>
                        </a:solidFill>
                        <a:latin typeface="Arial" panose="020B0604020202020204"/>
                      </a:rPr>
                      <a:t> SharePoint, One Drive, </a:t>
                    </a:r>
                    <a:r>
                      <a:rPr lang="en-US" sz="675" dirty="0" err="1">
                        <a:solidFill>
                          <a:srgbClr val="000000"/>
                        </a:solidFill>
                        <a:latin typeface="Arial" panose="020B0604020202020204"/>
                      </a:rPr>
                      <a:t>FileShare</a:t>
                    </a:r>
                    <a:endParaRPr lang="en-US" sz="675" dirty="0">
                      <a:solidFill>
                        <a:srgbClr val="000000"/>
                      </a:solidFill>
                      <a:latin typeface="Arial" panose="020B0604020202020204"/>
                    </a:endParaRPr>
                  </a:p>
                </p:txBody>
              </p:sp>
            </p:grpSp>
          </p:grpSp>
        </p:grpSp>
        <p:sp>
          <p:nvSpPr>
            <p:cNvPr id="71" name="Rectangle 70"/>
            <p:cNvSpPr/>
            <p:nvPr/>
          </p:nvSpPr>
          <p:spPr>
            <a:xfrm>
              <a:off x="7435613" y="1280745"/>
              <a:ext cx="4121624" cy="4895678"/>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750">
                <a:solidFill>
                  <a:prstClr val="white"/>
                </a:solidFill>
                <a:latin typeface="Arial" panose="020B0604020202020204"/>
              </a:endParaRPr>
            </a:p>
          </p:txBody>
        </p:sp>
        <p:sp>
          <p:nvSpPr>
            <p:cNvPr id="72" name="Rounded Rectangle 71"/>
            <p:cNvSpPr/>
            <p:nvPr/>
          </p:nvSpPr>
          <p:spPr>
            <a:xfrm>
              <a:off x="7546933" y="1139505"/>
              <a:ext cx="1829486" cy="258452"/>
            </a:xfrm>
            <a:prstGeom prst="roundRect">
              <a:avLst/>
            </a:prstGeom>
            <a:solidFill>
              <a:srgbClr val="0033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750" b="1" dirty="0">
                  <a:solidFill>
                    <a:prstClr val="white"/>
                  </a:solidFill>
                  <a:latin typeface="Arial" panose="020B0604020202020204"/>
                  <a:cs typeface="Arial" panose="020B0604020202020204" pitchFamily="34" charset="0"/>
                </a:rPr>
                <a:t>End User Computing</a:t>
              </a:r>
            </a:p>
          </p:txBody>
        </p:sp>
        <p:grpSp>
          <p:nvGrpSpPr>
            <p:cNvPr id="73" name="Group 72"/>
            <p:cNvGrpSpPr/>
            <p:nvPr/>
          </p:nvGrpSpPr>
          <p:grpSpPr>
            <a:xfrm>
              <a:off x="7623497" y="3680719"/>
              <a:ext cx="3745856" cy="2438967"/>
              <a:chOff x="7113820" y="3680719"/>
              <a:chExt cx="3745856" cy="2438967"/>
            </a:xfrm>
          </p:grpSpPr>
          <p:sp>
            <p:nvSpPr>
              <p:cNvPr id="74" name="Rounded Rectangle 73"/>
              <p:cNvSpPr/>
              <p:nvPr/>
            </p:nvSpPr>
            <p:spPr>
              <a:xfrm>
                <a:off x="7113820" y="3680719"/>
                <a:ext cx="3745856" cy="2438967"/>
              </a:xfrm>
              <a:prstGeom prst="roundRect">
                <a:avLst/>
              </a:prstGeom>
              <a:noFill/>
              <a:ln w="19050">
                <a:solidFill>
                  <a:srgbClr val="0034A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FFFF"/>
                  </a:solidFill>
                  <a:latin typeface="Arial" panose="020B0604020202020204"/>
                </a:endParaRPr>
              </a:p>
            </p:txBody>
          </p:sp>
          <p:pic>
            <p:nvPicPr>
              <p:cNvPr id="75" name="Picture 74">
                <a:extLst>
                  <a:ext uri="{FF2B5EF4-FFF2-40B4-BE49-F238E27FC236}">
                    <a16:creationId xmlns:a16="http://schemas.microsoft.com/office/drawing/2014/main" id="{0E5CE040-C0D3-40BD-8063-A2DF101E8B8B}"/>
                  </a:ext>
                </a:extLst>
              </p:cNvPr>
              <p:cNvPicPr>
                <a:picLocks noChangeAspect="1"/>
              </p:cNvPicPr>
              <p:nvPr/>
            </p:nvPicPr>
            <p:blipFill>
              <a:blip r:embed="rId15"/>
              <a:stretch>
                <a:fillRect/>
              </a:stretch>
            </p:blipFill>
            <p:spPr bwMode="black">
              <a:xfrm>
                <a:off x="7162873" y="4820253"/>
                <a:ext cx="597318" cy="159899"/>
              </a:xfrm>
              <a:prstGeom prst="rect">
                <a:avLst/>
              </a:prstGeom>
            </p:spPr>
          </p:pic>
          <p:grpSp>
            <p:nvGrpSpPr>
              <p:cNvPr id="76" name="Group 75"/>
              <p:cNvGrpSpPr/>
              <p:nvPr/>
            </p:nvGrpSpPr>
            <p:grpSpPr>
              <a:xfrm>
                <a:off x="7799719" y="3727078"/>
                <a:ext cx="2750031" cy="2346249"/>
                <a:chOff x="7799719" y="3727078"/>
                <a:chExt cx="2750031" cy="2346249"/>
              </a:xfrm>
            </p:grpSpPr>
            <p:grpSp>
              <p:nvGrpSpPr>
                <p:cNvPr id="77" name="Group 76"/>
                <p:cNvGrpSpPr/>
                <p:nvPr/>
              </p:nvGrpSpPr>
              <p:grpSpPr>
                <a:xfrm>
                  <a:off x="7837819" y="4058440"/>
                  <a:ext cx="2490738" cy="276999"/>
                  <a:chOff x="1965022" y="4339504"/>
                  <a:chExt cx="2490738" cy="304699"/>
                </a:xfrm>
              </p:grpSpPr>
              <p:pic>
                <p:nvPicPr>
                  <p:cNvPr id="93" name="Picture 92"/>
                  <p:cNvPicPr>
                    <a:picLocks noChangeAspect="1"/>
                  </p:cNvPicPr>
                  <p:nvPr/>
                </p:nvPicPr>
                <p:blipFill>
                  <a:blip r:embed="rId10"/>
                  <a:stretch>
                    <a:fillRect/>
                  </a:stretch>
                </p:blipFill>
                <p:spPr>
                  <a:xfrm>
                    <a:off x="1965022" y="4340844"/>
                    <a:ext cx="235779" cy="274320"/>
                  </a:xfrm>
                  <a:prstGeom prst="rect">
                    <a:avLst/>
                  </a:prstGeom>
                </p:spPr>
              </p:pic>
              <p:sp>
                <p:nvSpPr>
                  <p:cNvPr id="94" name="TextBox 93"/>
                  <p:cNvSpPr txBox="1"/>
                  <p:nvPr/>
                </p:nvSpPr>
                <p:spPr>
                  <a:xfrm>
                    <a:off x="2403849" y="4339504"/>
                    <a:ext cx="2051911" cy="304699"/>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Conference/desk phones - </a:t>
                    </a:r>
                    <a:r>
                      <a:rPr lang="en-US" sz="675" b="0" dirty="0">
                        <a:solidFill>
                          <a:srgbClr val="000000"/>
                        </a:solidFill>
                        <a:latin typeface="Arial" panose="020B0604020202020204"/>
                      </a:rPr>
                      <a:t>Polycom conference, desk phones</a:t>
                    </a:r>
                  </a:p>
                </p:txBody>
              </p:sp>
            </p:grpSp>
            <p:grpSp>
              <p:nvGrpSpPr>
                <p:cNvPr id="78" name="Group 77"/>
                <p:cNvGrpSpPr/>
                <p:nvPr/>
              </p:nvGrpSpPr>
              <p:grpSpPr>
                <a:xfrm>
                  <a:off x="7837819" y="4392919"/>
                  <a:ext cx="1952312" cy="187365"/>
                  <a:chOff x="1937939" y="4744392"/>
                  <a:chExt cx="1952312" cy="206101"/>
                </a:xfrm>
              </p:grpSpPr>
              <p:pic>
                <p:nvPicPr>
                  <p:cNvPr id="91" name="Picture 16" descr="Image result for vdi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37939" y="4744392"/>
                    <a:ext cx="251844" cy="206101"/>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p:cNvSpPr txBox="1"/>
                  <p:nvPr/>
                </p:nvSpPr>
                <p:spPr>
                  <a:xfrm>
                    <a:off x="2373368" y="4778193"/>
                    <a:ext cx="1516883" cy="152349"/>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VDI – </a:t>
                    </a:r>
                    <a:r>
                      <a:rPr lang="en-US" sz="675" b="0" dirty="0">
                        <a:solidFill>
                          <a:srgbClr val="000000"/>
                        </a:solidFill>
                        <a:latin typeface="Arial" panose="020B0604020202020204"/>
                      </a:rPr>
                      <a:t>Azure WVD</a:t>
                    </a:r>
                  </a:p>
                </p:txBody>
              </p:sp>
            </p:grpSp>
            <p:grpSp>
              <p:nvGrpSpPr>
                <p:cNvPr id="79" name="Group 78"/>
                <p:cNvGrpSpPr/>
                <p:nvPr/>
              </p:nvGrpSpPr>
              <p:grpSpPr>
                <a:xfrm>
                  <a:off x="7837819" y="4662952"/>
                  <a:ext cx="2629381" cy="276999"/>
                  <a:chOff x="1669569" y="4772244"/>
                  <a:chExt cx="2629381" cy="304699"/>
                </a:xfrm>
              </p:grpSpPr>
              <p:pic>
                <p:nvPicPr>
                  <p:cNvPr id="89" name="Picture 88"/>
                  <p:cNvPicPr>
                    <a:picLocks noChangeAspect="1"/>
                  </p:cNvPicPr>
                  <p:nvPr/>
                </p:nvPicPr>
                <p:blipFill>
                  <a:blip r:embed="rId12"/>
                  <a:stretch>
                    <a:fillRect/>
                  </a:stretch>
                </p:blipFill>
                <p:spPr>
                  <a:xfrm>
                    <a:off x="1669569" y="4807693"/>
                    <a:ext cx="206896" cy="206101"/>
                  </a:xfrm>
                  <a:prstGeom prst="rect">
                    <a:avLst/>
                  </a:prstGeom>
                </p:spPr>
              </p:pic>
              <p:sp>
                <p:nvSpPr>
                  <p:cNvPr id="90" name="TextBox 89"/>
                  <p:cNvSpPr txBox="1"/>
                  <p:nvPr/>
                </p:nvSpPr>
                <p:spPr>
                  <a:xfrm>
                    <a:off x="2094446" y="4772244"/>
                    <a:ext cx="2204504" cy="304699"/>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Polycom Headsets Portal - </a:t>
                    </a:r>
                    <a:r>
                      <a:rPr lang="en-US" sz="675" b="0" dirty="0" err="1">
                        <a:solidFill>
                          <a:srgbClr val="000000"/>
                        </a:solidFill>
                        <a:latin typeface="Arial" panose="020B0604020202020204"/>
                      </a:rPr>
                      <a:t>Plantronic</a:t>
                    </a:r>
                    <a:r>
                      <a:rPr lang="en-US" sz="675" b="0" dirty="0">
                        <a:solidFill>
                          <a:srgbClr val="000000"/>
                        </a:solidFill>
                        <a:latin typeface="Arial" panose="020B0604020202020204"/>
                      </a:rPr>
                      <a:t>/Polycom Hub</a:t>
                    </a:r>
                  </a:p>
                </p:txBody>
              </p:sp>
            </p:grpSp>
            <p:grpSp>
              <p:nvGrpSpPr>
                <p:cNvPr id="80" name="Group 79"/>
                <p:cNvGrpSpPr/>
                <p:nvPr/>
              </p:nvGrpSpPr>
              <p:grpSpPr>
                <a:xfrm>
                  <a:off x="7837819" y="4997435"/>
                  <a:ext cx="2711931" cy="276999"/>
                  <a:chOff x="1669569" y="5113874"/>
                  <a:chExt cx="2711931" cy="304699"/>
                </a:xfrm>
              </p:grpSpPr>
              <p:pic>
                <p:nvPicPr>
                  <p:cNvPr id="87" name="Picture 86"/>
                  <p:cNvPicPr>
                    <a:picLocks noChangeAspect="1"/>
                  </p:cNvPicPr>
                  <p:nvPr/>
                </p:nvPicPr>
                <p:blipFill>
                  <a:blip r:embed="rId12"/>
                  <a:stretch>
                    <a:fillRect/>
                  </a:stretch>
                </p:blipFill>
                <p:spPr>
                  <a:xfrm>
                    <a:off x="1669569" y="5149323"/>
                    <a:ext cx="206896" cy="206101"/>
                  </a:xfrm>
                  <a:prstGeom prst="rect">
                    <a:avLst/>
                  </a:prstGeom>
                </p:spPr>
              </p:pic>
              <p:sp>
                <p:nvSpPr>
                  <p:cNvPr id="88" name="TextBox 87"/>
                  <p:cNvSpPr txBox="1"/>
                  <p:nvPr/>
                </p:nvSpPr>
                <p:spPr>
                  <a:xfrm>
                    <a:off x="2069490" y="5113874"/>
                    <a:ext cx="2312010" cy="304699"/>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Polycom Device </a:t>
                    </a:r>
                    <a:r>
                      <a:rPr lang="en-US" sz="675" dirty="0" smtClean="0">
                        <a:solidFill>
                          <a:srgbClr val="000000"/>
                        </a:solidFill>
                        <a:latin typeface="Arial" panose="020B0604020202020204"/>
                      </a:rPr>
                      <a:t>Management </a:t>
                    </a:r>
                    <a:r>
                      <a:rPr lang="en-US" sz="675" dirty="0">
                        <a:solidFill>
                          <a:srgbClr val="000000"/>
                        </a:solidFill>
                        <a:latin typeface="Arial" panose="020B0604020202020204"/>
                      </a:rPr>
                      <a:t>Software - </a:t>
                    </a:r>
                    <a:r>
                      <a:rPr lang="en-US" sz="675" b="0" dirty="0">
                        <a:solidFill>
                          <a:srgbClr val="000000"/>
                        </a:solidFill>
                        <a:latin typeface="Arial" panose="020B0604020202020204"/>
                      </a:rPr>
                      <a:t>Polycom Resource Manager</a:t>
                    </a:r>
                  </a:p>
                </p:txBody>
              </p:sp>
            </p:grpSp>
            <p:grpSp>
              <p:nvGrpSpPr>
                <p:cNvPr id="81" name="Group 80"/>
                <p:cNvGrpSpPr/>
                <p:nvPr/>
              </p:nvGrpSpPr>
              <p:grpSpPr>
                <a:xfrm>
                  <a:off x="7837819" y="5871974"/>
                  <a:ext cx="1912395" cy="201353"/>
                  <a:chOff x="1608093" y="5816023"/>
                  <a:chExt cx="1912395" cy="221488"/>
                </a:xfrm>
              </p:grpSpPr>
              <p:sp>
                <p:nvSpPr>
                  <p:cNvPr id="85" name="TextBox 84"/>
                  <p:cNvSpPr txBox="1"/>
                  <p:nvPr/>
                </p:nvSpPr>
                <p:spPr>
                  <a:xfrm>
                    <a:off x="2003605" y="5857518"/>
                    <a:ext cx="1516883" cy="152350"/>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Printer support - </a:t>
                    </a:r>
                    <a:r>
                      <a:rPr lang="en-US" sz="675" b="0" dirty="0">
                        <a:solidFill>
                          <a:srgbClr val="000000"/>
                        </a:solidFill>
                        <a:latin typeface="Arial" panose="020B0604020202020204"/>
                      </a:rPr>
                      <a:t>Ricoh</a:t>
                    </a:r>
                  </a:p>
                </p:txBody>
              </p:sp>
              <p:pic>
                <p:nvPicPr>
                  <p:cNvPr id="86" name="Picture 18" descr="Image result for contrac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08093" y="5816023"/>
                    <a:ext cx="245727" cy="22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7799719" y="3727078"/>
                  <a:ext cx="2263136" cy="248694"/>
                  <a:chOff x="1503043" y="3728584"/>
                  <a:chExt cx="2263136" cy="248694"/>
                </a:xfrm>
              </p:grpSpPr>
              <p:pic>
                <p:nvPicPr>
                  <p:cNvPr id="83" name="Picture 20" descr="Image result for backup"/>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03043" y="3728584"/>
                    <a:ext cx="317852" cy="248694"/>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p:cNvSpPr txBox="1"/>
                  <p:nvPr/>
                </p:nvSpPr>
                <p:spPr>
                  <a:xfrm>
                    <a:off x="1985842" y="3785528"/>
                    <a:ext cx="1780337" cy="138500"/>
                  </a:xfrm>
                  <a:prstGeom prst="rect">
                    <a:avLst/>
                  </a:prstGeom>
                </p:spPr>
                <p:txBody>
                  <a:bodyPr wrap="square" lIns="0" tIns="0" rIns="0" bIns="0" rtlCol="0">
                    <a:spAutoFit/>
                  </a:bodyPr>
                  <a:lstStyle>
                    <a:defPPr>
                      <a:defRPr lang="en-US"/>
                    </a:defPPr>
                    <a:lvl1pPr>
                      <a:defRPr sz="900" b="1">
                        <a:solidFill>
                          <a:schemeClr val="tx2"/>
                        </a:solidFill>
                      </a:defRPr>
                    </a:lvl1pPr>
                  </a:lstStyle>
                  <a:p>
                    <a:pPr defTabSz="685800">
                      <a:defRPr/>
                    </a:pPr>
                    <a:r>
                      <a:rPr lang="en-US" sz="675" dirty="0">
                        <a:solidFill>
                          <a:srgbClr val="000000"/>
                        </a:solidFill>
                        <a:latin typeface="Arial" panose="020B0604020202020204"/>
                      </a:rPr>
                      <a:t>Backup Software </a:t>
                    </a:r>
                    <a:r>
                      <a:rPr lang="en-US" sz="675" dirty="0" smtClean="0">
                        <a:solidFill>
                          <a:srgbClr val="000000"/>
                        </a:solidFill>
                        <a:latin typeface="Arial" panose="020B0604020202020204"/>
                      </a:rPr>
                      <a:t>– </a:t>
                    </a:r>
                    <a:r>
                      <a:rPr lang="en-US" sz="675" b="0" dirty="0" smtClean="0">
                        <a:solidFill>
                          <a:srgbClr val="000000"/>
                        </a:solidFill>
                        <a:latin typeface="Arial" panose="020B0604020202020204"/>
                      </a:rPr>
                      <a:t>One Drive</a:t>
                    </a:r>
                    <a:endParaRPr lang="en-US" sz="675" b="0" dirty="0">
                      <a:solidFill>
                        <a:srgbClr val="000000"/>
                      </a:solidFill>
                      <a:latin typeface="Arial" panose="020B0604020202020204"/>
                    </a:endParaRPr>
                  </a:p>
                </p:txBody>
              </p:sp>
            </p:grpSp>
          </p:grpSp>
        </p:grpSp>
      </p:grpSp>
      <p:sp>
        <p:nvSpPr>
          <p:cNvPr id="116" name="Rounded Rectangle 115"/>
          <p:cNvSpPr/>
          <p:nvPr/>
        </p:nvSpPr>
        <p:spPr>
          <a:xfrm>
            <a:off x="3727165" y="4885800"/>
            <a:ext cx="1689670" cy="205740"/>
          </a:xfrm>
          <a:prstGeom prst="roundRect">
            <a:avLst/>
          </a:prstGeom>
          <a:solidFill>
            <a:srgbClr val="FF8F1C"/>
          </a:solidFill>
          <a:ln w="3175">
            <a:solidFill>
              <a:schemeClr val="tx2">
                <a:alpha val="3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900" dirty="0">
                <a:solidFill>
                  <a:prstClr val="black"/>
                </a:solidFill>
                <a:latin typeface="Arial" panose="020B0604020202020204" pitchFamily="34" charset="0"/>
                <a:cs typeface="Arial" panose="020B0604020202020204" pitchFamily="34" charset="0"/>
              </a:rPr>
              <a:t>Decommission in progress</a:t>
            </a:r>
          </a:p>
        </p:txBody>
      </p:sp>
    </p:spTree>
    <p:extLst>
      <p:ext uri="{BB962C8B-B14F-4D97-AF65-F5344CB8AC3E}">
        <p14:creationId xmlns:p14="http://schemas.microsoft.com/office/powerpoint/2010/main" val="71488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750"/>
                                        <p:tgtEl>
                                          <p:spTgt spid="8"/>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par>
                                <p:cTn id="24" presetID="10" presetClass="entr" presetSubtype="0" fill="hold" nodeType="with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par>
                                <p:cTn id="27" presetID="10"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childTnLst>
                          </p:cTn>
                        </p:par>
                        <p:par>
                          <p:cTn id="30" fill="hold">
                            <p:stCondLst>
                              <p:cond delay="2250"/>
                            </p:stCondLst>
                            <p:childTnLst>
                              <p:par>
                                <p:cTn id="31" presetID="10" presetClass="exit" presetSubtype="0" fill="hold" nodeType="afterEffect">
                                  <p:stCondLst>
                                    <p:cond delay="0"/>
                                  </p:stCondLst>
                                  <p:childTnLst>
                                    <p:animEffect transition="out" filter="fade">
                                      <p:cBhvr>
                                        <p:cTn id="32" dur="2500"/>
                                        <p:tgtEl>
                                          <p:spTgt spid="63"/>
                                        </p:tgtEl>
                                      </p:cBhvr>
                                    </p:animEffect>
                                    <p:set>
                                      <p:cBhvr>
                                        <p:cTn id="33" dur="1" fill="hold">
                                          <p:stCondLst>
                                            <p:cond delay="2499"/>
                                          </p:stCondLst>
                                        </p:cTn>
                                        <p:tgtEl>
                                          <p:spTgt spid="6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0"/>
                                        <p:tgtEl>
                                          <p:spTgt spid="66"/>
                                        </p:tgtEl>
                                      </p:cBhvr>
                                    </p:animEffect>
                                    <p:set>
                                      <p:cBhvr>
                                        <p:cTn id="36" dur="1" fill="hold">
                                          <p:stCondLst>
                                            <p:cond delay="2499"/>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1799" y="1709543"/>
            <a:ext cx="6731000" cy="1828193"/>
          </a:xfrm>
        </p:spPr>
        <p:txBody>
          <a:bodyPr/>
          <a:lstStyle/>
          <a:p>
            <a:r>
              <a:rPr lang="en-US" dirty="0" smtClean="0"/>
              <a:t>Delivery Locations</a:t>
            </a:r>
            <a:r>
              <a:rPr lang="en-US" dirty="0"/>
              <a:t/>
            </a:r>
            <a:br>
              <a:rPr lang="en-US" dirty="0"/>
            </a:br>
            <a:r>
              <a:rPr lang="en-US" dirty="0"/>
              <a:t/>
            </a:r>
            <a:br>
              <a:rPr lang="en-US" dirty="0"/>
            </a:br>
            <a:endParaRPr lang="en-US" dirty="0"/>
          </a:p>
        </p:txBody>
      </p:sp>
      <p:sp>
        <p:nvSpPr>
          <p:cNvPr id="4" name="Slide Number"/>
          <p:cNvSpPr txBox="1"/>
          <p:nvPr/>
        </p:nvSpPr>
        <p:spPr>
          <a:xfrm>
            <a:off x="285750" y="4886325"/>
            <a:ext cx="170117" cy="196208"/>
          </a:xfrm>
          <a:prstGeom prst="rect">
            <a:avLst/>
          </a:prstGeom>
          <a:noFill/>
        </p:spPr>
        <p:txBody>
          <a:bodyPr vert="horz" rtlCol="0">
            <a:spAutoFit/>
          </a:bodyPr>
          <a:lstStyle/>
          <a:p>
            <a:pPr algn="ctr"/>
            <a:r>
              <a:rPr lang="en-US" sz="675">
                <a:solidFill>
                  <a:srgbClr val="000000"/>
                </a:solidFill>
              </a:rPr>
              <a:t>7</a:t>
            </a:r>
          </a:p>
        </p:txBody>
      </p:sp>
    </p:spTree>
    <p:extLst>
      <p:ext uri="{BB962C8B-B14F-4D97-AF65-F5344CB8AC3E}">
        <p14:creationId xmlns:p14="http://schemas.microsoft.com/office/powerpoint/2010/main" val="7523110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364" y="137442"/>
            <a:ext cx="8385048" cy="795528"/>
          </a:xfrm>
        </p:spPr>
        <p:txBody>
          <a:bodyPr>
            <a:normAutofit/>
          </a:bodyPr>
          <a:lstStyle/>
          <a:p>
            <a:r>
              <a:rPr lang="en-US" kern="0" dirty="0">
                <a:solidFill>
                  <a:srgbClr val="0033A0"/>
                </a:solidFill>
              </a:rPr>
              <a:t>Delivery Location &amp; Roles</a:t>
            </a:r>
          </a:p>
        </p:txBody>
      </p:sp>
      <p:sp>
        <p:nvSpPr>
          <p:cNvPr id="554" name="Slide Number Placeholder 553"/>
          <p:cNvSpPr>
            <a:spLocks noGrp="1"/>
          </p:cNvSpPr>
          <p:nvPr>
            <p:ph type="sldNum" sz="quarter" idx="12"/>
          </p:nvPr>
        </p:nvSpPr>
        <p:spPr>
          <a:xfrm>
            <a:off x="288825" y="3523490"/>
            <a:ext cx="171450" cy="138499"/>
          </a:xfrm>
        </p:spPr>
        <p:txBody>
          <a:bodyPr/>
          <a:lstStyle/>
          <a:p>
            <a:pPr defTabSz="685800">
              <a:defRPr/>
            </a:pPr>
            <a:fld id="{F2BF22CA-A36B-4105-B3F0-7964EB763159}" type="slidenum">
              <a:rPr lang="en-US" sz="900">
                <a:solidFill>
                  <a:srgbClr val="00B140"/>
                </a:solidFill>
                <a:latin typeface="Arial" panose="020B0604020202020204"/>
                <a:cs typeface="+mn-cs"/>
              </a:rPr>
              <a:pPr defTabSz="685800">
                <a:defRPr/>
              </a:pPr>
              <a:t>26</a:t>
            </a:fld>
            <a:endParaRPr lang="en-US" sz="900">
              <a:solidFill>
                <a:srgbClr val="00B140"/>
              </a:solidFill>
              <a:latin typeface="Arial" panose="020B0604020202020204"/>
              <a:cs typeface="+mn-cs"/>
            </a:endParaRPr>
          </a:p>
        </p:txBody>
      </p:sp>
      <p:grpSp>
        <p:nvGrpSpPr>
          <p:cNvPr id="5" name="Group 4"/>
          <p:cNvGrpSpPr/>
          <p:nvPr/>
        </p:nvGrpSpPr>
        <p:grpSpPr>
          <a:xfrm>
            <a:off x="467065" y="553297"/>
            <a:ext cx="8207069" cy="3568047"/>
            <a:chOff x="367648" y="1236907"/>
            <a:chExt cx="11055108" cy="4401893"/>
          </a:xfrm>
          <a:solidFill>
            <a:schemeClr val="bg1">
              <a:lumMod val="75000"/>
            </a:schemeClr>
          </a:solidFill>
        </p:grpSpPr>
        <p:sp>
          <p:nvSpPr>
            <p:cNvPr id="6" name="Freeform 4"/>
            <p:cNvSpPr>
              <a:spLocks/>
            </p:cNvSpPr>
            <p:nvPr>
              <p:custDataLst>
                <p:tags r:id="rId1"/>
              </p:custDataLst>
            </p:nvPr>
          </p:nvSpPr>
          <p:spPr bwMode="auto">
            <a:xfrm>
              <a:off x="3081667" y="4936700"/>
              <a:ext cx="49132" cy="59463"/>
            </a:xfrm>
            <a:custGeom>
              <a:avLst/>
              <a:gdLst>
                <a:gd name="T0" fmla="*/ 0 w 73"/>
                <a:gd name="T1" fmla="*/ 0 h 20"/>
                <a:gd name="T2" fmla="*/ 457 w 73"/>
                <a:gd name="T3" fmla="*/ 14288 h 20"/>
                <a:gd name="T4" fmla="*/ 1827 w 73"/>
                <a:gd name="T5" fmla="*/ 28575 h 20"/>
                <a:gd name="T6" fmla="*/ 3653 w 73"/>
                <a:gd name="T7" fmla="*/ 40005 h 20"/>
                <a:gd name="T8" fmla="*/ 5937 w 73"/>
                <a:gd name="T9" fmla="*/ 57150 h 20"/>
                <a:gd name="T10" fmla="*/ 7307 w 73"/>
                <a:gd name="T11" fmla="*/ 48578 h 20"/>
                <a:gd name="T12" fmla="*/ 8677 w 73"/>
                <a:gd name="T13" fmla="*/ 37148 h 20"/>
                <a:gd name="T14" fmla="*/ 10503 w 73"/>
                <a:gd name="T15" fmla="*/ 31433 h 20"/>
                <a:gd name="T16" fmla="*/ 12330 w 73"/>
                <a:gd name="T17" fmla="*/ 28575 h 20"/>
                <a:gd name="T18" fmla="*/ 16440 w 73"/>
                <a:gd name="T19" fmla="*/ 22860 h 20"/>
                <a:gd name="T20" fmla="*/ 21007 w 73"/>
                <a:gd name="T21" fmla="*/ 20003 h 20"/>
                <a:gd name="T22" fmla="*/ 24660 w 73"/>
                <a:gd name="T23" fmla="*/ 20003 h 20"/>
                <a:gd name="T24" fmla="*/ 28770 w 73"/>
                <a:gd name="T25" fmla="*/ 17145 h 20"/>
                <a:gd name="T26" fmla="*/ 30140 w 73"/>
                <a:gd name="T27" fmla="*/ 14288 h 20"/>
                <a:gd name="T28" fmla="*/ 31510 w 73"/>
                <a:gd name="T29" fmla="*/ 11430 h 20"/>
                <a:gd name="T30" fmla="*/ 32424 w 73"/>
                <a:gd name="T31" fmla="*/ 5715 h 20"/>
                <a:gd name="T32" fmla="*/ 33337 w 73"/>
                <a:gd name="T33" fmla="*/ 0 h 20"/>
                <a:gd name="T34" fmla="*/ 0 w 73"/>
                <a:gd name="T35" fmla="*/ 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7" name="Freeform 5"/>
            <p:cNvSpPr>
              <a:spLocks/>
            </p:cNvSpPr>
            <p:nvPr>
              <p:custDataLst>
                <p:tags r:id="rId2"/>
              </p:custDataLst>
            </p:nvPr>
          </p:nvSpPr>
          <p:spPr bwMode="auto">
            <a:xfrm>
              <a:off x="367648" y="1547428"/>
              <a:ext cx="1155799" cy="464141"/>
            </a:xfrm>
            <a:custGeom>
              <a:avLst/>
              <a:gdLst>
                <a:gd name="T0" fmla="*/ 605085 w 1808"/>
                <a:gd name="T1" fmla="*/ 423521 h 850"/>
                <a:gd name="T2" fmla="*/ 604651 w 1808"/>
                <a:gd name="T3" fmla="*/ 395181 h 850"/>
                <a:gd name="T4" fmla="*/ 595543 w 1808"/>
                <a:gd name="T5" fmla="*/ 340076 h 850"/>
                <a:gd name="T6" fmla="*/ 573855 w 1808"/>
                <a:gd name="T7" fmla="*/ 336403 h 850"/>
                <a:gd name="T8" fmla="*/ 548263 w 1808"/>
                <a:gd name="T9" fmla="*/ 335353 h 850"/>
                <a:gd name="T10" fmla="*/ 491876 w 1808"/>
                <a:gd name="T11" fmla="*/ 305439 h 850"/>
                <a:gd name="T12" fmla="*/ 422041 w 1808"/>
                <a:gd name="T13" fmla="*/ 281823 h 850"/>
                <a:gd name="T14" fmla="*/ 409029 w 1808"/>
                <a:gd name="T15" fmla="*/ 264504 h 850"/>
                <a:gd name="T16" fmla="*/ 390811 w 1808"/>
                <a:gd name="T17" fmla="*/ 270802 h 850"/>
                <a:gd name="T18" fmla="*/ 368256 w 1808"/>
                <a:gd name="T19" fmla="*/ 299141 h 850"/>
                <a:gd name="T20" fmla="*/ 292783 w 1808"/>
                <a:gd name="T21" fmla="*/ 324857 h 850"/>
                <a:gd name="T22" fmla="*/ 294084 w 1808"/>
                <a:gd name="T23" fmla="*/ 303340 h 850"/>
                <a:gd name="T24" fmla="*/ 312736 w 1808"/>
                <a:gd name="T25" fmla="*/ 287596 h 850"/>
                <a:gd name="T26" fmla="*/ 340930 w 1808"/>
                <a:gd name="T27" fmla="*/ 286021 h 850"/>
                <a:gd name="T28" fmla="*/ 314037 w 1808"/>
                <a:gd name="T29" fmla="*/ 277099 h 850"/>
                <a:gd name="T30" fmla="*/ 250709 w 1808"/>
                <a:gd name="T31" fmla="*/ 309113 h 850"/>
                <a:gd name="T32" fmla="*/ 237263 w 1808"/>
                <a:gd name="T33" fmla="*/ 328006 h 850"/>
                <a:gd name="T34" fmla="*/ 228154 w 1808"/>
                <a:gd name="T35" fmla="*/ 341126 h 850"/>
                <a:gd name="T36" fmla="*/ 196056 w 1808"/>
                <a:gd name="T37" fmla="*/ 343225 h 850"/>
                <a:gd name="T38" fmla="*/ 166127 w 1808"/>
                <a:gd name="T39" fmla="*/ 368416 h 850"/>
                <a:gd name="T40" fmla="*/ 109306 w 1808"/>
                <a:gd name="T41" fmla="*/ 393607 h 850"/>
                <a:gd name="T42" fmla="*/ 45544 w 1808"/>
                <a:gd name="T43" fmla="*/ 423521 h 850"/>
                <a:gd name="T44" fmla="*/ 1735 w 1808"/>
                <a:gd name="T45" fmla="*/ 426670 h 850"/>
                <a:gd name="T46" fmla="*/ 6073 w 1808"/>
                <a:gd name="T47" fmla="*/ 414075 h 850"/>
                <a:gd name="T48" fmla="*/ 55087 w 1808"/>
                <a:gd name="T49" fmla="*/ 399380 h 850"/>
                <a:gd name="T50" fmla="*/ 114944 w 1808"/>
                <a:gd name="T51" fmla="*/ 365267 h 850"/>
                <a:gd name="T52" fmla="*/ 130126 w 1808"/>
                <a:gd name="T53" fmla="*/ 328531 h 850"/>
                <a:gd name="T54" fmla="*/ 109739 w 1808"/>
                <a:gd name="T55" fmla="*/ 344800 h 850"/>
                <a:gd name="T56" fmla="*/ 65063 w 1808"/>
                <a:gd name="T57" fmla="*/ 337452 h 850"/>
                <a:gd name="T58" fmla="*/ 74605 w 1808"/>
                <a:gd name="T59" fmla="*/ 320134 h 850"/>
                <a:gd name="T60" fmla="*/ 104101 w 1808"/>
                <a:gd name="T61" fmla="*/ 287071 h 850"/>
                <a:gd name="T62" fmla="*/ 65930 w 1808"/>
                <a:gd name="T63" fmla="*/ 301765 h 850"/>
                <a:gd name="T64" fmla="*/ 62027 w 1808"/>
                <a:gd name="T65" fmla="*/ 281298 h 850"/>
                <a:gd name="T66" fmla="*/ 150078 w 1808"/>
                <a:gd name="T67" fmla="*/ 199428 h 850"/>
                <a:gd name="T68" fmla="*/ 192586 w 1808"/>
                <a:gd name="T69" fmla="*/ 200477 h 850"/>
                <a:gd name="T70" fmla="*/ 246805 w 1808"/>
                <a:gd name="T71" fmla="*/ 183158 h 850"/>
                <a:gd name="T72" fmla="*/ 256782 w 1808"/>
                <a:gd name="T73" fmla="*/ 160592 h 850"/>
                <a:gd name="T74" fmla="*/ 219479 w 1808"/>
                <a:gd name="T75" fmla="*/ 173712 h 850"/>
                <a:gd name="T76" fmla="*/ 189984 w 1808"/>
                <a:gd name="T77" fmla="*/ 166889 h 850"/>
                <a:gd name="T78" fmla="*/ 204731 w 1808"/>
                <a:gd name="T79" fmla="*/ 150620 h 850"/>
                <a:gd name="T80" fmla="*/ 308398 w 1808"/>
                <a:gd name="T81" fmla="*/ 124905 h 850"/>
                <a:gd name="T82" fmla="*/ 324881 w 1808"/>
                <a:gd name="T83" fmla="*/ 110210 h 850"/>
                <a:gd name="T84" fmla="*/ 296687 w 1808"/>
                <a:gd name="T85" fmla="*/ 92366 h 850"/>
                <a:gd name="T86" fmla="*/ 320543 w 1808"/>
                <a:gd name="T87" fmla="*/ 57204 h 850"/>
                <a:gd name="T88" fmla="*/ 428548 w 1808"/>
                <a:gd name="T89" fmla="*/ 14170 h 850"/>
                <a:gd name="T90" fmla="*/ 501852 w 1808"/>
                <a:gd name="T91" fmla="*/ 4723 h 850"/>
                <a:gd name="T92" fmla="*/ 553902 w 1808"/>
                <a:gd name="T93" fmla="*/ 1050 h 850"/>
                <a:gd name="T94" fmla="*/ 587301 w 1808"/>
                <a:gd name="T95" fmla="*/ 5248 h 850"/>
                <a:gd name="T96" fmla="*/ 657569 w 1808"/>
                <a:gd name="T97" fmla="*/ 17844 h 850"/>
                <a:gd name="T98" fmla="*/ 763839 w 1808"/>
                <a:gd name="T99" fmla="*/ 21517 h 850"/>
                <a:gd name="T100" fmla="*/ 558240 w 1808"/>
                <a:gd name="T101" fmla="*/ 283397 h 850"/>
                <a:gd name="T102" fmla="*/ 572987 w 1808"/>
                <a:gd name="T103" fmla="*/ 299666 h 850"/>
                <a:gd name="T104" fmla="*/ 575590 w 1808"/>
                <a:gd name="T105" fmla="*/ 315410 h 850"/>
                <a:gd name="T106" fmla="*/ 599446 w 1808"/>
                <a:gd name="T107" fmla="*/ 314361 h 850"/>
                <a:gd name="T108" fmla="*/ 619833 w 1808"/>
                <a:gd name="T109" fmla="*/ 302815 h 850"/>
                <a:gd name="T110" fmla="*/ 639785 w 1808"/>
                <a:gd name="T111" fmla="*/ 350048 h 850"/>
                <a:gd name="T112" fmla="*/ 634147 w 1808"/>
                <a:gd name="T113" fmla="*/ 370515 h 850"/>
                <a:gd name="T114" fmla="*/ 628508 w 1808"/>
                <a:gd name="T115" fmla="*/ 389409 h 850"/>
                <a:gd name="T116" fmla="*/ 640653 w 1808"/>
                <a:gd name="T117" fmla="*/ 410926 h 850"/>
                <a:gd name="T118" fmla="*/ 640653 w 1808"/>
                <a:gd name="T119" fmla="*/ 425620 h 850"/>
                <a:gd name="T120" fmla="*/ 618531 w 1808"/>
                <a:gd name="T121" fmla="*/ 445038 h 8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8" name="Freeform 6"/>
            <p:cNvSpPr>
              <a:spLocks/>
            </p:cNvSpPr>
            <p:nvPr>
              <p:custDataLst>
                <p:tags r:id="rId3"/>
              </p:custDataLst>
            </p:nvPr>
          </p:nvSpPr>
          <p:spPr bwMode="auto">
            <a:xfrm>
              <a:off x="1046150" y="2188301"/>
              <a:ext cx="2035516" cy="801096"/>
            </a:xfrm>
            <a:custGeom>
              <a:avLst/>
              <a:gdLst>
                <a:gd name="T0" fmla="*/ 1273680 w 3175"/>
                <a:gd name="T1" fmla="*/ 184639 h 1472"/>
                <a:gd name="T2" fmla="*/ 1259760 w 3175"/>
                <a:gd name="T3" fmla="*/ 230145 h 1472"/>
                <a:gd name="T4" fmla="*/ 1236705 w 3175"/>
                <a:gd name="T5" fmla="*/ 241652 h 1472"/>
                <a:gd name="T6" fmla="*/ 1160145 w 3175"/>
                <a:gd name="T7" fmla="*/ 296050 h 1472"/>
                <a:gd name="T8" fmla="*/ 1128825 w 3175"/>
                <a:gd name="T9" fmla="*/ 305988 h 1472"/>
                <a:gd name="T10" fmla="*/ 1117950 w 3175"/>
                <a:gd name="T11" fmla="*/ 354109 h 1472"/>
                <a:gd name="T12" fmla="*/ 1093590 w 3175"/>
                <a:gd name="T13" fmla="*/ 324818 h 1472"/>
                <a:gd name="T14" fmla="*/ 1087065 w 3175"/>
                <a:gd name="T15" fmla="*/ 360908 h 1472"/>
                <a:gd name="T16" fmla="*/ 1072275 w 3175"/>
                <a:gd name="T17" fmla="*/ 389153 h 1472"/>
                <a:gd name="T18" fmla="*/ 1074885 w 3175"/>
                <a:gd name="T19" fmla="*/ 430475 h 1472"/>
                <a:gd name="T20" fmla="*/ 1014420 w 3175"/>
                <a:gd name="T21" fmla="*/ 485396 h 1472"/>
                <a:gd name="T22" fmla="*/ 941775 w 3175"/>
                <a:gd name="T23" fmla="*/ 546593 h 1472"/>
                <a:gd name="T24" fmla="*/ 918720 w 3175"/>
                <a:gd name="T25" fmla="*/ 625052 h 1472"/>
                <a:gd name="T26" fmla="*/ 914805 w 3175"/>
                <a:gd name="T27" fmla="*/ 762092 h 1472"/>
                <a:gd name="T28" fmla="*/ 881310 w 3175"/>
                <a:gd name="T29" fmla="*/ 739601 h 1472"/>
                <a:gd name="T30" fmla="*/ 866955 w 3175"/>
                <a:gd name="T31" fmla="*/ 693572 h 1472"/>
                <a:gd name="T32" fmla="*/ 852165 w 3175"/>
                <a:gd name="T33" fmla="*/ 619298 h 1472"/>
                <a:gd name="T34" fmla="*/ 796920 w 3175"/>
                <a:gd name="T35" fmla="*/ 610929 h 1472"/>
                <a:gd name="T36" fmla="*/ 719055 w 3175"/>
                <a:gd name="T37" fmla="*/ 597853 h 1472"/>
                <a:gd name="T38" fmla="*/ 702960 w 3175"/>
                <a:gd name="T39" fmla="*/ 620344 h 1472"/>
                <a:gd name="T40" fmla="*/ 673380 w 3175"/>
                <a:gd name="T41" fmla="*/ 647543 h 1472"/>
                <a:gd name="T42" fmla="*/ 624660 w 3175"/>
                <a:gd name="T43" fmla="*/ 623482 h 1472"/>
                <a:gd name="T44" fmla="*/ 535485 w 3175"/>
                <a:gd name="T45" fmla="*/ 665327 h 1472"/>
                <a:gd name="T46" fmla="*/ 504600 w 3175"/>
                <a:gd name="T47" fmla="*/ 728094 h 1472"/>
                <a:gd name="T48" fmla="*/ 469800 w 3175"/>
                <a:gd name="T49" fmla="*/ 722863 h 1472"/>
                <a:gd name="T50" fmla="*/ 451095 w 3175"/>
                <a:gd name="T51" fmla="*/ 641789 h 1472"/>
                <a:gd name="T52" fmla="*/ 408900 w 3175"/>
                <a:gd name="T53" fmla="*/ 622436 h 1472"/>
                <a:gd name="T54" fmla="*/ 377145 w 3175"/>
                <a:gd name="T55" fmla="*/ 637605 h 1472"/>
                <a:gd name="T56" fmla="*/ 340170 w 3175"/>
                <a:gd name="T57" fmla="*/ 568562 h 1472"/>
                <a:gd name="T58" fmla="*/ 291450 w 3175"/>
                <a:gd name="T59" fmla="*/ 557054 h 1472"/>
                <a:gd name="T60" fmla="*/ 200970 w 3175"/>
                <a:gd name="T61" fmla="*/ 557054 h 1472"/>
                <a:gd name="T62" fmla="*/ 95700 w 3175"/>
                <a:gd name="T63" fmla="*/ 531425 h 1472"/>
                <a:gd name="T64" fmla="*/ 38280 w 3175"/>
                <a:gd name="T65" fmla="*/ 481211 h 1472"/>
                <a:gd name="T66" fmla="*/ 16965 w 3175"/>
                <a:gd name="T67" fmla="*/ 443551 h 1472"/>
                <a:gd name="T68" fmla="*/ 12615 w 3175"/>
                <a:gd name="T69" fmla="*/ 346263 h 1472"/>
                <a:gd name="T70" fmla="*/ 0 w 3175"/>
                <a:gd name="T71" fmla="*/ 315926 h 1472"/>
                <a:gd name="T72" fmla="*/ 61335 w 3175"/>
                <a:gd name="T73" fmla="*/ 175747 h 1472"/>
                <a:gd name="T74" fmla="*/ 107445 w 3175"/>
                <a:gd name="T75" fmla="*/ 92058 h 1472"/>
                <a:gd name="T76" fmla="*/ 154425 w 3175"/>
                <a:gd name="T77" fmla="*/ 53352 h 1472"/>
                <a:gd name="T78" fmla="*/ 163560 w 3175"/>
                <a:gd name="T79" fmla="*/ 62767 h 1472"/>
                <a:gd name="T80" fmla="*/ 794745 w 3175"/>
                <a:gd name="T81" fmla="*/ 0 h 1472"/>
                <a:gd name="T82" fmla="*/ 837810 w 3175"/>
                <a:gd name="T83" fmla="*/ 28768 h 1472"/>
                <a:gd name="T84" fmla="*/ 876525 w 3175"/>
                <a:gd name="T85" fmla="*/ 36091 h 1472"/>
                <a:gd name="T86" fmla="*/ 839115 w 3175"/>
                <a:gd name="T87" fmla="*/ 66951 h 1472"/>
                <a:gd name="T88" fmla="*/ 859995 w 3175"/>
                <a:gd name="T89" fmla="*/ 86827 h 1472"/>
                <a:gd name="T90" fmla="*/ 910890 w 3175"/>
                <a:gd name="T91" fmla="*/ 81074 h 1472"/>
                <a:gd name="T92" fmla="*/ 993540 w 3175"/>
                <a:gd name="T93" fmla="*/ 100950 h 1472"/>
                <a:gd name="T94" fmla="*/ 964395 w 3175"/>
                <a:gd name="T95" fmla="*/ 106703 h 1472"/>
                <a:gd name="T96" fmla="*/ 907845 w 3175"/>
                <a:gd name="T97" fmla="*/ 138087 h 1472"/>
                <a:gd name="T98" fmla="*/ 879135 w 3175"/>
                <a:gd name="T99" fmla="*/ 185685 h 1472"/>
                <a:gd name="T100" fmla="*/ 875220 w 3175"/>
                <a:gd name="T101" fmla="*/ 235898 h 1472"/>
                <a:gd name="T102" fmla="*/ 903060 w 3175"/>
                <a:gd name="T103" fmla="*/ 218114 h 1472"/>
                <a:gd name="T104" fmla="*/ 959175 w 3175"/>
                <a:gd name="T105" fmla="*/ 131810 h 1472"/>
                <a:gd name="T106" fmla="*/ 986145 w 3175"/>
                <a:gd name="T107" fmla="*/ 158486 h 1472"/>
                <a:gd name="T108" fmla="*/ 1000065 w 3175"/>
                <a:gd name="T109" fmla="*/ 206084 h 1472"/>
                <a:gd name="T110" fmla="*/ 959610 w 3175"/>
                <a:gd name="T111" fmla="*/ 237467 h 1472"/>
                <a:gd name="T112" fmla="*/ 1007895 w 3175"/>
                <a:gd name="T113" fmla="*/ 239036 h 1472"/>
                <a:gd name="T114" fmla="*/ 1117950 w 3175"/>
                <a:gd name="T115" fmla="*/ 195100 h 1472"/>
                <a:gd name="T116" fmla="*/ 1187550 w 3175"/>
                <a:gd name="T117" fmla="*/ 131810 h 1472"/>
                <a:gd name="T118" fmla="*/ 1311960 w 3175"/>
                <a:gd name="T119" fmla="*/ 106180 h 1472"/>
                <a:gd name="T120" fmla="*/ 1364160 w 3175"/>
                <a:gd name="T121" fmla="*/ 61721 h 1472"/>
                <a:gd name="T122" fmla="*/ 1369815 w 3175"/>
                <a:gd name="T123" fmla="*/ 96242 h 147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9" name="Freeform 7"/>
            <p:cNvSpPr>
              <a:spLocks/>
            </p:cNvSpPr>
            <p:nvPr>
              <p:custDataLst>
                <p:tags r:id="rId4"/>
              </p:custDataLst>
            </p:nvPr>
          </p:nvSpPr>
          <p:spPr bwMode="auto">
            <a:xfrm>
              <a:off x="2274480" y="3802063"/>
              <a:ext cx="500689" cy="614449"/>
            </a:xfrm>
            <a:custGeom>
              <a:avLst/>
              <a:gdLst>
                <a:gd name="T0" fmla="*/ 252627 w 784"/>
                <a:gd name="T1" fmla="*/ 145020 h 1128"/>
                <a:gd name="T2" fmla="*/ 237894 w 784"/>
                <a:gd name="T3" fmla="*/ 154443 h 1128"/>
                <a:gd name="T4" fmla="*/ 209728 w 784"/>
                <a:gd name="T5" fmla="*/ 202609 h 1128"/>
                <a:gd name="T6" fmla="*/ 201495 w 784"/>
                <a:gd name="T7" fmla="*/ 239257 h 1128"/>
                <a:gd name="T8" fmla="*/ 208428 w 784"/>
                <a:gd name="T9" fmla="*/ 273286 h 1128"/>
                <a:gd name="T10" fmla="*/ 229661 w 784"/>
                <a:gd name="T11" fmla="*/ 309411 h 1128"/>
                <a:gd name="T12" fmla="*/ 250894 w 784"/>
                <a:gd name="T13" fmla="*/ 322499 h 1128"/>
                <a:gd name="T14" fmla="*/ 270827 w 784"/>
                <a:gd name="T15" fmla="*/ 314122 h 1128"/>
                <a:gd name="T16" fmla="*/ 283393 w 784"/>
                <a:gd name="T17" fmla="*/ 341870 h 1128"/>
                <a:gd name="T18" fmla="*/ 291193 w 784"/>
                <a:gd name="T19" fmla="*/ 357576 h 1128"/>
                <a:gd name="T20" fmla="*/ 309392 w 784"/>
                <a:gd name="T21" fmla="*/ 359670 h 1128"/>
                <a:gd name="T22" fmla="*/ 324559 w 784"/>
                <a:gd name="T23" fmla="*/ 372759 h 1128"/>
                <a:gd name="T24" fmla="*/ 333658 w 784"/>
                <a:gd name="T25" fmla="*/ 395794 h 1128"/>
                <a:gd name="T26" fmla="*/ 329759 w 784"/>
                <a:gd name="T27" fmla="*/ 413594 h 1128"/>
                <a:gd name="T28" fmla="*/ 329325 w 784"/>
                <a:gd name="T29" fmla="*/ 431918 h 1128"/>
                <a:gd name="T30" fmla="*/ 334525 w 784"/>
                <a:gd name="T31" fmla="*/ 461760 h 1128"/>
                <a:gd name="T32" fmla="*/ 328459 w 784"/>
                <a:gd name="T33" fmla="*/ 487937 h 1128"/>
                <a:gd name="T34" fmla="*/ 333658 w 784"/>
                <a:gd name="T35" fmla="*/ 520396 h 1128"/>
                <a:gd name="T36" fmla="*/ 330625 w 784"/>
                <a:gd name="T37" fmla="*/ 551808 h 1128"/>
                <a:gd name="T38" fmla="*/ 299426 w 784"/>
                <a:gd name="T39" fmla="*/ 587409 h 1128"/>
                <a:gd name="T40" fmla="*/ 280793 w 784"/>
                <a:gd name="T41" fmla="*/ 577462 h 1128"/>
                <a:gd name="T42" fmla="*/ 260860 w 784"/>
                <a:gd name="T43" fmla="*/ 552855 h 1128"/>
                <a:gd name="T44" fmla="*/ 200628 w 784"/>
                <a:gd name="T45" fmla="*/ 522490 h 1128"/>
                <a:gd name="T46" fmla="*/ 184162 w 784"/>
                <a:gd name="T47" fmla="*/ 506261 h 1128"/>
                <a:gd name="T48" fmla="*/ 143430 w 784"/>
                <a:gd name="T49" fmla="*/ 468042 h 1128"/>
                <a:gd name="T50" fmla="*/ 137797 w 784"/>
                <a:gd name="T51" fmla="*/ 453907 h 1128"/>
                <a:gd name="T52" fmla="*/ 142130 w 784"/>
                <a:gd name="T53" fmla="*/ 426683 h 1128"/>
                <a:gd name="T54" fmla="*/ 125664 w 784"/>
                <a:gd name="T55" fmla="*/ 407312 h 1128"/>
                <a:gd name="T56" fmla="*/ 112231 w 784"/>
                <a:gd name="T57" fmla="*/ 390035 h 1128"/>
                <a:gd name="T58" fmla="*/ 105297 w 784"/>
                <a:gd name="T59" fmla="*/ 360717 h 1128"/>
                <a:gd name="T60" fmla="*/ 66298 w 784"/>
                <a:gd name="T61" fmla="*/ 277475 h 1128"/>
                <a:gd name="T62" fmla="*/ 51999 w 784"/>
                <a:gd name="T63" fmla="*/ 254963 h 1128"/>
                <a:gd name="T64" fmla="*/ 38999 w 784"/>
                <a:gd name="T65" fmla="*/ 226168 h 1128"/>
                <a:gd name="T66" fmla="*/ 9533 w 784"/>
                <a:gd name="T67" fmla="*/ 207844 h 1128"/>
                <a:gd name="T68" fmla="*/ 0 w 784"/>
                <a:gd name="T69" fmla="*/ 190044 h 1128"/>
                <a:gd name="T70" fmla="*/ 5633 w 784"/>
                <a:gd name="T71" fmla="*/ 144496 h 1128"/>
                <a:gd name="T72" fmla="*/ 12133 w 784"/>
                <a:gd name="T73" fmla="*/ 128790 h 1128"/>
                <a:gd name="T74" fmla="*/ 31199 w 784"/>
                <a:gd name="T75" fmla="*/ 116225 h 1128"/>
                <a:gd name="T76" fmla="*/ 41166 w 784"/>
                <a:gd name="T77" fmla="*/ 142402 h 1128"/>
                <a:gd name="T78" fmla="*/ 68465 w 784"/>
                <a:gd name="T79" fmla="*/ 160726 h 1128"/>
                <a:gd name="T80" fmla="*/ 79731 w 784"/>
                <a:gd name="T81" fmla="*/ 141879 h 1128"/>
                <a:gd name="T82" fmla="*/ 87098 w 784"/>
                <a:gd name="T83" fmla="*/ 117796 h 1128"/>
                <a:gd name="T84" fmla="*/ 116997 w 784"/>
                <a:gd name="T85" fmla="*/ 89001 h 1128"/>
                <a:gd name="T86" fmla="*/ 149063 w 784"/>
                <a:gd name="T87" fmla="*/ 62824 h 1128"/>
                <a:gd name="T88" fmla="*/ 154696 w 784"/>
                <a:gd name="T89" fmla="*/ 36648 h 1128"/>
                <a:gd name="T90" fmla="*/ 150363 w 784"/>
                <a:gd name="T91" fmla="*/ 2618 h 1128"/>
                <a:gd name="T92" fmla="*/ 182862 w 784"/>
                <a:gd name="T93" fmla="*/ 27747 h 1128"/>
                <a:gd name="T94" fmla="*/ 202362 w 784"/>
                <a:gd name="T95" fmla="*/ 56018 h 1128"/>
                <a:gd name="T96" fmla="*/ 219261 w 784"/>
                <a:gd name="T97" fmla="*/ 80625 h 1128"/>
                <a:gd name="T98" fmla="*/ 243094 w 784"/>
                <a:gd name="T99" fmla="*/ 82195 h 1128"/>
                <a:gd name="T100" fmla="*/ 267360 w 784"/>
                <a:gd name="T101" fmla="*/ 78007 h 1128"/>
                <a:gd name="T102" fmla="*/ 277327 w 784"/>
                <a:gd name="T103" fmla="*/ 81672 h 1128"/>
                <a:gd name="T104" fmla="*/ 283393 w 784"/>
                <a:gd name="T105" fmla="*/ 101043 h 1128"/>
                <a:gd name="T106" fmla="*/ 271693 w 784"/>
                <a:gd name="T107" fmla="*/ 109943 h 1128"/>
                <a:gd name="T108" fmla="*/ 271693 w 784"/>
                <a:gd name="T109" fmla="*/ 125649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0" name="Freeform 8"/>
            <p:cNvSpPr>
              <a:spLocks/>
            </p:cNvSpPr>
            <p:nvPr>
              <p:custDataLst>
                <p:tags r:id="rId5"/>
              </p:custDataLst>
            </p:nvPr>
          </p:nvSpPr>
          <p:spPr bwMode="auto">
            <a:xfrm>
              <a:off x="2716681" y="4388428"/>
              <a:ext cx="386044" cy="1176042"/>
            </a:xfrm>
            <a:custGeom>
              <a:avLst/>
              <a:gdLst>
                <a:gd name="T0" fmla="*/ 183093 w 598"/>
                <a:gd name="T1" fmla="*/ 1058543 h 2158"/>
                <a:gd name="T2" fmla="*/ 149803 w 598"/>
                <a:gd name="T3" fmla="*/ 1023974 h 2158"/>
                <a:gd name="T4" fmla="*/ 148489 w 598"/>
                <a:gd name="T5" fmla="*/ 991500 h 2158"/>
                <a:gd name="T6" fmla="*/ 151118 w 598"/>
                <a:gd name="T7" fmla="*/ 965312 h 2158"/>
                <a:gd name="T8" fmla="*/ 158564 w 598"/>
                <a:gd name="T9" fmla="*/ 938076 h 2158"/>
                <a:gd name="T10" fmla="*/ 155060 w 598"/>
                <a:gd name="T11" fmla="*/ 911363 h 2158"/>
                <a:gd name="T12" fmla="*/ 145423 w 598"/>
                <a:gd name="T13" fmla="*/ 881508 h 2158"/>
                <a:gd name="T14" fmla="*/ 132721 w 598"/>
                <a:gd name="T15" fmla="*/ 828084 h 2158"/>
                <a:gd name="T16" fmla="*/ 98993 w 598"/>
                <a:gd name="T17" fmla="*/ 764707 h 2158"/>
                <a:gd name="T18" fmla="*/ 90232 w 598"/>
                <a:gd name="T19" fmla="*/ 723329 h 2158"/>
                <a:gd name="T20" fmla="*/ 95051 w 598"/>
                <a:gd name="T21" fmla="*/ 680380 h 2158"/>
                <a:gd name="T22" fmla="*/ 91109 w 598"/>
                <a:gd name="T23" fmla="*/ 646858 h 2158"/>
                <a:gd name="T24" fmla="*/ 81034 w 598"/>
                <a:gd name="T25" fmla="*/ 610194 h 2158"/>
                <a:gd name="T26" fmla="*/ 92423 w 598"/>
                <a:gd name="T27" fmla="*/ 588196 h 2158"/>
                <a:gd name="T28" fmla="*/ 85414 w 598"/>
                <a:gd name="T29" fmla="*/ 566721 h 2158"/>
                <a:gd name="T30" fmla="*/ 92423 w 598"/>
                <a:gd name="T31" fmla="*/ 536866 h 2158"/>
                <a:gd name="T32" fmla="*/ 91985 w 598"/>
                <a:gd name="T33" fmla="*/ 520106 h 2158"/>
                <a:gd name="T34" fmla="*/ 81910 w 598"/>
                <a:gd name="T35" fmla="*/ 485537 h 2158"/>
                <a:gd name="T36" fmla="*/ 59571 w 598"/>
                <a:gd name="T37" fmla="*/ 446254 h 2158"/>
                <a:gd name="T38" fmla="*/ 58695 w 598"/>
                <a:gd name="T39" fmla="*/ 359308 h 2158"/>
                <a:gd name="T40" fmla="*/ 80158 w 598"/>
                <a:gd name="T41" fmla="*/ 305883 h 2158"/>
                <a:gd name="T42" fmla="*/ 82786 w 598"/>
                <a:gd name="T43" fmla="*/ 273409 h 2158"/>
                <a:gd name="T44" fmla="*/ 70083 w 598"/>
                <a:gd name="T45" fmla="*/ 240411 h 2158"/>
                <a:gd name="T46" fmla="*/ 79720 w 598"/>
                <a:gd name="T47" fmla="*/ 212651 h 2158"/>
                <a:gd name="T48" fmla="*/ 100307 w 598"/>
                <a:gd name="T49" fmla="*/ 181225 h 2158"/>
                <a:gd name="T50" fmla="*/ 87604 w 598"/>
                <a:gd name="T51" fmla="*/ 161322 h 2158"/>
                <a:gd name="T52" fmla="*/ 64827 w 598"/>
                <a:gd name="T53" fmla="*/ 116277 h 2158"/>
                <a:gd name="T54" fmla="*/ 56505 w 598"/>
                <a:gd name="T55" fmla="*/ 65472 h 2158"/>
                <a:gd name="T56" fmla="*/ 39860 w 598"/>
                <a:gd name="T57" fmla="*/ 19380 h 2158"/>
                <a:gd name="T58" fmla="*/ 0 w 598"/>
                <a:gd name="T59" fmla="*/ 23046 h 2158"/>
                <a:gd name="T60" fmla="*/ 13579 w 598"/>
                <a:gd name="T61" fmla="*/ 104754 h 2158"/>
                <a:gd name="T62" fmla="*/ 18397 w 598"/>
                <a:gd name="T63" fmla="*/ 159227 h 2158"/>
                <a:gd name="T64" fmla="*/ 11827 w 598"/>
                <a:gd name="T65" fmla="*/ 195891 h 2158"/>
                <a:gd name="T66" fmla="*/ 22777 w 598"/>
                <a:gd name="T67" fmla="*/ 274457 h 2158"/>
                <a:gd name="T68" fmla="*/ 20149 w 598"/>
                <a:gd name="T69" fmla="*/ 339928 h 2158"/>
                <a:gd name="T70" fmla="*/ 15769 w 598"/>
                <a:gd name="T71" fmla="*/ 376068 h 2158"/>
                <a:gd name="T72" fmla="*/ 22777 w 598"/>
                <a:gd name="T73" fmla="*/ 401733 h 2158"/>
                <a:gd name="T74" fmla="*/ 28033 w 598"/>
                <a:gd name="T75" fmla="*/ 456205 h 2158"/>
                <a:gd name="T76" fmla="*/ 35480 w 598"/>
                <a:gd name="T77" fmla="*/ 478204 h 2158"/>
                <a:gd name="T78" fmla="*/ 31976 w 598"/>
                <a:gd name="T79" fmla="*/ 547342 h 2158"/>
                <a:gd name="T80" fmla="*/ 27595 w 598"/>
                <a:gd name="T81" fmla="*/ 603385 h 2158"/>
                <a:gd name="T82" fmla="*/ 17521 w 598"/>
                <a:gd name="T83" fmla="*/ 622241 h 2158"/>
                <a:gd name="T84" fmla="*/ 26281 w 598"/>
                <a:gd name="T85" fmla="*/ 658905 h 2158"/>
                <a:gd name="T86" fmla="*/ 46430 w 598"/>
                <a:gd name="T87" fmla="*/ 703426 h 2158"/>
                <a:gd name="T88" fmla="*/ 40736 w 598"/>
                <a:gd name="T89" fmla="*/ 731186 h 2158"/>
                <a:gd name="T90" fmla="*/ 46430 w 598"/>
                <a:gd name="T91" fmla="*/ 758946 h 2158"/>
                <a:gd name="T92" fmla="*/ 71836 w 598"/>
                <a:gd name="T93" fmla="*/ 768374 h 2158"/>
                <a:gd name="T94" fmla="*/ 91547 w 598"/>
                <a:gd name="T95" fmla="*/ 849034 h 2158"/>
                <a:gd name="T96" fmla="*/ 99431 w 598"/>
                <a:gd name="T97" fmla="*/ 895126 h 2158"/>
                <a:gd name="T98" fmla="*/ 66141 w 598"/>
                <a:gd name="T99" fmla="*/ 916077 h 2158"/>
                <a:gd name="T100" fmla="*/ 90671 w 598"/>
                <a:gd name="T101" fmla="*/ 930219 h 2158"/>
                <a:gd name="T102" fmla="*/ 109505 w 598"/>
                <a:gd name="T103" fmla="*/ 953265 h 2158"/>
                <a:gd name="T104" fmla="*/ 120456 w 598"/>
                <a:gd name="T105" fmla="*/ 979977 h 2158"/>
                <a:gd name="T106" fmla="*/ 134911 w 598"/>
                <a:gd name="T107" fmla="*/ 1027117 h 2158"/>
                <a:gd name="T108" fmla="*/ 157250 w 598"/>
                <a:gd name="T109" fmla="*/ 1054353 h 2158"/>
                <a:gd name="T110" fmla="*/ 172143 w 598"/>
                <a:gd name="T111" fmla="*/ 1072685 h 2158"/>
                <a:gd name="T112" fmla="*/ 185721 w 598"/>
                <a:gd name="T113" fmla="*/ 1086303 h 2158"/>
                <a:gd name="T114" fmla="*/ 203680 w 598"/>
                <a:gd name="T115" fmla="*/ 1105159 h 2158"/>
                <a:gd name="T116" fmla="*/ 227333 w 598"/>
                <a:gd name="T117" fmla="*/ 1120872 h 2158"/>
                <a:gd name="T118" fmla="*/ 235656 w 598"/>
                <a:gd name="T119" fmla="*/ 1126634 h 2158"/>
                <a:gd name="T120" fmla="*/ 256681 w 598"/>
                <a:gd name="T121" fmla="*/ 1098874 h 2158"/>
                <a:gd name="T122" fmla="*/ 258871 w 598"/>
                <a:gd name="T123" fmla="*/ 1084732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1" name="Freeform 9"/>
            <p:cNvSpPr>
              <a:spLocks/>
            </p:cNvSpPr>
            <p:nvPr>
              <p:custDataLst>
                <p:tags r:id="rId6"/>
              </p:custDataLst>
            </p:nvPr>
          </p:nvSpPr>
          <p:spPr bwMode="auto">
            <a:xfrm>
              <a:off x="2576297" y="3641841"/>
              <a:ext cx="1424861" cy="1252022"/>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2" name="Freeform 10"/>
            <p:cNvSpPr>
              <a:spLocks/>
            </p:cNvSpPr>
            <p:nvPr>
              <p:custDataLst>
                <p:tags r:id="rId7"/>
              </p:custDataLst>
            </p:nvPr>
          </p:nvSpPr>
          <p:spPr bwMode="auto">
            <a:xfrm>
              <a:off x="5690402" y="2545080"/>
              <a:ext cx="102945" cy="51205"/>
            </a:xfrm>
            <a:custGeom>
              <a:avLst/>
              <a:gdLst>
                <a:gd name="T0" fmla="*/ 40782 w 161"/>
                <a:gd name="T1" fmla="*/ 0 h 93"/>
                <a:gd name="T2" fmla="*/ 46422 w 161"/>
                <a:gd name="T3" fmla="*/ 9525 h 93"/>
                <a:gd name="T4" fmla="*/ 48591 w 161"/>
                <a:gd name="T5" fmla="*/ 6350 h 93"/>
                <a:gd name="T6" fmla="*/ 50761 w 161"/>
                <a:gd name="T7" fmla="*/ 4233 h 93"/>
                <a:gd name="T8" fmla="*/ 52930 w 161"/>
                <a:gd name="T9" fmla="*/ 2646 h 93"/>
                <a:gd name="T10" fmla="*/ 55099 w 161"/>
                <a:gd name="T11" fmla="*/ 1588 h 93"/>
                <a:gd name="T12" fmla="*/ 59438 w 161"/>
                <a:gd name="T13" fmla="*/ 529 h 93"/>
                <a:gd name="T14" fmla="*/ 64210 w 161"/>
                <a:gd name="T15" fmla="*/ 0 h 93"/>
                <a:gd name="T16" fmla="*/ 65511 w 161"/>
                <a:gd name="T17" fmla="*/ 0 h 93"/>
                <a:gd name="T18" fmla="*/ 69850 w 161"/>
                <a:gd name="T19" fmla="*/ 0 h 93"/>
                <a:gd name="T20" fmla="*/ 69850 w 161"/>
                <a:gd name="T21" fmla="*/ 48684 h 93"/>
                <a:gd name="T22" fmla="*/ 67247 w 161"/>
                <a:gd name="T23" fmla="*/ 49213 h 93"/>
                <a:gd name="T24" fmla="*/ 65078 w 161"/>
                <a:gd name="T25" fmla="*/ 49213 h 93"/>
                <a:gd name="T26" fmla="*/ 62908 w 161"/>
                <a:gd name="T27" fmla="*/ 48684 h 93"/>
                <a:gd name="T28" fmla="*/ 60739 w 161"/>
                <a:gd name="T29" fmla="*/ 48155 h 93"/>
                <a:gd name="T30" fmla="*/ 55967 w 161"/>
                <a:gd name="T31" fmla="*/ 46567 h 93"/>
                <a:gd name="T32" fmla="*/ 52062 w 161"/>
                <a:gd name="T33" fmla="*/ 43392 h 93"/>
                <a:gd name="T34" fmla="*/ 48157 w 161"/>
                <a:gd name="T35" fmla="*/ 39688 h 93"/>
                <a:gd name="T36" fmla="*/ 45120 w 161"/>
                <a:gd name="T37" fmla="*/ 35455 h 93"/>
                <a:gd name="T38" fmla="*/ 42084 w 161"/>
                <a:gd name="T39" fmla="*/ 31221 h 93"/>
                <a:gd name="T40" fmla="*/ 40782 w 161"/>
                <a:gd name="T41" fmla="*/ 25929 h 93"/>
                <a:gd name="T42" fmla="*/ 39914 w 161"/>
                <a:gd name="T43" fmla="*/ 26459 h 93"/>
                <a:gd name="T44" fmla="*/ 38613 w 161"/>
                <a:gd name="T45" fmla="*/ 26988 h 93"/>
                <a:gd name="T46" fmla="*/ 37311 w 161"/>
                <a:gd name="T47" fmla="*/ 26988 h 93"/>
                <a:gd name="T48" fmla="*/ 36443 w 161"/>
                <a:gd name="T49" fmla="*/ 26988 h 93"/>
                <a:gd name="T50" fmla="*/ 33840 w 161"/>
                <a:gd name="T51" fmla="*/ 26459 h 93"/>
                <a:gd name="T52" fmla="*/ 32105 w 161"/>
                <a:gd name="T53" fmla="*/ 25929 h 93"/>
                <a:gd name="T54" fmla="*/ 28200 w 161"/>
                <a:gd name="T55" fmla="*/ 25400 h 93"/>
                <a:gd name="T56" fmla="*/ 23862 w 161"/>
                <a:gd name="T57" fmla="*/ 23813 h 93"/>
                <a:gd name="T58" fmla="*/ 19089 w 161"/>
                <a:gd name="T59" fmla="*/ 21167 h 93"/>
                <a:gd name="T60" fmla="*/ 13883 w 161"/>
                <a:gd name="T61" fmla="*/ 17992 h 93"/>
                <a:gd name="T62" fmla="*/ 9111 w 161"/>
                <a:gd name="T63" fmla="*/ 13758 h 93"/>
                <a:gd name="T64" fmla="*/ 5206 w 161"/>
                <a:gd name="T65" fmla="*/ 9525 h 93"/>
                <a:gd name="T66" fmla="*/ 3471 w 161"/>
                <a:gd name="T67" fmla="*/ 7408 h 93"/>
                <a:gd name="T68" fmla="*/ 2169 w 161"/>
                <a:gd name="T69" fmla="*/ 4763 h 93"/>
                <a:gd name="T70" fmla="*/ 1302 w 161"/>
                <a:gd name="T71" fmla="*/ 2646 h 93"/>
                <a:gd name="T72" fmla="*/ 0 w 161"/>
                <a:gd name="T73" fmla="*/ 0 h 93"/>
                <a:gd name="T74" fmla="*/ 40782 w 161"/>
                <a:gd name="T75" fmla="*/ 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3" name="Freeform 11"/>
            <p:cNvSpPr>
              <a:spLocks/>
            </p:cNvSpPr>
            <p:nvPr>
              <p:custDataLst>
                <p:tags r:id="rId8"/>
              </p:custDataLst>
            </p:nvPr>
          </p:nvSpPr>
          <p:spPr bwMode="auto">
            <a:xfrm>
              <a:off x="4951065" y="2414597"/>
              <a:ext cx="121663" cy="166825"/>
            </a:xfrm>
            <a:custGeom>
              <a:avLst/>
              <a:gdLst>
                <a:gd name="T0" fmla="*/ 16338 w 192"/>
                <a:gd name="T1" fmla="*/ 1567 h 307"/>
                <a:gd name="T2" fmla="*/ 15908 w 192"/>
                <a:gd name="T3" fmla="*/ 0 h 307"/>
                <a:gd name="T4" fmla="*/ 24507 w 192"/>
                <a:gd name="T5" fmla="*/ 1567 h 307"/>
                <a:gd name="T6" fmla="*/ 47294 w 192"/>
                <a:gd name="T7" fmla="*/ 7312 h 307"/>
                <a:gd name="T8" fmla="*/ 66642 w 192"/>
                <a:gd name="T9" fmla="*/ 13057 h 307"/>
                <a:gd name="T10" fmla="*/ 77821 w 192"/>
                <a:gd name="T11" fmla="*/ 14624 h 307"/>
                <a:gd name="T12" fmla="*/ 82550 w 192"/>
                <a:gd name="T13" fmla="*/ 18279 h 307"/>
                <a:gd name="T14" fmla="*/ 80830 w 192"/>
                <a:gd name="T15" fmla="*/ 24547 h 307"/>
                <a:gd name="T16" fmla="*/ 75241 w 192"/>
                <a:gd name="T17" fmla="*/ 42826 h 307"/>
                <a:gd name="T18" fmla="*/ 67932 w 192"/>
                <a:gd name="T19" fmla="*/ 66328 h 307"/>
                <a:gd name="T20" fmla="*/ 63202 w 192"/>
                <a:gd name="T21" fmla="*/ 86175 h 307"/>
                <a:gd name="T22" fmla="*/ 62772 w 192"/>
                <a:gd name="T23" fmla="*/ 108110 h 307"/>
                <a:gd name="T24" fmla="*/ 61913 w 192"/>
                <a:gd name="T25" fmla="*/ 130045 h 307"/>
                <a:gd name="T26" fmla="*/ 57613 w 192"/>
                <a:gd name="T27" fmla="*/ 144669 h 307"/>
                <a:gd name="T28" fmla="*/ 45574 w 192"/>
                <a:gd name="T29" fmla="*/ 154592 h 307"/>
                <a:gd name="T30" fmla="*/ 35686 w 192"/>
                <a:gd name="T31" fmla="*/ 158248 h 307"/>
                <a:gd name="T32" fmla="*/ 30956 w 192"/>
                <a:gd name="T33" fmla="*/ 160337 h 307"/>
                <a:gd name="T34" fmla="*/ 22357 w 192"/>
                <a:gd name="T35" fmla="*/ 159292 h 307"/>
                <a:gd name="T36" fmla="*/ 13758 w 192"/>
                <a:gd name="T37" fmla="*/ 151981 h 307"/>
                <a:gd name="T38" fmla="*/ 12898 w 192"/>
                <a:gd name="T39" fmla="*/ 144669 h 307"/>
                <a:gd name="T40" fmla="*/ 9459 w 192"/>
                <a:gd name="T41" fmla="*/ 134223 h 307"/>
                <a:gd name="T42" fmla="*/ 4299 w 192"/>
                <a:gd name="T43" fmla="*/ 120644 h 307"/>
                <a:gd name="T44" fmla="*/ 860 w 192"/>
                <a:gd name="T45" fmla="*/ 110199 h 307"/>
                <a:gd name="T46" fmla="*/ 0 w 192"/>
                <a:gd name="T47" fmla="*/ 102887 h 307"/>
                <a:gd name="T48" fmla="*/ 0 w 192"/>
                <a:gd name="T49" fmla="*/ 94009 h 307"/>
                <a:gd name="T50" fmla="*/ 860 w 192"/>
                <a:gd name="T51" fmla="*/ 86175 h 307"/>
                <a:gd name="T52" fmla="*/ 4729 w 192"/>
                <a:gd name="T53" fmla="*/ 75729 h 307"/>
                <a:gd name="T54" fmla="*/ 14188 w 192"/>
                <a:gd name="T55" fmla="*/ 56927 h 307"/>
                <a:gd name="T56" fmla="*/ 20638 w 192"/>
                <a:gd name="T57" fmla="*/ 42304 h 307"/>
                <a:gd name="T58" fmla="*/ 22357 w 192"/>
                <a:gd name="T59" fmla="*/ 32381 h 307"/>
                <a:gd name="T60" fmla="*/ 22787 w 192"/>
                <a:gd name="T61" fmla="*/ 21413 h 307"/>
                <a:gd name="T62" fmla="*/ 23647 w 192"/>
                <a:gd name="T63" fmla="*/ 15668 h 307"/>
                <a:gd name="T64" fmla="*/ 24507 w 192"/>
                <a:gd name="T65" fmla="*/ 13579 h 307"/>
                <a:gd name="T66" fmla="*/ 25797 w 192"/>
                <a:gd name="T67" fmla="*/ 11490 h 307"/>
                <a:gd name="T68" fmla="*/ 18918 w 192"/>
                <a:gd name="T69" fmla="*/ 3656 h 3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4" name="Freeform 12"/>
            <p:cNvSpPr>
              <a:spLocks/>
            </p:cNvSpPr>
            <p:nvPr>
              <p:custDataLst>
                <p:tags r:id="rId9"/>
              </p:custDataLst>
            </p:nvPr>
          </p:nvSpPr>
          <p:spPr bwMode="auto">
            <a:xfrm>
              <a:off x="5070392" y="1879430"/>
              <a:ext cx="252684" cy="280797"/>
            </a:xfrm>
            <a:custGeom>
              <a:avLst/>
              <a:gdLst>
                <a:gd name="T0" fmla="*/ 11200 w 398"/>
                <a:gd name="T1" fmla="*/ 1042 h 518"/>
                <a:gd name="T2" fmla="*/ 40924 w 398"/>
                <a:gd name="T3" fmla="*/ 6773 h 518"/>
                <a:gd name="T4" fmla="*/ 49970 w 398"/>
                <a:gd name="T5" fmla="*/ 11983 h 518"/>
                <a:gd name="T6" fmla="*/ 34462 w 398"/>
                <a:gd name="T7" fmla="*/ 24487 h 518"/>
                <a:gd name="T8" fmla="*/ 27570 w 398"/>
                <a:gd name="T9" fmla="*/ 32302 h 518"/>
                <a:gd name="T10" fmla="*/ 33170 w 398"/>
                <a:gd name="T11" fmla="*/ 35949 h 518"/>
                <a:gd name="T12" fmla="*/ 71940 w 398"/>
                <a:gd name="T13" fmla="*/ 41159 h 518"/>
                <a:gd name="T14" fmla="*/ 90464 w 398"/>
                <a:gd name="T15" fmla="*/ 56788 h 518"/>
                <a:gd name="T16" fmla="*/ 66340 w 398"/>
                <a:gd name="T17" fmla="*/ 66166 h 518"/>
                <a:gd name="T18" fmla="*/ 63324 w 398"/>
                <a:gd name="T19" fmla="*/ 71897 h 518"/>
                <a:gd name="T20" fmla="*/ 82279 w 398"/>
                <a:gd name="T21" fmla="*/ 74502 h 518"/>
                <a:gd name="T22" fmla="*/ 90894 w 398"/>
                <a:gd name="T23" fmla="*/ 81275 h 518"/>
                <a:gd name="T24" fmla="*/ 104679 w 398"/>
                <a:gd name="T25" fmla="*/ 99510 h 518"/>
                <a:gd name="T26" fmla="*/ 111141 w 398"/>
                <a:gd name="T27" fmla="*/ 110451 h 518"/>
                <a:gd name="T28" fmla="*/ 112003 w 398"/>
                <a:gd name="T29" fmla="*/ 123476 h 518"/>
                <a:gd name="T30" fmla="*/ 117172 w 398"/>
                <a:gd name="T31" fmla="*/ 132333 h 518"/>
                <a:gd name="T32" fmla="*/ 123203 w 398"/>
                <a:gd name="T33" fmla="*/ 145357 h 518"/>
                <a:gd name="T34" fmla="*/ 131818 w 398"/>
                <a:gd name="T35" fmla="*/ 154735 h 518"/>
                <a:gd name="T36" fmla="*/ 140865 w 398"/>
                <a:gd name="T37" fmla="*/ 166718 h 518"/>
                <a:gd name="T38" fmla="*/ 149049 w 398"/>
                <a:gd name="T39" fmla="*/ 175575 h 518"/>
                <a:gd name="T40" fmla="*/ 159388 w 398"/>
                <a:gd name="T41" fmla="*/ 177659 h 518"/>
                <a:gd name="T42" fmla="*/ 170588 w 398"/>
                <a:gd name="T43" fmla="*/ 190163 h 518"/>
                <a:gd name="T44" fmla="*/ 170158 w 398"/>
                <a:gd name="T45" fmla="*/ 205793 h 518"/>
                <a:gd name="T46" fmla="*/ 164558 w 398"/>
                <a:gd name="T47" fmla="*/ 210482 h 518"/>
                <a:gd name="T48" fmla="*/ 158096 w 398"/>
                <a:gd name="T49" fmla="*/ 216213 h 518"/>
                <a:gd name="T50" fmla="*/ 158527 w 398"/>
                <a:gd name="T51" fmla="*/ 221944 h 518"/>
                <a:gd name="T52" fmla="*/ 161973 w 398"/>
                <a:gd name="T53" fmla="*/ 230800 h 518"/>
                <a:gd name="T54" fmla="*/ 154650 w 398"/>
                <a:gd name="T55" fmla="*/ 241220 h 518"/>
                <a:gd name="T56" fmla="*/ 62894 w 398"/>
                <a:gd name="T57" fmla="*/ 260497 h 518"/>
                <a:gd name="T58" fmla="*/ 29293 w 398"/>
                <a:gd name="T59" fmla="*/ 264665 h 518"/>
                <a:gd name="T60" fmla="*/ 22831 w 398"/>
                <a:gd name="T61" fmla="*/ 269875 h 518"/>
                <a:gd name="T62" fmla="*/ 24985 w 398"/>
                <a:gd name="T63" fmla="*/ 256850 h 518"/>
                <a:gd name="T64" fmla="*/ 30585 w 398"/>
                <a:gd name="T65" fmla="*/ 247993 h 518"/>
                <a:gd name="T66" fmla="*/ 49109 w 398"/>
                <a:gd name="T67" fmla="*/ 238615 h 518"/>
                <a:gd name="T68" fmla="*/ 74094 w 398"/>
                <a:gd name="T69" fmla="*/ 228716 h 518"/>
                <a:gd name="T70" fmla="*/ 77109 w 398"/>
                <a:gd name="T71" fmla="*/ 221944 h 518"/>
                <a:gd name="T72" fmla="*/ 73663 w 398"/>
                <a:gd name="T73" fmla="*/ 226111 h 518"/>
                <a:gd name="T74" fmla="*/ 47816 w 398"/>
                <a:gd name="T75" fmla="*/ 225069 h 518"/>
                <a:gd name="T76" fmla="*/ 32739 w 398"/>
                <a:gd name="T77" fmla="*/ 218818 h 518"/>
                <a:gd name="T78" fmla="*/ 33170 w 398"/>
                <a:gd name="T79" fmla="*/ 209440 h 518"/>
                <a:gd name="T80" fmla="*/ 40924 w 398"/>
                <a:gd name="T81" fmla="*/ 203709 h 518"/>
                <a:gd name="T82" fmla="*/ 37478 w 398"/>
                <a:gd name="T83" fmla="*/ 183390 h 518"/>
                <a:gd name="T84" fmla="*/ 45232 w 398"/>
                <a:gd name="T85" fmla="*/ 171407 h 518"/>
                <a:gd name="T86" fmla="*/ 66340 w 398"/>
                <a:gd name="T87" fmla="*/ 160987 h 518"/>
                <a:gd name="T88" fmla="*/ 74094 w 398"/>
                <a:gd name="T89" fmla="*/ 151609 h 518"/>
                <a:gd name="T90" fmla="*/ 63755 w 398"/>
                <a:gd name="T91" fmla="*/ 141189 h 518"/>
                <a:gd name="T92" fmla="*/ 59878 w 398"/>
                <a:gd name="T93" fmla="*/ 128686 h 518"/>
                <a:gd name="T94" fmla="*/ 40493 w 398"/>
                <a:gd name="T95" fmla="*/ 124518 h 518"/>
                <a:gd name="T96" fmla="*/ 34462 w 398"/>
                <a:gd name="T97" fmla="*/ 112535 h 518"/>
                <a:gd name="T98" fmla="*/ 38770 w 398"/>
                <a:gd name="T99" fmla="*/ 100031 h 518"/>
                <a:gd name="T100" fmla="*/ 43078 w 398"/>
                <a:gd name="T101" fmla="*/ 87527 h 518"/>
                <a:gd name="T102" fmla="*/ 31447 w 398"/>
                <a:gd name="T103" fmla="*/ 96905 h 518"/>
                <a:gd name="T104" fmla="*/ 9477 w 398"/>
                <a:gd name="T105" fmla="*/ 84401 h 518"/>
                <a:gd name="T106" fmla="*/ 8616 w 398"/>
                <a:gd name="T107" fmla="*/ 73981 h 518"/>
                <a:gd name="T108" fmla="*/ 6031 w 398"/>
                <a:gd name="T109" fmla="*/ 68250 h 518"/>
                <a:gd name="T110" fmla="*/ 8616 w 398"/>
                <a:gd name="T111" fmla="*/ 32823 h 518"/>
                <a:gd name="T112" fmla="*/ 8185 w 398"/>
                <a:gd name="T113" fmla="*/ 25529 h 518"/>
                <a:gd name="T114" fmla="*/ 1723 w 398"/>
                <a:gd name="T115" fmla="*/ 20840 h 518"/>
                <a:gd name="T116" fmla="*/ 8616 w 398"/>
                <a:gd name="T117" fmla="*/ 9899 h 518"/>
                <a:gd name="T118" fmla="*/ 1292 w 398"/>
                <a:gd name="T119" fmla="*/ 4689 h 5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5" name="Freeform 13"/>
            <p:cNvSpPr>
              <a:spLocks/>
            </p:cNvSpPr>
            <p:nvPr>
              <p:custDataLst>
                <p:tags r:id="rId10"/>
              </p:custDataLst>
            </p:nvPr>
          </p:nvSpPr>
          <p:spPr bwMode="auto">
            <a:xfrm>
              <a:off x="5599159" y="2194910"/>
              <a:ext cx="250345" cy="79284"/>
            </a:xfrm>
            <a:custGeom>
              <a:avLst/>
              <a:gdLst>
                <a:gd name="T0" fmla="*/ 84486 w 382"/>
                <a:gd name="T1" fmla="*/ 10812 h 148"/>
                <a:gd name="T2" fmla="*/ 78706 w 382"/>
                <a:gd name="T3" fmla="*/ 15961 h 148"/>
                <a:gd name="T4" fmla="*/ 77372 w 382"/>
                <a:gd name="T5" fmla="*/ 23169 h 148"/>
                <a:gd name="T6" fmla="*/ 74704 w 382"/>
                <a:gd name="T7" fmla="*/ 27288 h 148"/>
                <a:gd name="T8" fmla="*/ 73814 w 382"/>
                <a:gd name="T9" fmla="*/ 31407 h 148"/>
                <a:gd name="T10" fmla="*/ 78706 w 382"/>
                <a:gd name="T11" fmla="*/ 38100 h 148"/>
                <a:gd name="T12" fmla="*/ 68923 w 382"/>
                <a:gd name="T13" fmla="*/ 44278 h 148"/>
                <a:gd name="T14" fmla="*/ 48024 w 382"/>
                <a:gd name="T15" fmla="*/ 49427 h 148"/>
                <a:gd name="T16" fmla="*/ 34239 w 382"/>
                <a:gd name="T17" fmla="*/ 49942 h 148"/>
                <a:gd name="T18" fmla="*/ 23123 w 382"/>
                <a:gd name="T19" fmla="*/ 48912 h 148"/>
                <a:gd name="T20" fmla="*/ 1779 w 382"/>
                <a:gd name="T21" fmla="*/ 57150 h 148"/>
                <a:gd name="T22" fmla="*/ 0 w 382"/>
                <a:gd name="T23" fmla="*/ 66418 h 148"/>
                <a:gd name="T24" fmla="*/ 1779 w 382"/>
                <a:gd name="T25" fmla="*/ 67447 h 148"/>
                <a:gd name="T26" fmla="*/ 5336 w 382"/>
                <a:gd name="T27" fmla="*/ 67447 h 148"/>
                <a:gd name="T28" fmla="*/ 22678 w 382"/>
                <a:gd name="T29" fmla="*/ 66418 h 148"/>
                <a:gd name="T30" fmla="*/ 50692 w 382"/>
                <a:gd name="T31" fmla="*/ 65388 h 148"/>
                <a:gd name="T32" fmla="*/ 54694 w 382"/>
                <a:gd name="T33" fmla="*/ 68992 h 148"/>
                <a:gd name="T34" fmla="*/ 60919 w 382"/>
                <a:gd name="T35" fmla="*/ 72596 h 148"/>
                <a:gd name="T36" fmla="*/ 70702 w 382"/>
                <a:gd name="T37" fmla="*/ 75685 h 148"/>
                <a:gd name="T38" fmla="*/ 82263 w 382"/>
                <a:gd name="T39" fmla="*/ 76200 h 148"/>
                <a:gd name="T40" fmla="*/ 93380 w 382"/>
                <a:gd name="T41" fmla="*/ 76200 h 148"/>
                <a:gd name="T42" fmla="*/ 103607 w 382"/>
                <a:gd name="T43" fmla="*/ 76200 h 148"/>
                <a:gd name="T44" fmla="*/ 113390 w 382"/>
                <a:gd name="T45" fmla="*/ 76200 h 148"/>
                <a:gd name="T46" fmla="*/ 122283 w 382"/>
                <a:gd name="T47" fmla="*/ 73626 h 148"/>
                <a:gd name="T48" fmla="*/ 133844 w 382"/>
                <a:gd name="T49" fmla="*/ 68992 h 148"/>
                <a:gd name="T50" fmla="*/ 148518 w 382"/>
                <a:gd name="T51" fmla="*/ 62299 h 148"/>
                <a:gd name="T52" fmla="*/ 156967 w 382"/>
                <a:gd name="T53" fmla="*/ 53031 h 148"/>
                <a:gd name="T54" fmla="*/ 165415 w 382"/>
                <a:gd name="T55" fmla="*/ 37070 h 148"/>
                <a:gd name="T56" fmla="*/ 167194 w 382"/>
                <a:gd name="T57" fmla="*/ 26773 h 148"/>
                <a:gd name="T58" fmla="*/ 161413 w 382"/>
                <a:gd name="T59" fmla="*/ 22654 h 148"/>
                <a:gd name="T60" fmla="*/ 158745 w 382"/>
                <a:gd name="T61" fmla="*/ 16476 h 148"/>
                <a:gd name="T62" fmla="*/ 154299 w 382"/>
                <a:gd name="T63" fmla="*/ 11327 h 148"/>
                <a:gd name="T64" fmla="*/ 148518 w 382"/>
                <a:gd name="T65" fmla="*/ 8753 h 148"/>
                <a:gd name="T66" fmla="*/ 141848 w 382"/>
                <a:gd name="T67" fmla="*/ 4119 h 148"/>
                <a:gd name="T68" fmla="*/ 90267 w 382"/>
                <a:gd name="T69" fmla="*/ 9268 h 1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6" name="Freeform 14"/>
            <p:cNvSpPr>
              <a:spLocks/>
            </p:cNvSpPr>
            <p:nvPr>
              <p:custDataLst>
                <p:tags r:id="rId11"/>
              </p:custDataLst>
            </p:nvPr>
          </p:nvSpPr>
          <p:spPr bwMode="auto">
            <a:xfrm>
              <a:off x="7798449" y="2037996"/>
              <a:ext cx="1888115" cy="1080241"/>
            </a:xfrm>
            <a:custGeom>
              <a:avLst/>
              <a:gdLst>
                <a:gd name="T0" fmla="*/ 162757 w 2936"/>
                <a:gd name="T1" fmla="*/ 560736 h 1983"/>
                <a:gd name="T2" fmla="*/ 167993 w 2936"/>
                <a:gd name="T3" fmla="*/ 618851 h 1983"/>
                <a:gd name="T4" fmla="*/ 208573 w 2936"/>
                <a:gd name="T5" fmla="*/ 710998 h 1983"/>
                <a:gd name="T6" fmla="*/ 335114 w 2936"/>
                <a:gd name="T7" fmla="*/ 781156 h 1983"/>
                <a:gd name="T8" fmla="*/ 452055 w 2936"/>
                <a:gd name="T9" fmla="*/ 812569 h 1983"/>
                <a:gd name="T10" fmla="*/ 490453 w 2936"/>
                <a:gd name="T11" fmla="*/ 800527 h 1983"/>
                <a:gd name="T12" fmla="*/ 611321 w 2936"/>
                <a:gd name="T13" fmla="*/ 758119 h 1983"/>
                <a:gd name="T14" fmla="*/ 675027 w 2936"/>
                <a:gd name="T15" fmla="*/ 807334 h 1983"/>
                <a:gd name="T16" fmla="*/ 688118 w 2936"/>
                <a:gd name="T17" fmla="*/ 888486 h 1983"/>
                <a:gd name="T18" fmla="*/ 701208 w 2936"/>
                <a:gd name="T19" fmla="*/ 928277 h 1983"/>
                <a:gd name="T20" fmla="*/ 744406 w 2936"/>
                <a:gd name="T21" fmla="*/ 1001052 h 1983"/>
                <a:gd name="T22" fmla="*/ 803749 w 2936"/>
                <a:gd name="T23" fmla="*/ 973303 h 1983"/>
                <a:gd name="T24" fmla="*/ 904109 w 2936"/>
                <a:gd name="T25" fmla="*/ 970685 h 1983"/>
                <a:gd name="T26" fmla="*/ 988324 w 2936"/>
                <a:gd name="T27" fmla="*/ 1038225 h 1983"/>
                <a:gd name="T28" fmla="*/ 1028468 w 2936"/>
                <a:gd name="T29" fmla="*/ 1000005 h 1983"/>
                <a:gd name="T30" fmla="*/ 1072102 w 2936"/>
                <a:gd name="T31" fmla="*/ 976968 h 1983"/>
                <a:gd name="T32" fmla="*/ 1110937 w 2936"/>
                <a:gd name="T33" fmla="*/ 956026 h 1983"/>
                <a:gd name="T34" fmla="*/ 1170716 w 2936"/>
                <a:gd name="T35" fmla="*/ 906811 h 1983"/>
                <a:gd name="T36" fmla="*/ 1186425 w 2936"/>
                <a:gd name="T37" fmla="*/ 846077 h 1983"/>
                <a:gd name="T38" fmla="*/ 1219151 w 2936"/>
                <a:gd name="T39" fmla="*/ 743459 h 1983"/>
                <a:gd name="T40" fmla="*/ 1180316 w 2936"/>
                <a:gd name="T41" fmla="*/ 719899 h 1983"/>
                <a:gd name="T42" fmla="*/ 1151954 w 2936"/>
                <a:gd name="T43" fmla="*/ 666495 h 1983"/>
                <a:gd name="T44" fmla="*/ 1164608 w 2936"/>
                <a:gd name="T45" fmla="*/ 642412 h 1983"/>
                <a:gd name="T46" fmla="*/ 1104828 w 2936"/>
                <a:gd name="T47" fmla="*/ 555500 h 1983"/>
                <a:gd name="T48" fmla="*/ 1127082 w 2936"/>
                <a:gd name="T49" fmla="*/ 519898 h 1983"/>
                <a:gd name="T50" fmla="*/ 1070357 w 2936"/>
                <a:gd name="T51" fmla="*/ 503667 h 1983"/>
                <a:gd name="T52" fmla="*/ 1017995 w 2936"/>
                <a:gd name="T53" fmla="*/ 464400 h 1983"/>
                <a:gd name="T54" fmla="*/ 1033267 w 2936"/>
                <a:gd name="T55" fmla="*/ 437698 h 1983"/>
                <a:gd name="T56" fmla="*/ 1065993 w 2936"/>
                <a:gd name="T57" fmla="*/ 395813 h 1983"/>
                <a:gd name="T58" fmla="*/ 1089120 w 2936"/>
                <a:gd name="T59" fmla="*/ 408379 h 1983"/>
                <a:gd name="T60" fmla="*/ 1104828 w 2936"/>
                <a:gd name="T61" fmla="*/ 446599 h 1983"/>
                <a:gd name="T62" fmla="*/ 1173335 w 2936"/>
                <a:gd name="T63" fmla="*/ 399478 h 1983"/>
                <a:gd name="T64" fmla="*/ 1233987 w 2936"/>
                <a:gd name="T65" fmla="*/ 352358 h 1983"/>
                <a:gd name="T66" fmla="*/ 1259295 w 2936"/>
                <a:gd name="T67" fmla="*/ 295289 h 1983"/>
                <a:gd name="T68" fmla="*/ 1277621 w 2936"/>
                <a:gd name="T69" fmla="*/ 258640 h 1983"/>
                <a:gd name="T70" fmla="*/ 1262349 w 2936"/>
                <a:gd name="T71" fmla="*/ 160734 h 1983"/>
                <a:gd name="T72" fmla="*/ 1187734 w 2936"/>
                <a:gd name="T73" fmla="*/ 178535 h 1983"/>
                <a:gd name="T74" fmla="*/ 1073848 w 2936"/>
                <a:gd name="T75" fmla="*/ 107330 h 1983"/>
                <a:gd name="T76" fmla="*/ 1003596 w 2936"/>
                <a:gd name="T77" fmla="*/ 46597 h 1983"/>
                <a:gd name="T78" fmla="*/ 863965 w 2936"/>
                <a:gd name="T79" fmla="*/ 27749 h 1983"/>
                <a:gd name="T80" fmla="*/ 875747 w 2936"/>
                <a:gd name="T81" fmla="*/ 81152 h 1983"/>
                <a:gd name="T82" fmla="*/ 851747 w 2936"/>
                <a:gd name="T83" fmla="*/ 118849 h 1983"/>
                <a:gd name="T84" fmla="*/ 883601 w 2936"/>
                <a:gd name="T85" fmla="*/ 183247 h 1983"/>
                <a:gd name="T86" fmla="*/ 936399 w 2936"/>
                <a:gd name="T87" fmla="*/ 193718 h 1983"/>
                <a:gd name="T88" fmla="*/ 890582 w 2936"/>
                <a:gd name="T89" fmla="*/ 238221 h 1983"/>
                <a:gd name="T90" fmla="*/ 825130 w 2936"/>
                <a:gd name="T91" fmla="*/ 298431 h 1983"/>
                <a:gd name="T92" fmla="*/ 711244 w 2936"/>
                <a:gd name="T93" fmla="*/ 373300 h 1983"/>
                <a:gd name="T94" fmla="*/ 535833 w 2936"/>
                <a:gd name="T95" fmla="*/ 345028 h 1983"/>
                <a:gd name="T96" fmla="*/ 452055 w 2936"/>
                <a:gd name="T97" fmla="*/ 293195 h 1983"/>
                <a:gd name="T98" fmla="*/ 328132 w 2936"/>
                <a:gd name="T99" fmla="*/ 259164 h 1983"/>
                <a:gd name="T100" fmla="*/ 299333 w 2936"/>
                <a:gd name="T101" fmla="*/ 198430 h 1983"/>
                <a:gd name="T102" fmla="*/ 223409 w 2936"/>
                <a:gd name="T103" fmla="*/ 156545 h 1983"/>
                <a:gd name="T104" fmla="*/ 187629 w 2936"/>
                <a:gd name="T105" fmla="*/ 162828 h 1983"/>
                <a:gd name="T106" fmla="*/ 184574 w 2936"/>
                <a:gd name="T107" fmla="*/ 203142 h 1983"/>
                <a:gd name="T108" fmla="*/ 133086 w 2936"/>
                <a:gd name="T109" fmla="*/ 200001 h 1983"/>
                <a:gd name="T110" fmla="*/ 99051 w 2936"/>
                <a:gd name="T111" fmla="*/ 265446 h 1983"/>
                <a:gd name="T112" fmla="*/ 113450 w 2936"/>
                <a:gd name="T113" fmla="*/ 311520 h 1983"/>
                <a:gd name="T114" fmla="*/ 109959 w 2936"/>
                <a:gd name="T115" fmla="*/ 374871 h 1983"/>
                <a:gd name="T116" fmla="*/ 51489 w 2936"/>
                <a:gd name="T117" fmla="*/ 408903 h 1983"/>
                <a:gd name="T118" fmla="*/ 17454 w 2936"/>
                <a:gd name="T119" fmla="*/ 468065 h 198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7" name="Freeform 15"/>
            <p:cNvSpPr>
              <a:spLocks/>
            </p:cNvSpPr>
            <p:nvPr>
              <p:custDataLst>
                <p:tags r:id="rId12"/>
              </p:custDataLst>
            </p:nvPr>
          </p:nvSpPr>
          <p:spPr bwMode="auto">
            <a:xfrm>
              <a:off x="5870558" y="1560638"/>
              <a:ext cx="325214" cy="284102"/>
            </a:xfrm>
            <a:custGeom>
              <a:avLst/>
              <a:gdLst>
                <a:gd name="T0" fmla="*/ 151048 w 504"/>
                <a:gd name="T1" fmla="*/ 256896 h 524"/>
                <a:gd name="T2" fmla="*/ 112082 w 504"/>
                <a:gd name="T3" fmla="*/ 263149 h 524"/>
                <a:gd name="T4" fmla="*/ 102888 w 504"/>
                <a:gd name="T5" fmla="*/ 269402 h 524"/>
                <a:gd name="T6" fmla="*/ 91943 w 504"/>
                <a:gd name="T7" fmla="*/ 272008 h 524"/>
                <a:gd name="T8" fmla="*/ 67862 w 504"/>
                <a:gd name="T9" fmla="*/ 273050 h 524"/>
                <a:gd name="T10" fmla="*/ 46409 w 504"/>
                <a:gd name="T11" fmla="*/ 272008 h 524"/>
                <a:gd name="T12" fmla="*/ 41155 w 504"/>
                <a:gd name="T13" fmla="*/ 268881 h 524"/>
                <a:gd name="T14" fmla="*/ 31085 w 504"/>
                <a:gd name="T15" fmla="*/ 265234 h 524"/>
                <a:gd name="T16" fmla="*/ 15762 w 504"/>
                <a:gd name="T17" fmla="*/ 258460 h 524"/>
                <a:gd name="T18" fmla="*/ 9632 w 504"/>
                <a:gd name="T19" fmla="*/ 253249 h 524"/>
                <a:gd name="T20" fmla="*/ 8756 w 504"/>
                <a:gd name="T21" fmla="*/ 248559 h 524"/>
                <a:gd name="T22" fmla="*/ 11821 w 504"/>
                <a:gd name="T23" fmla="*/ 241264 h 524"/>
                <a:gd name="T24" fmla="*/ 14010 w 504"/>
                <a:gd name="T25" fmla="*/ 231884 h 524"/>
                <a:gd name="T26" fmla="*/ 12259 w 504"/>
                <a:gd name="T27" fmla="*/ 225110 h 524"/>
                <a:gd name="T28" fmla="*/ 4378 w 504"/>
                <a:gd name="T29" fmla="*/ 217294 h 524"/>
                <a:gd name="T30" fmla="*/ 438 w 504"/>
                <a:gd name="T31" fmla="*/ 212083 h 524"/>
                <a:gd name="T32" fmla="*/ 438 w 504"/>
                <a:gd name="T33" fmla="*/ 203745 h 524"/>
                <a:gd name="T34" fmla="*/ 7443 w 504"/>
                <a:gd name="T35" fmla="*/ 187592 h 524"/>
                <a:gd name="T36" fmla="*/ 21015 w 504"/>
                <a:gd name="T37" fmla="*/ 170917 h 524"/>
                <a:gd name="T38" fmla="*/ 37653 w 504"/>
                <a:gd name="T39" fmla="*/ 155805 h 524"/>
                <a:gd name="T40" fmla="*/ 54290 w 504"/>
                <a:gd name="T41" fmla="*/ 145383 h 524"/>
                <a:gd name="T42" fmla="*/ 70051 w 504"/>
                <a:gd name="T43" fmla="*/ 141736 h 524"/>
                <a:gd name="T44" fmla="*/ 67862 w 504"/>
                <a:gd name="T45" fmla="*/ 137567 h 524"/>
                <a:gd name="T46" fmla="*/ 62171 w 504"/>
                <a:gd name="T47" fmla="*/ 134962 h 524"/>
                <a:gd name="T48" fmla="*/ 58230 w 504"/>
                <a:gd name="T49" fmla="*/ 130793 h 524"/>
                <a:gd name="T50" fmla="*/ 55603 w 504"/>
                <a:gd name="T51" fmla="*/ 119329 h 524"/>
                <a:gd name="T52" fmla="*/ 54290 w 504"/>
                <a:gd name="T53" fmla="*/ 101612 h 524"/>
                <a:gd name="T54" fmla="*/ 50349 w 504"/>
                <a:gd name="T55" fmla="*/ 83895 h 524"/>
                <a:gd name="T56" fmla="*/ 43782 w 504"/>
                <a:gd name="T57" fmla="*/ 69826 h 524"/>
                <a:gd name="T58" fmla="*/ 29772 w 504"/>
                <a:gd name="T59" fmla="*/ 46898 h 524"/>
                <a:gd name="T60" fmla="*/ 37653 w 504"/>
                <a:gd name="T61" fmla="*/ 31265 h 524"/>
                <a:gd name="T62" fmla="*/ 46409 w 504"/>
                <a:gd name="T63" fmla="*/ 29181 h 524"/>
                <a:gd name="T64" fmla="*/ 56917 w 504"/>
                <a:gd name="T65" fmla="*/ 30223 h 524"/>
                <a:gd name="T66" fmla="*/ 60857 w 504"/>
                <a:gd name="T67" fmla="*/ 31786 h 524"/>
                <a:gd name="T68" fmla="*/ 70051 w 504"/>
                <a:gd name="T69" fmla="*/ 29181 h 524"/>
                <a:gd name="T70" fmla="*/ 71803 w 504"/>
                <a:gd name="T71" fmla="*/ 17196 h 524"/>
                <a:gd name="T72" fmla="*/ 74867 w 504"/>
                <a:gd name="T73" fmla="*/ 6774 h 524"/>
                <a:gd name="T74" fmla="*/ 81873 w 504"/>
                <a:gd name="T75" fmla="*/ 0 h 524"/>
                <a:gd name="T76" fmla="*/ 98510 w 504"/>
                <a:gd name="T77" fmla="*/ 0 h 524"/>
                <a:gd name="T78" fmla="*/ 111207 w 504"/>
                <a:gd name="T79" fmla="*/ 4169 h 524"/>
                <a:gd name="T80" fmla="*/ 122590 w 504"/>
                <a:gd name="T81" fmla="*/ 10943 h 524"/>
                <a:gd name="T82" fmla="*/ 122152 w 504"/>
                <a:gd name="T83" fmla="*/ 32307 h 524"/>
                <a:gd name="T84" fmla="*/ 127844 w 504"/>
                <a:gd name="T85" fmla="*/ 40124 h 524"/>
                <a:gd name="T86" fmla="*/ 139665 w 504"/>
                <a:gd name="T87" fmla="*/ 48982 h 524"/>
                <a:gd name="T88" fmla="*/ 155864 w 504"/>
                <a:gd name="T89" fmla="*/ 62009 h 524"/>
                <a:gd name="T90" fmla="*/ 151486 w 504"/>
                <a:gd name="T91" fmla="*/ 70347 h 524"/>
                <a:gd name="T92" fmla="*/ 148859 w 504"/>
                <a:gd name="T93" fmla="*/ 79726 h 524"/>
                <a:gd name="T94" fmla="*/ 150611 w 504"/>
                <a:gd name="T95" fmla="*/ 91711 h 524"/>
                <a:gd name="T96" fmla="*/ 158929 w 504"/>
                <a:gd name="T97" fmla="*/ 104218 h 524"/>
                <a:gd name="T98" fmla="*/ 165497 w 504"/>
                <a:gd name="T99" fmla="*/ 109428 h 524"/>
                <a:gd name="T100" fmla="*/ 168999 w 504"/>
                <a:gd name="T101" fmla="*/ 133398 h 524"/>
                <a:gd name="T102" fmla="*/ 176880 w 504"/>
                <a:gd name="T103" fmla="*/ 150594 h 524"/>
                <a:gd name="T104" fmla="*/ 189139 w 504"/>
                <a:gd name="T105" fmla="*/ 164143 h 524"/>
                <a:gd name="T106" fmla="*/ 202711 w 504"/>
                <a:gd name="T107" fmla="*/ 174564 h 524"/>
                <a:gd name="T108" fmla="*/ 204025 w 504"/>
                <a:gd name="T109" fmla="*/ 203224 h 524"/>
                <a:gd name="T110" fmla="*/ 173815 w 504"/>
                <a:gd name="T111" fmla="*/ 238137 h 5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8" name="Freeform 16"/>
            <p:cNvSpPr>
              <a:spLocks/>
            </p:cNvSpPr>
            <p:nvPr>
              <p:custDataLst>
                <p:tags r:id="rId13"/>
              </p:custDataLst>
            </p:nvPr>
          </p:nvSpPr>
          <p:spPr bwMode="auto">
            <a:xfrm>
              <a:off x="5482177" y="1995051"/>
              <a:ext cx="269062" cy="247761"/>
            </a:xfrm>
            <a:custGeom>
              <a:avLst/>
              <a:gdLst>
                <a:gd name="T0" fmla="*/ 177560 w 438"/>
                <a:gd name="T1" fmla="*/ 100319 h 451"/>
                <a:gd name="T2" fmla="*/ 170058 w 438"/>
                <a:gd name="T3" fmla="*/ 67583 h 451"/>
                <a:gd name="T4" fmla="*/ 161305 w 438"/>
                <a:gd name="T5" fmla="*/ 44879 h 451"/>
                <a:gd name="T6" fmla="*/ 152969 w 438"/>
                <a:gd name="T7" fmla="*/ 32736 h 451"/>
                <a:gd name="T8" fmla="*/ 148384 w 438"/>
                <a:gd name="T9" fmla="*/ 30624 h 451"/>
                <a:gd name="T10" fmla="*/ 139631 w 438"/>
                <a:gd name="T11" fmla="*/ 23760 h 451"/>
                <a:gd name="T12" fmla="*/ 130878 w 438"/>
                <a:gd name="T13" fmla="*/ 20064 h 451"/>
                <a:gd name="T14" fmla="*/ 122125 w 438"/>
                <a:gd name="T15" fmla="*/ 20064 h 451"/>
                <a:gd name="T16" fmla="*/ 115039 w 438"/>
                <a:gd name="T17" fmla="*/ 22176 h 451"/>
                <a:gd name="T18" fmla="*/ 104619 w 438"/>
                <a:gd name="T19" fmla="*/ 30624 h 451"/>
                <a:gd name="T20" fmla="*/ 97950 w 438"/>
                <a:gd name="T21" fmla="*/ 35376 h 451"/>
                <a:gd name="T22" fmla="*/ 90447 w 438"/>
                <a:gd name="T23" fmla="*/ 34848 h 451"/>
                <a:gd name="T24" fmla="*/ 72525 w 438"/>
                <a:gd name="T25" fmla="*/ 19536 h 451"/>
                <a:gd name="T26" fmla="*/ 47099 w 438"/>
                <a:gd name="T27" fmla="*/ 0 h 451"/>
                <a:gd name="T28" fmla="*/ 39597 w 438"/>
                <a:gd name="T29" fmla="*/ 12144 h 451"/>
                <a:gd name="T30" fmla="*/ 38763 w 438"/>
                <a:gd name="T31" fmla="*/ 22704 h 451"/>
                <a:gd name="T32" fmla="*/ 40847 w 438"/>
                <a:gd name="T33" fmla="*/ 27456 h 451"/>
                <a:gd name="T34" fmla="*/ 49600 w 438"/>
                <a:gd name="T35" fmla="*/ 36432 h 451"/>
                <a:gd name="T36" fmla="*/ 41264 w 438"/>
                <a:gd name="T37" fmla="*/ 38544 h 451"/>
                <a:gd name="T38" fmla="*/ 27509 w 438"/>
                <a:gd name="T39" fmla="*/ 49103 h 451"/>
                <a:gd name="T40" fmla="*/ 24175 w 438"/>
                <a:gd name="T41" fmla="*/ 62831 h 451"/>
                <a:gd name="T42" fmla="*/ 18756 w 438"/>
                <a:gd name="T43" fmla="*/ 72863 h 451"/>
                <a:gd name="T44" fmla="*/ 14588 w 438"/>
                <a:gd name="T45" fmla="*/ 82367 h 451"/>
                <a:gd name="T46" fmla="*/ 13755 w 438"/>
                <a:gd name="T47" fmla="*/ 94511 h 451"/>
                <a:gd name="T48" fmla="*/ 2918 w 438"/>
                <a:gd name="T49" fmla="*/ 125662 h 451"/>
                <a:gd name="T50" fmla="*/ 6252 w 438"/>
                <a:gd name="T51" fmla="*/ 129886 h 451"/>
                <a:gd name="T52" fmla="*/ 10837 w 438"/>
                <a:gd name="T53" fmla="*/ 130414 h 451"/>
                <a:gd name="T54" fmla="*/ 13755 w 438"/>
                <a:gd name="T55" fmla="*/ 182686 h 451"/>
                <a:gd name="T56" fmla="*/ 38763 w 438"/>
                <a:gd name="T57" fmla="*/ 186382 h 451"/>
                <a:gd name="T58" fmla="*/ 43348 w 438"/>
                <a:gd name="T59" fmla="*/ 198525 h 451"/>
                <a:gd name="T60" fmla="*/ 37096 w 438"/>
                <a:gd name="T61" fmla="*/ 224397 h 451"/>
                <a:gd name="T62" fmla="*/ 45432 w 438"/>
                <a:gd name="T63" fmla="*/ 236013 h 451"/>
                <a:gd name="T64" fmla="*/ 63355 w 438"/>
                <a:gd name="T65" fmla="*/ 236013 h 451"/>
                <a:gd name="T66" fmla="*/ 85446 w 438"/>
                <a:gd name="T67" fmla="*/ 234429 h 451"/>
                <a:gd name="T68" fmla="*/ 115039 w 438"/>
                <a:gd name="T69" fmla="*/ 235485 h 451"/>
                <a:gd name="T70" fmla="*/ 142965 w 438"/>
                <a:gd name="T71" fmla="*/ 233373 h 451"/>
                <a:gd name="T72" fmla="*/ 155053 w 438"/>
                <a:gd name="T73" fmla="*/ 228093 h 451"/>
                <a:gd name="T74" fmla="*/ 149634 w 438"/>
                <a:gd name="T75" fmla="*/ 218061 h 451"/>
                <a:gd name="T76" fmla="*/ 153802 w 438"/>
                <a:gd name="T77" fmla="*/ 212781 h 451"/>
                <a:gd name="T78" fmla="*/ 155053 w 438"/>
                <a:gd name="T79" fmla="*/ 201693 h 451"/>
                <a:gd name="T80" fmla="*/ 158387 w 438"/>
                <a:gd name="T81" fmla="*/ 193774 h 451"/>
                <a:gd name="T82" fmla="*/ 142965 w 438"/>
                <a:gd name="T83" fmla="*/ 181630 h 451"/>
                <a:gd name="T84" fmla="*/ 135463 w 438"/>
                <a:gd name="T85" fmla="*/ 170542 h 451"/>
                <a:gd name="T86" fmla="*/ 129627 w 438"/>
                <a:gd name="T87" fmla="*/ 155230 h 451"/>
                <a:gd name="T88" fmla="*/ 122542 w 438"/>
                <a:gd name="T89" fmla="*/ 146254 h 451"/>
                <a:gd name="T90" fmla="*/ 130878 w 438"/>
                <a:gd name="T91" fmla="*/ 145198 h 451"/>
                <a:gd name="T92" fmla="*/ 144216 w 438"/>
                <a:gd name="T93" fmla="*/ 143086 h 451"/>
                <a:gd name="T94" fmla="*/ 153802 w 438"/>
                <a:gd name="T95" fmla="*/ 137278 h 451"/>
                <a:gd name="T96" fmla="*/ 169641 w 438"/>
                <a:gd name="T97" fmla="*/ 126718 h 451"/>
                <a:gd name="T98" fmla="*/ 182562 w 438"/>
                <a:gd name="T99" fmla="*/ 124078 h 4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9" name="Freeform 17"/>
            <p:cNvSpPr>
              <a:spLocks/>
            </p:cNvSpPr>
            <p:nvPr>
              <p:custDataLst>
                <p:tags r:id="rId14"/>
              </p:custDataLst>
            </p:nvPr>
          </p:nvSpPr>
          <p:spPr bwMode="auto">
            <a:xfrm>
              <a:off x="5519611" y="2262637"/>
              <a:ext cx="369668" cy="285752"/>
            </a:xfrm>
            <a:custGeom>
              <a:avLst/>
              <a:gdLst>
                <a:gd name="T0" fmla="*/ 141903 w 578"/>
                <a:gd name="T1" fmla="*/ 46122 h 524"/>
                <a:gd name="T2" fmla="*/ 135393 w 578"/>
                <a:gd name="T3" fmla="*/ 44550 h 524"/>
                <a:gd name="T4" fmla="*/ 130620 w 578"/>
                <a:gd name="T5" fmla="*/ 41405 h 524"/>
                <a:gd name="T6" fmla="*/ 119337 w 578"/>
                <a:gd name="T7" fmla="*/ 34592 h 524"/>
                <a:gd name="T8" fmla="*/ 108922 w 578"/>
                <a:gd name="T9" fmla="*/ 40881 h 524"/>
                <a:gd name="T10" fmla="*/ 106753 w 578"/>
                <a:gd name="T11" fmla="*/ 55032 h 524"/>
                <a:gd name="T12" fmla="*/ 109790 w 578"/>
                <a:gd name="T13" fmla="*/ 80190 h 524"/>
                <a:gd name="T14" fmla="*/ 117167 w 578"/>
                <a:gd name="T15" fmla="*/ 90148 h 524"/>
                <a:gd name="T16" fmla="*/ 124545 w 578"/>
                <a:gd name="T17" fmla="*/ 93293 h 524"/>
                <a:gd name="T18" fmla="*/ 129318 w 578"/>
                <a:gd name="T19" fmla="*/ 100106 h 524"/>
                <a:gd name="T20" fmla="*/ 152318 w 578"/>
                <a:gd name="T21" fmla="*/ 117926 h 524"/>
                <a:gd name="T22" fmla="*/ 194845 w 578"/>
                <a:gd name="T23" fmla="*/ 161952 h 524"/>
                <a:gd name="T24" fmla="*/ 206996 w 578"/>
                <a:gd name="T25" fmla="*/ 168765 h 524"/>
                <a:gd name="T26" fmla="*/ 218712 w 578"/>
                <a:gd name="T27" fmla="*/ 171910 h 524"/>
                <a:gd name="T28" fmla="*/ 232599 w 578"/>
                <a:gd name="T29" fmla="*/ 186585 h 524"/>
                <a:gd name="T30" fmla="*/ 250825 w 578"/>
                <a:gd name="T31" fmla="*/ 197068 h 524"/>
                <a:gd name="T32" fmla="*/ 245184 w 578"/>
                <a:gd name="T33" fmla="*/ 213315 h 524"/>
                <a:gd name="T34" fmla="*/ 228259 w 578"/>
                <a:gd name="T35" fmla="*/ 200737 h 524"/>
                <a:gd name="T36" fmla="*/ 220448 w 578"/>
                <a:gd name="T37" fmla="*/ 197068 h 524"/>
                <a:gd name="T38" fmla="*/ 216109 w 578"/>
                <a:gd name="T39" fmla="*/ 208074 h 524"/>
                <a:gd name="T40" fmla="*/ 219580 w 578"/>
                <a:gd name="T41" fmla="*/ 223274 h 524"/>
                <a:gd name="T42" fmla="*/ 223052 w 578"/>
                <a:gd name="T43" fmla="*/ 231659 h 524"/>
                <a:gd name="T44" fmla="*/ 216977 w 578"/>
                <a:gd name="T45" fmla="*/ 245286 h 524"/>
                <a:gd name="T46" fmla="*/ 209599 w 578"/>
                <a:gd name="T47" fmla="*/ 264679 h 524"/>
                <a:gd name="T48" fmla="*/ 201788 w 578"/>
                <a:gd name="T49" fmla="*/ 273589 h 524"/>
                <a:gd name="T50" fmla="*/ 189204 w 578"/>
                <a:gd name="T51" fmla="*/ 264679 h 524"/>
                <a:gd name="T52" fmla="*/ 197883 w 578"/>
                <a:gd name="T53" fmla="*/ 253672 h 524"/>
                <a:gd name="T54" fmla="*/ 201788 w 578"/>
                <a:gd name="T55" fmla="*/ 244762 h 524"/>
                <a:gd name="T56" fmla="*/ 200052 w 578"/>
                <a:gd name="T57" fmla="*/ 231135 h 524"/>
                <a:gd name="T58" fmla="*/ 185298 w 578"/>
                <a:gd name="T59" fmla="*/ 207026 h 524"/>
                <a:gd name="T60" fmla="*/ 167072 w 578"/>
                <a:gd name="T61" fmla="*/ 193399 h 524"/>
                <a:gd name="T62" fmla="*/ 154053 w 578"/>
                <a:gd name="T63" fmla="*/ 186585 h 524"/>
                <a:gd name="T64" fmla="*/ 137997 w 578"/>
                <a:gd name="T65" fmla="*/ 172958 h 524"/>
                <a:gd name="T66" fmla="*/ 116299 w 578"/>
                <a:gd name="T67" fmla="*/ 165097 h 524"/>
                <a:gd name="T68" fmla="*/ 94602 w 578"/>
                <a:gd name="T69" fmla="*/ 149373 h 524"/>
                <a:gd name="T70" fmla="*/ 70300 w 578"/>
                <a:gd name="T71" fmla="*/ 120023 h 524"/>
                <a:gd name="T72" fmla="*/ 54678 w 578"/>
                <a:gd name="T73" fmla="*/ 88052 h 524"/>
                <a:gd name="T74" fmla="*/ 33414 w 578"/>
                <a:gd name="T75" fmla="*/ 80714 h 524"/>
                <a:gd name="T76" fmla="*/ 22132 w 578"/>
                <a:gd name="T77" fmla="*/ 82286 h 524"/>
                <a:gd name="T78" fmla="*/ 6509 w 578"/>
                <a:gd name="T79" fmla="*/ 86479 h 524"/>
                <a:gd name="T80" fmla="*/ 1302 w 578"/>
                <a:gd name="T81" fmla="*/ 69707 h 524"/>
                <a:gd name="T82" fmla="*/ 434 w 578"/>
                <a:gd name="T83" fmla="*/ 48743 h 524"/>
                <a:gd name="T84" fmla="*/ 2604 w 578"/>
                <a:gd name="T85" fmla="*/ 25682 h 524"/>
                <a:gd name="T86" fmla="*/ 19528 w 578"/>
                <a:gd name="T87" fmla="*/ 21489 h 524"/>
                <a:gd name="T88" fmla="*/ 29509 w 578"/>
                <a:gd name="T89" fmla="*/ 17296 h 524"/>
                <a:gd name="T90" fmla="*/ 36018 w 578"/>
                <a:gd name="T91" fmla="*/ 25158 h 524"/>
                <a:gd name="T92" fmla="*/ 45131 w 578"/>
                <a:gd name="T93" fmla="*/ 23061 h 524"/>
                <a:gd name="T94" fmla="*/ 64659 w 578"/>
                <a:gd name="T95" fmla="*/ 8386 h 524"/>
                <a:gd name="T96" fmla="*/ 103715 w 578"/>
                <a:gd name="T97" fmla="*/ 0 h 524"/>
                <a:gd name="T98" fmla="*/ 111526 w 578"/>
                <a:gd name="T99" fmla="*/ 6814 h 524"/>
                <a:gd name="T100" fmla="*/ 144072 w 578"/>
                <a:gd name="T101" fmla="*/ 9958 h 524"/>
                <a:gd name="T102" fmla="*/ 139733 w 578"/>
                <a:gd name="T103" fmla="*/ 34068 h 524"/>
                <a:gd name="T104" fmla="*/ 141035 w 578"/>
                <a:gd name="T105" fmla="*/ 47170 h 52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0" name="Freeform 18"/>
            <p:cNvSpPr>
              <a:spLocks/>
            </p:cNvSpPr>
            <p:nvPr>
              <p:custDataLst>
                <p:tags r:id="rId15"/>
              </p:custDataLst>
            </p:nvPr>
          </p:nvSpPr>
          <p:spPr bwMode="auto">
            <a:xfrm>
              <a:off x="5545343" y="2437718"/>
              <a:ext cx="49134" cy="85893"/>
            </a:xfrm>
            <a:custGeom>
              <a:avLst/>
              <a:gdLst>
                <a:gd name="T0" fmla="*/ 0 w 79"/>
                <a:gd name="T1" fmla="*/ 19090 h 160"/>
                <a:gd name="T2" fmla="*/ 2532 w 79"/>
                <a:gd name="T3" fmla="*/ 19090 h 160"/>
                <a:gd name="T4" fmla="*/ 4642 w 79"/>
                <a:gd name="T5" fmla="*/ 18574 h 160"/>
                <a:gd name="T6" fmla="*/ 6752 w 79"/>
                <a:gd name="T7" fmla="*/ 18058 h 160"/>
                <a:gd name="T8" fmla="*/ 8018 w 79"/>
                <a:gd name="T9" fmla="*/ 17026 h 160"/>
                <a:gd name="T10" fmla="*/ 10972 w 79"/>
                <a:gd name="T11" fmla="*/ 14446 h 160"/>
                <a:gd name="T12" fmla="*/ 13082 w 79"/>
                <a:gd name="T13" fmla="*/ 11351 h 160"/>
                <a:gd name="T14" fmla="*/ 15614 w 79"/>
                <a:gd name="T15" fmla="*/ 8255 h 160"/>
                <a:gd name="T16" fmla="*/ 17302 w 79"/>
                <a:gd name="T17" fmla="*/ 5159 h 160"/>
                <a:gd name="T18" fmla="*/ 19412 w 79"/>
                <a:gd name="T19" fmla="*/ 2580 h 160"/>
                <a:gd name="T20" fmla="*/ 22366 w 79"/>
                <a:gd name="T21" fmla="*/ 0 h 160"/>
                <a:gd name="T22" fmla="*/ 24054 w 79"/>
                <a:gd name="T23" fmla="*/ 1548 h 160"/>
                <a:gd name="T24" fmla="*/ 26164 w 79"/>
                <a:gd name="T25" fmla="*/ 3612 h 160"/>
                <a:gd name="T26" fmla="*/ 27008 w 79"/>
                <a:gd name="T27" fmla="*/ 5159 h 160"/>
                <a:gd name="T28" fmla="*/ 27852 w 79"/>
                <a:gd name="T29" fmla="*/ 7223 h 160"/>
                <a:gd name="T30" fmla="*/ 29118 w 79"/>
                <a:gd name="T31" fmla="*/ 11351 h 160"/>
                <a:gd name="T32" fmla="*/ 30384 w 79"/>
                <a:gd name="T33" fmla="*/ 16510 h 160"/>
                <a:gd name="T34" fmla="*/ 30806 w 79"/>
                <a:gd name="T35" fmla="*/ 20638 h 160"/>
                <a:gd name="T36" fmla="*/ 31228 w 79"/>
                <a:gd name="T37" fmla="*/ 25281 h 160"/>
                <a:gd name="T38" fmla="*/ 32072 w 79"/>
                <a:gd name="T39" fmla="*/ 29924 h 160"/>
                <a:gd name="T40" fmla="*/ 33338 w 79"/>
                <a:gd name="T41" fmla="*/ 34568 h 160"/>
                <a:gd name="T42" fmla="*/ 33338 w 79"/>
                <a:gd name="T43" fmla="*/ 50562 h 160"/>
                <a:gd name="T44" fmla="*/ 28696 w 79"/>
                <a:gd name="T45" fmla="*/ 59333 h 160"/>
                <a:gd name="T46" fmla="*/ 24898 w 79"/>
                <a:gd name="T47" fmla="*/ 66556 h 160"/>
                <a:gd name="T48" fmla="*/ 22366 w 79"/>
                <a:gd name="T49" fmla="*/ 70168 h 160"/>
                <a:gd name="T50" fmla="*/ 21100 w 79"/>
                <a:gd name="T51" fmla="*/ 74295 h 160"/>
                <a:gd name="T52" fmla="*/ 20256 w 79"/>
                <a:gd name="T53" fmla="*/ 77907 h 160"/>
                <a:gd name="T54" fmla="*/ 19412 w 79"/>
                <a:gd name="T55" fmla="*/ 82550 h 160"/>
                <a:gd name="T56" fmla="*/ 16880 w 79"/>
                <a:gd name="T57" fmla="*/ 79970 h 160"/>
                <a:gd name="T58" fmla="*/ 13926 w 79"/>
                <a:gd name="T59" fmla="*/ 77391 h 160"/>
                <a:gd name="T60" fmla="*/ 11816 w 79"/>
                <a:gd name="T61" fmla="*/ 74295 h 160"/>
                <a:gd name="T62" fmla="*/ 9284 w 79"/>
                <a:gd name="T63" fmla="*/ 70683 h 160"/>
                <a:gd name="T64" fmla="*/ 7596 w 79"/>
                <a:gd name="T65" fmla="*/ 67072 h 160"/>
                <a:gd name="T66" fmla="*/ 6330 w 79"/>
                <a:gd name="T67" fmla="*/ 63460 h 160"/>
                <a:gd name="T68" fmla="*/ 4642 w 79"/>
                <a:gd name="T69" fmla="*/ 59333 h 160"/>
                <a:gd name="T70" fmla="*/ 3376 w 79"/>
                <a:gd name="T71" fmla="*/ 55721 h 160"/>
                <a:gd name="T72" fmla="*/ 1688 w 79"/>
                <a:gd name="T73" fmla="*/ 46950 h 160"/>
                <a:gd name="T74" fmla="*/ 422 w 79"/>
                <a:gd name="T75" fmla="*/ 37663 h 160"/>
                <a:gd name="T76" fmla="*/ 0 w 79"/>
                <a:gd name="T77" fmla="*/ 28377 h 160"/>
                <a:gd name="T78" fmla="*/ 0 w 79"/>
                <a:gd name="T79" fmla="*/ 19090 h 1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21" name="Group 19"/>
            <p:cNvGrpSpPr>
              <a:grpSpLocks/>
            </p:cNvGrpSpPr>
            <p:nvPr>
              <p:custDataLst>
                <p:tags r:id="rId16"/>
              </p:custDataLst>
            </p:nvPr>
          </p:nvGrpSpPr>
          <p:grpSpPr bwMode="auto">
            <a:xfrm>
              <a:off x="8963608" y="3541085"/>
              <a:ext cx="697223" cy="221335"/>
              <a:chOff x="4488" y="2394"/>
              <a:chExt cx="358" cy="124"/>
            </a:xfrm>
            <a:grpFill/>
          </p:grpSpPr>
          <p:sp>
            <p:nvSpPr>
              <p:cNvPr id="550" name="Freeform 20"/>
              <p:cNvSpPr>
                <a:spLocks/>
              </p:cNvSpPr>
              <p:nvPr/>
            </p:nvSpPr>
            <p:spPr bwMode="auto">
              <a:xfrm>
                <a:off x="4675" y="2394"/>
                <a:ext cx="171" cy="124"/>
              </a:xfrm>
              <a:custGeom>
                <a:avLst/>
                <a:gdLst>
                  <a:gd name="T0" fmla="*/ 142 w 512"/>
                  <a:gd name="T1" fmla="*/ 60 h 408"/>
                  <a:gd name="T2" fmla="*/ 129 w 512"/>
                  <a:gd name="T3" fmla="*/ 59 h 408"/>
                  <a:gd name="T4" fmla="*/ 123 w 512"/>
                  <a:gd name="T5" fmla="*/ 62 h 408"/>
                  <a:gd name="T6" fmla="*/ 118 w 512"/>
                  <a:gd name="T7" fmla="*/ 66 h 408"/>
                  <a:gd name="T8" fmla="*/ 116 w 512"/>
                  <a:gd name="T9" fmla="*/ 77 h 408"/>
                  <a:gd name="T10" fmla="*/ 109 w 512"/>
                  <a:gd name="T11" fmla="*/ 93 h 408"/>
                  <a:gd name="T12" fmla="*/ 102 w 512"/>
                  <a:gd name="T13" fmla="*/ 102 h 408"/>
                  <a:gd name="T14" fmla="*/ 97 w 512"/>
                  <a:gd name="T15" fmla="*/ 106 h 408"/>
                  <a:gd name="T16" fmla="*/ 91 w 512"/>
                  <a:gd name="T17" fmla="*/ 109 h 408"/>
                  <a:gd name="T18" fmla="*/ 86 w 512"/>
                  <a:gd name="T19" fmla="*/ 112 h 408"/>
                  <a:gd name="T20" fmla="*/ 84 w 512"/>
                  <a:gd name="T21" fmla="*/ 114 h 408"/>
                  <a:gd name="T22" fmla="*/ 72 w 512"/>
                  <a:gd name="T23" fmla="*/ 112 h 408"/>
                  <a:gd name="T24" fmla="*/ 61 w 512"/>
                  <a:gd name="T25" fmla="*/ 112 h 408"/>
                  <a:gd name="T26" fmla="*/ 52 w 512"/>
                  <a:gd name="T27" fmla="*/ 113 h 408"/>
                  <a:gd name="T28" fmla="*/ 46 w 512"/>
                  <a:gd name="T29" fmla="*/ 118 h 408"/>
                  <a:gd name="T30" fmla="*/ 32 w 512"/>
                  <a:gd name="T31" fmla="*/ 123 h 408"/>
                  <a:gd name="T32" fmla="*/ 21 w 512"/>
                  <a:gd name="T33" fmla="*/ 124 h 408"/>
                  <a:gd name="T34" fmla="*/ 15 w 512"/>
                  <a:gd name="T35" fmla="*/ 122 h 408"/>
                  <a:gd name="T36" fmla="*/ 5 w 512"/>
                  <a:gd name="T37" fmla="*/ 112 h 408"/>
                  <a:gd name="T38" fmla="*/ 1 w 512"/>
                  <a:gd name="T39" fmla="*/ 105 h 408"/>
                  <a:gd name="T40" fmla="*/ 3 w 512"/>
                  <a:gd name="T41" fmla="*/ 102 h 408"/>
                  <a:gd name="T42" fmla="*/ 11 w 512"/>
                  <a:gd name="T43" fmla="*/ 105 h 408"/>
                  <a:gd name="T44" fmla="*/ 18 w 512"/>
                  <a:gd name="T45" fmla="*/ 102 h 408"/>
                  <a:gd name="T46" fmla="*/ 19 w 512"/>
                  <a:gd name="T47" fmla="*/ 95 h 408"/>
                  <a:gd name="T48" fmla="*/ 24 w 512"/>
                  <a:gd name="T49" fmla="*/ 91 h 408"/>
                  <a:gd name="T50" fmla="*/ 27 w 512"/>
                  <a:gd name="T51" fmla="*/ 87 h 408"/>
                  <a:gd name="T52" fmla="*/ 30 w 512"/>
                  <a:gd name="T53" fmla="*/ 83 h 408"/>
                  <a:gd name="T54" fmla="*/ 34 w 512"/>
                  <a:gd name="T55" fmla="*/ 80 h 408"/>
                  <a:gd name="T56" fmla="*/ 46 w 512"/>
                  <a:gd name="T57" fmla="*/ 75 h 408"/>
                  <a:gd name="T58" fmla="*/ 58 w 512"/>
                  <a:gd name="T59" fmla="*/ 71 h 408"/>
                  <a:gd name="T60" fmla="*/ 67 w 512"/>
                  <a:gd name="T61" fmla="*/ 66 h 408"/>
                  <a:gd name="T62" fmla="*/ 71 w 512"/>
                  <a:gd name="T63" fmla="*/ 62 h 408"/>
                  <a:gd name="T64" fmla="*/ 73 w 512"/>
                  <a:gd name="T65" fmla="*/ 58 h 408"/>
                  <a:gd name="T66" fmla="*/ 76 w 512"/>
                  <a:gd name="T67" fmla="*/ 49 h 408"/>
                  <a:gd name="T68" fmla="*/ 76 w 512"/>
                  <a:gd name="T69" fmla="*/ 45 h 408"/>
                  <a:gd name="T70" fmla="*/ 77 w 512"/>
                  <a:gd name="T71" fmla="*/ 46 h 408"/>
                  <a:gd name="T72" fmla="*/ 80 w 512"/>
                  <a:gd name="T73" fmla="*/ 43 h 408"/>
                  <a:gd name="T74" fmla="*/ 79 w 512"/>
                  <a:gd name="T75" fmla="*/ 47 h 408"/>
                  <a:gd name="T76" fmla="*/ 80 w 512"/>
                  <a:gd name="T77" fmla="*/ 53 h 408"/>
                  <a:gd name="T78" fmla="*/ 84 w 512"/>
                  <a:gd name="T79" fmla="*/ 59 h 408"/>
                  <a:gd name="T80" fmla="*/ 91 w 512"/>
                  <a:gd name="T81" fmla="*/ 62 h 408"/>
                  <a:gd name="T82" fmla="*/ 102 w 512"/>
                  <a:gd name="T83" fmla="*/ 62 h 408"/>
                  <a:gd name="T84" fmla="*/ 107 w 512"/>
                  <a:gd name="T85" fmla="*/ 62 h 408"/>
                  <a:gd name="T86" fmla="*/ 109 w 512"/>
                  <a:gd name="T87" fmla="*/ 60 h 408"/>
                  <a:gd name="T88" fmla="*/ 108 w 512"/>
                  <a:gd name="T89" fmla="*/ 53 h 408"/>
                  <a:gd name="T90" fmla="*/ 100 w 512"/>
                  <a:gd name="T91" fmla="*/ 40 h 408"/>
                  <a:gd name="T92" fmla="*/ 107 w 512"/>
                  <a:gd name="T93" fmla="*/ 33 h 408"/>
                  <a:gd name="T94" fmla="*/ 115 w 512"/>
                  <a:gd name="T95" fmla="*/ 20 h 408"/>
                  <a:gd name="T96" fmla="*/ 125 w 512"/>
                  <a:gd name="T97" fmla="*/ 7 h 408"/>
                  <a:gd name="T98" fmla="*/ 133 w 512"/>
                  <a:gd name="T99" fmla="*/ 0 h 408"/>
                  <a:gd name="T100" fmla="*/ 134 w 512"/>
                  <a:gd name="T101" fmla="*/ 7 h 408"/>
                  <a:gd name="T102" fmla="*/ 138 w 512"/>
                  <a:gd name="T103" fmla="*/ 15 h 408"/>
                  <a:gd name="T104" fmla="*/ 147 w 512"/>
                  <a:gd name="T105" fmla="*/ 23 h 408"/>
                  <a:gd name="T106" fmla="*/ 162 w 512"/>
                  <a:gd name="T107" fmla="*/ 32 h 408"/>
                  <a:gd name="T108" fmla="*/ 170 w 512"/>
                  <a:gd name="T109" fmla="*/ 40 h 408"/>
                  <a:gd name="T110" fmla="*/ 167 w 512"/>
                  <a:gd name="T111" fmla="*/ 45 h 408"/>
                  <a:gd name="T112" fmla="*/ 160 w 512"/>
                  <a:gd name="T113" fmla="*/ 46 h 408"/>
                  <a:gd name="T114" fmla="*/ 153 w 512"/>
                  <a:gd name="T115" fmla="*/ 55 h 4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51" name="Freeform 21"/>
              <p:cNvSpPr>
                <a:spLocks/>
              </p:cNvSpPr>
              <p:nvPr/>
            </p:nvSpPr>
            <p:spPr bwMode="auto">
              <a:xfrm>
                <a:off x="4488" y="2420"/>
                <a:ext cx="77" cy="89"/>
              </a:xfrm>
              <a:custGeom>
                <a:avLst/>
                <a:gdLst>
                  <a:gd name="T0" fmla="*/ 50 w 232"/>
                  <a:gd name="T1" fmla="*/ 7 h 289"/>
                  <a:gd name="T2" fmla="*/ 55 w 232"/>
                  <a:gd name="T3" fmla="*/ 15 h 289"/>
                  <a:gd name="T4" fmla="*/ 58 w 232"/>
                  <a:gd name="T5" fmla="*/ 17 h 289"/>
                  <a:gd name="T6" fmla="*/ 60 w 232"/>
                  <a:gd name="T7" fmla="*/ 18 h 289"/>
                  <a:gd name="T8" fmla="*/ 62 w 232"/>
                  <a:gd name="T9" fmla="*/ 51 h 289"/>
                  <a:gd name="T10" fmla="*/ 63 w 232"/>
                  <a:gd name="T11" fmla="*/ 60 h 289"/>
                  <a:gd name="T12" fmla="*/ 64 w 232"/>
                  <a:gd name="T13" fmla="*/ 64 h 289"/>
                  <a:gd name="T14" fmla="*/ 66 w 232"/>
                  <a:gd name="T15" fmla="*/ 67 h 289"/>
                  <a:gd name="T16" fmla="*/ 77 w 232"/>
                  <a:gd name="T17" fmla="*/ 76 h 289"/>
                  <a:gd name="T18" fmla="*/ 73 w 232"/>
                  <a:gd name="T19" fmla="*/ 89 h 289"/>
                  <a:gd name="T20" fmla="*/ 62 w 232"/>
                  <a:gd name="T21" fmla="*/ 87 h 289"/>
                  <a:gd name="T22" fmla="*/ 50 w 232"/>
                  <a:gd name="T23" fmla="*/ 81 h 289"/>
                  <a:gd name="T24" fmla="*/ 38 w 232"/>
                  <a:gd name="T25" fmla="*/ 72 h 289"/>
                  <a:gd name="T26" fmla="*/ 27 w 232"/>
                  <a:gd name="T27" fmla="*/ 64 h 289"/>
                  <a:gd name="T28" fmla="*/ 19 w 232"/>
                  <a:gd name="T29" fmla="*/ 54 h 289"/>
                  <a:gd name="T30" fmla="*/ 10 w 232"/>
                  <a:gd name="T31" fmla="*/ 45 h 289"/>
                  <a:gd name="T32" fmla="*/ 3 w 232"/>
                  <a:gd name="T33" fmla="*/ 39 h 289"/>
                  <a:gd name="T34" fmla="*/ 1 w 232"/>
                  <a:gd name="T35" fmla="*/ 36 h 289"/>
                  <a:gd name="T36" fmla="*/ 0 w 232"/>
                  <a:gd name="T37" fmla="*/ 34 h 289"/>
                  <a:gd name="T38" fmla="*/ 0 w 232"/>
                  <a:gd name="T39" fmla="*/ 31 h 289"/>
                  <a:gd name="T40" fmla="*/ 1 w 232"/>
                  <a:gd name="T41" fmla="*/ 28 h 289"/>
                  <a:gd name="T42" fmla="*/ 4 w 232"/>
                  <a:gd name="T43" fmla="*/ 24 h 289"/>
                  <a:gd name="T44" fmla="*/ 4 w 232"/>
                  <a:gd name="T45" fmla="*/ 16 h 289"/>
                  <a:gd name="T46" fmla="*/ 2 w 232"/>
                  <a:gd name="T47" fmla="*/ 5 h 289"/>
                  <a:gd name="T48" fmla="*/ 4 w 232"/>
                  <a:gd name="T49" fmla="*/ 0 h 289"/>
                  <a:gd name="T50" fmla="*/ 9 w 232"/>
                  <a:gd name="T51" fmla="*/ 1 h 289"/>
                  <a:gd name="T52" fmla="*/ 14 w 232"/>
                  <a:gd name="T53" fmla="*/ 3 h 289"/>
                  <a:gd name="T54" fmla="*/ 20 w 232"/>
                  <a:gd name="T55" fmla="*/ 6 h 289"/>
                  <a:gd name="T56" fmla="*/ 24 w 232"/>
                  <a:gd name="T57" fmla="*/ 9 h 289"/>
                  <a:gd name="T58" fmla="*/ 27 w 232"/>
                  <a:gd name="T59" fmla="*/ 10 h 289"/>
                  <a:gd name="T60" fmla="*/ 30 w 232"/>
                  <a:gd name="T61" fmla="*/ 10 h 289"/>
                  <a:gd name="T62" fmla="*/ 35 w 232"/>
                  <a:gd name="T63" fmla="*/ 8 h 289"/>
                  <a:gd name="T64" fmla="*/ 40 w 232"/>
                  <a:gd name="T65" fmla="*/ 6 h 289"/>
                  <a:gd name="T66" fmla="*/ 44 w 232"/>
                  <a:gd name="T67" fmla="*/ 3 h 2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22" name="Freeform 22"/>
            <p:cNvSpPr>
              <a:spLocks/>
            </p:cNvSpPr>
            <p:nvPr>
              <p:custDataLst>
                <p:tags r:id="rId17"/>
              </p:custDataLst>
            </p:nvPr>
          </p:nvSpPr>
          <p:spPr bwMode="auto">
            <a:xfrm>
              <a:off x="6048372" y="1331048"/>
              <a:ext cx="4517908" cy="1118233"/>
            </a:xfrm>
            <a:custGeom>
              <a:avLst/>
              <a:gdLst>
                <a:gd name="T0" fmla="*/ 315287 w 7049"/>
                <a:gd name="T1" fmla="*/ 909433 h 2048"/>
                <a:gd name="T2" fmla="*/ 465321 w 7049"/>
                <a:gd name="T3" fmla="*/ 1016487 h 2048"/>
                <a:gd name="T4" fmla="*/ 527073 w 7049"/>
                <a:gd name="T5" fmla="*/ 951940 h 2048"/>
                <a:gd name="T6" fmla="*/ 727987 w 7049"/>
                <a:gd name="T7" fmla="*/ 770893 h 2048"/>
                <a:gd name="T8" fmla="*/ 1138513 w 7049"/>
                <a:gd name="T9" fmla="*/ 690078 h 2048"/>
                <a:gd name="T10" fmla="*/ 1456845 w 7049"/>
                <a:gd name="T11" fmla="*/ 784012 h 2048"/>
                <a:gd name="T12" fmla="*/ 1598615 w 7049"/>
                <a:gd name="T13" fmla="*/ 754625 h 2048"/>
                <a:gd name="T14" fmla="*/ 1798660 w 7049"/>
                <a:gd name="T15" fmla="*/ 782963 h 2048"/>
                <a:gd name="T16" fmla="*/ 1990441 w 7049"/>
                <a:gd name="T17" fmla="*/ 791884 h 2048"/>
                <a:gd name="T18" fmla="*/ 2069589 w 7049"/>
                <a:gd name="T19" fmla="*/ 719990 h 2048"/>
                <a:gd name="T20" fmla="*/ 2242236 w 7049"/>
                <a:gd name="T21" fmla="*/ 774566 h 2048"/>
                <a:gd name="T22" fmla="*/ 2441411 w 7049"/>
                <a:gd name="T23" fmla="*/ 838589 h 2048"/>
                <a:gd name="T24" fmla="*/ 2437062 w 7049"/>
                <a:gd name="T25" fmla="*/ 967683 h 2048"/>
                <a:gd name="T26" fmla="*/ 2545347 w 7049"/>
                <a:gd name="T27" fmla="*/ 845936 h 2048"/>
                <a:gd name="T28" fmla="*/ 2422276 w 7049"/>
                <a:gd name="T29" fmla="*/ 659116 h 2048"/>
                <a:gd name="T30" fmla="*/ 2318340 w 7049"/>
                <a:gd name="T31" fmla="*/ 601916 h 2048"/>
                <a:gd name="T32" fmla="*/ 2547086 w 7049"/>
                <a:gd name="T33" fmla="*/ 515328 h 2048"/>
                <a:gd name="T34" fmla="*/ 2597967 w 7049"/>
                <a:gd name="T35" fmla="*/ 431364 h 2048"/>
                <a:gd name="T36" fmla="*/ 2666678 w 7049"/>
                <a:gd name="T37" fmla="*/ 399353 h 2048"/>
                <a:gd name="T38" fmla="*/ 2694075 w 7049"/>
                <a:gd name="T39" fmla="*/ 511130 h 2048"/>
                <a:gd name="T40" fmla="*/ 2762351 w 7049"/>
                <a:gd name="T41" fmla="*/ 656492 h 2048"/>
                <a:gd name="T42" fmla="*/ 2859329 w 7049"/>
                <a:gd name="T43" fmla="*/ 739931 h 2048"/>
                <a:gd name="T44" fmla="*/ 2855415 w 7049"/>
                <a:gd name="T45" fmla="*/ 637076 h 2048"/>
                <a:gd name="T46" fmla="*/ 2771484 w 7049"/>
                <a:gd name="T47" fmla="*/ 544191 h 2048"/>
                <a:gd name="T48" fmla="*/ 2847153 w 7049"/>
                <a:gd name="T49" fmla="*/ 464425 h 2048"/>
                <a:gd name="T50" fmla="*/ 2957612 w 7049"/>
                <a:gd name="T51" fmla="*/ 411423 h 2048"/>
                <a:gd name="T52" fmla="*/ 2882378 w 7049"/>
                <a:gd name="T53" fmla="*/ 324310 h 2048"/>
                <a:gd name="T54" fmla="*/ 2956742 w 7049"/>
                <a:gd name="T55" fmla="*/ 333756 h 2048"/>
                <a:gd name="T56" fmla="*/ 2983705 w 7049"/>
                <a:gd name="T57" fmla="*/ 284952 h 2048"/>
                <a:gd name="T58" fmla="*/ 2826713 w 7049"/>
                <a:gd name="T59" fmla="*/ 242446 h 2048"/>
                <a:gd name="T60" fmla="*/ 2540998 w 7049"/>
                <a:gd name="T61" fmla="*/ 215157 h 2048"/>
                <a:gd name="T62" fmla="*/ 2475766 w 7049"/>
                <a:gd name="T63" fmla="*/ 217781 h 2048"/>
                <a:gd name="T64" fmla="*/ 2170481 w 7049"/>
                <a:gd name="T65" fmla="*/ 184196 h 2048"/>
                <a:gd name="T66" fmla="*/ 2056108 w 7049"/>
                <a:gd name="T67" fmla="*/ 152184 h 2048"/>
                <a:gd name="T68" fmla="*/ 1918686 w 7049"/>
                <a:gd name="T69" fmla="*/ 152184 h 2048"/>
                <a:gd name="T70" fmla="*/ 1743430 w 7049"/>
                <a:gd name="T71" fmla="*/ 166878 h 2048"/>
                <a:gd name="T72" fmla="*/ 1554258 w 7049"/>
                <a:gd name="T73" fmla="*/ 136966 h 2048"/>
                <a:gd name="T74" fmla="*/ 1430752 w 7049"/>
                <a:gd name="T75" fmla="*/ 128045 h 2048"/>
                <a:gd name="T76" fmla="*/ 1308116 w 7049"/>
                <a:gd name="T77" fmla="*/ 123322 h 2048"/>
                <a:gd name="T78" fmla="*/ 1184610 w 7049"/>
                <a:gd name="T79" fmla="*/ 30437 h 2048"/>
                <a:gd name="T80" fmla="*/ 1138078 w 7049"/>
                <a:gd name="T81" fmla="*/ 73468 h 2048"/>
                <a:gd name="T82" fmla="*/ 928032 w 7049"/>
                <a:gd name="T83" fmla="*/ 87637 h 2048"/>
                <a:gd name="T84" fmla="*/ 938904 w 7049"/>
                <a:gd name="T85" fmla="*/ 104955 h 2048"/>
                <a:gd name="T86" fmla="*/ 955864 w 7049"/>
                <a:gd name="T87" fmla="*/ 179473 h 2048"/>
                <a:gd name="T88" fmla="*/ 840621 w 7049"/>
                <a:gd name="T89" fmla="*/ 134342 h 2048"/>
                <a:gd name="T90" fmla="*/ 777129 w 7049"/>
                <a:gd name="T91" fmla="*/ 143263 h 2048"/>
                <a:gd name="T92" fmla="*/ 833663 w 7049"/>
                <a:gd name="T93" fmla="*/ 234049 h 2048"/>
                <a:gd name="T94" fmla="*/ 902809 w 7049"/>
                <a:gd name="T95" fmla="*/ 277605 h 2048"/>
                <a:gd name="T96" fmla="*/ 818877 w 7049"/>
                <a:gd name="T97" fmla="*/ 311191 h 2048"/>
                <a:gd name="T98" fmla="*/ 796698 w 7049"/>
                <a:gd name="T99" fmla="*/ 243495 h 2048"/>
                <a:gd name="T100" fmla="*/ 704939 w 7049"/>
                <a:gd name="T101" fmla="*/ 121223 h 2048"/>
                <a:gd name="T102" fmla="*/ 705809 w 7049"/>
                <a:gd name="T103" fmla="*/ 236673 h 2048"/>
                <a:gd name="T104" fmla="*/ 538380 w 7049"/>
                <a:gd name="T105" fmla="*/ 208335 h 2048"/>
                <a:gd name="T106" fmla="*/ 520985 w 7049"/>
                <a:gd name="T107" fmla="*/ 250317 h 2048"/>
                <a:gd name="T108" fmla="*/ 394870 w 7049"/>
                <a:gd name="T109" fmla="*/ 262387 h 2048"/>
                <a:gd name="T110" fmla="*/ 300936 w 7049"/>
                <a:gd name="T111" fmla="*/ 253466 h 2048"/>
                <a:gd name="T112" fmla="*/ 261797 w 7049"/>
                <a:gd name="T113" fmla="*/ 306993 h 2048"/>
                <a:gd name="T114" fmla="*/ 176996 w 7049"/>
                <a:gd name="T115" fmla="*/ 387808 h 2048"/>
                <a:gd name="T116" fmla="*/ 169603 w 7049"/>
                <a:gd name="T117" fmla="*/ 321162 h 2048"/>
                <a:gd name="T118" fmla="*/ 65232 w 7049"/>
                <a:gd name="T119" fmla="*/ 230901 h 2048"/>
                <a:gd name="T120" fmla="*/ 30876 w 7049"/>
                <a:gd name="T121" fmla="*/ 317488 h 2048"/>
                <a:gd name="T122" fmla="*/ 48706 w 7049"/>
                <a:gd name="T123" fmla="*/ 502733 h 2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r>
                <a:rPr lang="en-US" sz="2400" kern="0" dirty="0">
                  <a:solidFill>
                    <a:sysClr val="windowText" lastClr="000000"/>
                  </a:solidFill>
                  <a:latin typeface="Arial" panose="020B0604020202020204" pitchFamily="34" charset="0"/>
                  <a:cs typeface="Arial" panose="020B0604020202020204" pitchFamily="34" charset="0"/>
                </a:rPr>
                <a:t> </a:t>
              </a:r>
            </a:p>
          </p:txBody>
        </p:sp>
        <p:sp>
          <p:nvSpPr>
            <p:cNvPr id="23" name="Freeform 23"/>
            <p:cNvSpPr>
              <a:spLocks/>
            </p:cNvSpPr>
            <p:nvPr>
              <p:custDataLst>
                <p:tags r:id="rId18"/>
              </p:custDataLst>
            </p:nvPr>
          </p:nvSpPr>
          <p:spPr bwMode="auto">
            <a:xfrm>
              <a:off x="4962766" y="2358431"/>
              <a:ext cx="414122" cy="257673"/>
            </a:xfrm>
            <a:custGeom>
              <a:avLst/>
              <a:gdLst>
                <a:gd name="T0" fmla="*/ 176323 w 647"/>
                <a:gd name="T1" fmla="*/ 14227 h 470"/>
                <a:gd name="T2" fmla="*/ 185877 w 647"/>
                <a:gd name="T3" fmla="*/ 23711 h 470"/>
                <a:gd name="T4" fmla="*/ 198906 w 647"/>
                <a:gd name="T5" fmla="*/ 31615 h 470"/>
                <a:gd name="T6" fmla="*/ 222358 w 647"/>
                <a:gd name="T7" fmla="*/ 41099 h 470"/>
                <a:gd name="T8" fmla="*/ 233649 w 647"/>
                <a:gd name="T9" fmla="*/ 42680 h 470"/>
                <a:gd name="T10" fmla="*/ 244072 w 647"/>
                <a:gd name="T11" fmla="*/ 52165 h 470"/>
                <a:gd name="T12" fmla="*/ 246244 w 647"/>
                <a:gd name="T13" fmla="*/ 51111 h 470"/>
                <a:gd name="T14" fmla="*/ 249718 w 647"/>
                <a:gd name="T15" fmla="*/ 44788 h 470"/>
                <a:gd name="T16" fmla="*/ 253192 w 647"/>
                <a:gd name="T17" fmla="*/ 41099 h 470"/>
                <a:gd name="T18" fmla="*/ 261878 w 647"/>
                <a:gd name="T19" fmla="*/ 42153 h 470"/>
                <a:gd name="T20" fmla="*/ 270998 w 647"/>
                <a:gd name="T21" fmla="*/ 41626 h 470"/>
                <a:gd name="T22" fmla="*/ 277947 w 647"/>
                <a:gd name="T23" fmla="*/ 44261 h 470"/>
                <a:gd name="T24" fmla="*/ 280553 w 647"/>
                <a:gd name="T25" fmla="*/ 54272 h 470"/>
                <a:gd name="T26" fmla="*/ 280553 w 647"/>
                <a:gd name="T27" fmla="*/ 64811 h 470"/>
                <a:gd name="T28" fmla="*/ 268393 w 647"/>
                <a:gd name="T29" fmla="*/ 69026 h 470"/>
                <a:gd name="T30" fmla="*/ 254495 w 647"/>
                <a:gd name="T31" fmla="*/ 76930 h 470"/>
                <a:gd name="T32" fmla="*/ 243204 w 647"/>
                <a:gd name="T33" fmla="*/ 86941 h 470"/>
                <a:gd name="T34" fmla="*/ 218883 w 647"/>
                <a:gd name="T35" fmla="*/ 112760 h 470"/>
                <a:gd name="T36" fmla="*/ 212369 w 647"/>
                <a:gd name="T37" fmla="*/ 119610 h 470"/>
                <a:gd name="T38" fmla="*/ 205854 w 647"/>
                <a:gd name="T39" fmla="*/ 133836 h 470"/>
                <a:gd name="T40" fmla="*/ 205420 w 647"/>
                <a:gd name="T41" fmla="*/ 148590 h 470"/>
                <a:gd name="T42" fmla="*/ 205420 w 647"/>
                <a:gd name="T43" fmla="*/ 163871 h 470"/>
                <a:gd name="T44" fmla="*/ 201077 w 647"/>
                <a:gd name="T45" fmla="*/ 179151 h 470"/>
                <a:gd name="T46" fmla="*/ 195431 w 647"/>
                <a:gd name="T47" fmla="*/ 186528 h 470"/>
                <a:gd name="T48" fmla="*/ 178494 w 647"/>
                <a:gd name="T49" fmla="*/ 202335 h 470"/>
                <a:gd name="T50" fmla="*/ 166334 w 647"/>
                <a:gd name="T51" fmla="*/ 216562 h 470"/>
                <a:gd name="T52" fmla="*/ 162425 w 647"/>
                <a:gd name="T53" fmla="*/ 223939 h 470"/>
                <a:gd name="T54" fmla="*/ 160254 w 647"/>
                <a:gd name="T55" fmla="*/ 227627 h 470"/>
                <a:gd name="T56" fmla="*/ 134631 w 647"/>
                <a:gd name="T57" fmla="*/ 226046 h 470"/>
                <a:gd name="T58" fmla="*/ 111613 w 647"/>
                <a:gd name="T59" fmla="*/ 228681 h 470"/>
                <a:gd name="T60" fmla="*/ 97281 w 647"/>
                <a:gd name="T61" fmla="*/ 235004 h 470"/>
                <a:gd name="T62" fmla="*/ 83818 w 647"/>
                <a:gd name="T63" fmla="*/ 246069 h 470"/>
                <a:gd name="T64" fmla="*/ 77738 w 647"/>
                <a:gd name="T65" fmla="*/ 247123 h 470"/>
                <a:gd name="T66" fmla="*/ 73395 w 647"/>
                <a:gd name="T67" fmla="*/ 242908 h 470"/>
                <a:gd name="T68" fmla="*/ 66447 w 647"/>
                <a:gd name="T69" fmla="*/ 227627 h 470"/>
                <a:gd name="T70" fmla="*/ 60801 w 647"/>
                <a:gd name="T71" fmla="*/ 218143 h 470"/>
                <a:gd name="T72" fmla="*/ 52984 w 647"/>
                <a:gd name="T73" fmla="*/ 210766 h 470"/>
                <a:gd name="T74" fmla="*/ 49509 w 647"/>
                <a:gd name="T75" fmla="*/ 199701 h 470"/>
                <a:gd name="T76" fmla="*/ 54721 w 647"/>
                <a:gd name="T77" fmla="*/ 177043 h 470"/>
                <a:gd name="T78" fmla="*/ 55155 w 647"/>
                <a:gd name="T79" fmla="*/ 140686 h 470"/>
                <a:gd name="T80" fmla="*/ 63841 w 647"/>
                <a:gd name="T81" fmla="*/ 108544 h 470"/>
                <a:gd name="T82" fmla="*/ 72961 w 647"/>
                <a:gd name="T83" fmla="*/ 78510 h 470"/>
                <a:gd name="T84" fmla="*/ 74698 w 647"/>
                <a:gd name="T85" fmla="*/ 69026 h 470"/>
                <a:gd name="T86" fmla="*/ 50378 w 647"/>
                <a:gd name="T87" fmla="*/ 64811 h 470"/>
                <a:gd name="T88" fmla="*/ 26926 w 647"/>
                <a:gd name="T89" fmla="*/ 57434 h 470"/>
                <a:gd name="T90" fmla="*/ 7383 w 647"/>
                <a:gd name="T91" fmla="*/ 49003 h 470"/>
                <a:gd name="T92" fmla="*/ 0 w 647"/>
                <a:gd name="T93" fmla="*/ 20023 h 470"/>
                <a:gd name="T94" fmla="*/ 9989 w 647"/>
                <a:gd name="T95" fmla="*/ 17915 h 470"/>
                <a:gd name="T96" fmla="*/ 22149 w 647"/>
                <a:gd name="T97" fmla="*/ 10538 h 470"/>
                <a:gd name="T98" fmla="*/ 31703 w 647"/>
                <a:gd name="T99" fmla="*/ 2108 h 470"/>
                <a:gd name="T100" fmla="*/ 37349 w 647"/>
                <a:gd name="T101" fmla="*/ 0 h 470"/>
                <a:gd name="T102" fmla="*/ 57327 w 647"/>
                <a:gd name="T103" fmla="*/ 3688 h 470"/>
                <a:gd name="T104" fmla="*/ 74264 w 647"/>
                <a:gd name="T105" fmla="*/ 8958 h 470"/>
                <a:gd name="T106" fmla="*/ 90767 w 647"/>
                <a:gd name="T107" fmla="*/ 10538 h 470"/>
                <a:gd name="T108" fmla="*/ 102059 w 647"/>
                <a:gd name="T109" fmla="*/ 15281 h 470"/>
                <a:gd name="T110" fmla="*/ 112047 w 647"/>
                <a:gd name="T111" fmla="*/ 19496 h 470"/>
                <a:gd name="T112" fmla="*/ 167202 w 647"/>
                <a:gd name="T113" fmla="*/ 13700 h 4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4" name="Freeform 24"/>
            <p:cNvSpPr>
              <a:spLocks/>
            </p:cNvSpPr>
            <p:nvPr>
              <p:custDataLst>
                <p:tags r:id="rId19"/>
              </p:custDataLst>
            </p:nvPr>
          </p:nvSpPr>
          <p:spPr bwMode="auto">
            <a:xfrm>
              <a:off x="8841944" y="3126495"/>
              <a:ext cx="306496" cy="474052"/>
            </a:xfrm>
            <a:custGeom>
              <a:avLst/>
              <a:gdLst>
                <a:gd name="T0" fmla="*/ 164546 w 479"/>
                <a:gd name="T1" fmla="*/ 187389 h 868"/>
                <a:gd name="T2" fmla="*/ 144575 w 479"/>
                <a:gd name="T3" fmla="*/ 194213 h 868"/>
                <a:gd name="T4" fmla="*/ 136326 w 479"/>
                <a:gd name="T5" fmla="*/ 204711 h 868"/>
                <a:gd name="T6" fmla="*/ 137194 w 479"/>
                <a:gd name="T7" fmla="*/ 224657 h 868"/>
                <a:gd name="T8" fmla="*/ 152824 w 479"/>
                <a:gd name="T9" fmla="*/ 258251 h 868"/>
                <a:gd name="T10" fmla="*/ 155863 w 479"/>
                <a:gd name="T11" fmla="*/ 278197 h 868"/>
                <a:gd name="T12" fmla="*/ 158902 w 479"/>
                <a:gd name="T13" fmla="*/ 291319 h 868"/>
                <a:gd name="T14" fmla="*/ 140233 w 479"/>
                <a:gd name="T15" fmla="*/ 276097 h 868"/>
                <a:gd name="T16" fmla="*/ 134155 w 479"/>
                <a:gd name="T17" fmla="*/ 258251 h 868"/>
                <a:gd name="T18" fmla="*/ 116789 w 479"/>
                <a:gd name="T19" fmla="*/ 245128 h 868"/>
                <a:gd name="T20" fmla="*/ 91173 w 479"/>
                <a:gd name="T21" fmla="*/ 230431 h 868"/>
                <a:gd name="T22" fmla="*/ 83793 w 479"/>
                <a:gd name="T23" fmla="*/ 213109 h 868"/>
                <a:gd name="T24" fmla="*/ 67729 w 479"/>
                <a:gd name="T25" fmla="*/ 250377 h 868"/>
                <a:gd name="T26" fmla="*/ 67729 w 479"/>
                <a:gd name="T27" fmla="*/ 275047 h 868"/>
                <a:gd name="T28" fmla="*/ 57309 w 479"/>
                <a:gd name="T29" fmla="*/ 301817 h 868"/>
                <a:gd name="T30" fmla="*/ 55572 w 479"/>
                <a:gd name="T31" fmla="*/ 325963 h 868"/>
                <a:gd name="T32" fmla="*/ 66860 w 479"/>
                <a:gd name="T33" fmla="*/ 341185 h 868"/>
                <a:gd name="T34" fmla="*/ 75978 w 479"/>
                <a:gd name="T35" fmla="*/ 359556 h 868"/>
                <a:gd name="T36" fmla="*/ 80319 w 479"/>
                <a:gd name="T37" fmla="*/ 383177 h 868"/>
                <a:gd name="T38" fmla="*/ 98120 w 479"/>
                <a:gd name="T39" fmla="*/ 409422 h 868"/>
                <a:gd name="T40" fmla="*/ 121999 w 479"/>
                <a:gd name="T41" fmla="*/ 433042 h 868"/>
                <a:gd name="T42" fmla="*/ 147614 w 479"/>
                <a:gd name="T43" fmla="*/ 446165 h 868"/>
                <a:gd name="T44" fmla="*/ 129379 w 479"/>
                <a:gd name="T45" fmla="*/ 455088 h 868"/>
                <a:gd name="T46" fmla="*/ 116789 w 479"/>
                <a:gd name="T47" fmla="*/ 453513 h 868"/>
                <a:gd name="T48" fmla="*/ 99422 w 479"/>
                <a:gd name="T49" fmla="*/ 441441 h 868"/>
                <a:gd name="T50" fmla="*/ 86832 w 479"/>
                <a:gd name="T51" fmla="*/ 431993 h 868"/>
                <a:gd name="T52" fmla="*/ 59480 w 479"/>
                <a:gd name="T53" fmla="*/ 398399 h 868"/>
                <a:gd name="T54" fmla="*/ 36035 w 479"/>
                <a:gd name="T55" fmla="*/ 383177 h 868"/>
                <a:gd name="T56" fmla="*/ 32128 w 479"/>
                <a:gd name="T57" fmla="*/ 361131 h 868"/>
                <a:gd name="T58" fmla="*/ 34733 w 479"/>
                <a:gd name="T59" fmla="*/ 342760 h 868"/>
                <a:gd name="T60" fmla="*/ 38206 w 479"/>
                <a:gd name="T61" fmla="*/ 323863 h 868"/>
                <a:gd name="T62" fmla="*/ 52099 w 479"/>
                <a:gd name="T63" fmla="*/ 261400 h 868"/>
                <a:gd name="T64" fmla="*/ 46889 w 479"/>
                <a:gd name="T65" fmla="*/ 212060 h 868"/>
                <a:gd name="T66" fmla="*/ 26918 w 479"/>
                <a:gd name="T67" fmla="*/ 167443 h 868"/>
                <a:gd name="T68" fmla="*/ 27786 w 479"/>
                <a:gd name="T69" fmla="*/ 149596 h 868"/>
                <a:gd name="T70" fmla="*/ 32128 w 479"/>
                <a:gd name="T71" fmla="*/ 139098 h 868"/>
                <a:gd name="T72" fmla="*/ 24313 w 479"/>
                <a:gd name="T73" fmla="*/ 106030 h 868"/>
                <a:gd name="T74" fmla="*/ 9986 w 479"/>
                <a:gd name="T75" fmla="*/ 82934 h 868"/>
                <a:gd name="T76" fmla="*/ 434 w 479"/>
                <a:gd name="T77" fmla="*/ 53540 h 868"/>
                <a:gd name="T78" fmla="*/ 4776 w 479"/>
                <a:gd name="T79" fmla="*/ 23096 h 868"/>
                <a:gd name="T80" fmla="*/ 21274 w 479"/>
                <a:gd name="T81" fmla="*/ 8398 h 868"/>
                <a:gd name="T82" fmla="*/ 52099 w 479"/>
                <a:gd name="T83" fmla="*/ 0 h 868"/>
                <a:gd name="T84" fmla="*/ 67729 w 479"/>
                <a:gd name="T85" fmla="*/ 14697 h 868"/>
                <a:gd name="T86" fmla="*/ 77714 w 479"/>
                <a:gd name="T87" fmla="*/ 18896 h 868"/>
                <a:gd name="T88" fmla="*/ 85529 w 479"/>
                <a:gd name="T89" fmla="*/ 71386 h 868"/>
                <a:gd name="T90" fmla="*/ 92476 w 479"/>
                <a:gd name="T91" fmla="*/ 87133 h 868"/>
                <a:gd name="T92" fmla="*/ 100291 w 479"/>
                <a:gd name="T93" fmla="*/ 81359 h 868"/>
                <a:gd name="T94" fmla="*/ 112013 w 479"/>
                <a:gd name="T95" fmla="*/ 66137 h 868"/>
                <a:gd name="T96" fmla="*/ 121999 w 479"/>
                <a:gd name="T97" fmla="*/ 74011 h 868"/>
                <a:gd name="T98" fmla="*/ 129379 w 479"/>
                <a:gd name="T99" fmla="*/ 71386 h 868"/>
                <a:gd name="T100" fmla="*/ 137194 w 479"/>
                <a:gd name="T101" fmla="*/ 56689 h 868"/>
                <a:gd name="T102" fmla="*/ 150219 w 479"/>
                <a:gd name="T103" fmla="*/ 56689 h 868"/>
                <a:gd name="T104" fmla="*/ 168019 w 479"/>
                <a:gd name="T105" fmla="*/ 82409 h 868"/>
                <a:gd name="T106" fmla="*/ 197108 w 479"/>
                <a:gd name="T107" fmla="*/ 129125 h 868"/>
                <a:gd name="T108" fmla="*/ 207528 w 479"/>
                <a:gd name="T109" fmla="*/ 161144 h 868"/>
                <a:gd name="T110" fmla="*/ 203186 w 479"/>
                <a:gd name="T111" fmla="*/ 177416 h 86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5" name="Freeform 25"/>
            <p:cNvSpPr>
              <a:spLocks/>
            </p:cNvSpPr>
            <p:nvPr>
              <p:custDataLst>
                <p:tags r:id="rId20"/>
              </p:custDataLst>
            </p:nvPr>
          </p:nvSpPr>
          <p:spPr bwMode="auto">
            <a:xfrm>
              <a:off x="3107404" y="4943306"/>
              <a:ext cx="35095" cy="59463"/>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6" name="Line 26" descr="Horizontal dunkel"/>
            <p:cNvSpPr>
              <a:spLocks noChangeShapeType="1"/>
            </p:cNvSpPr>
            <p:nvPr>
              <p:custDataLst>
                <p:tags r:id="rId21"/>
              </p:custDataLst>
            </p:nvPr>
          </p:nvSpPr>
          <p:spPr bwMode="auto">
            <a:xfrm>
              <a:off x="840261" y="2407985"/>
              <a:ext cx="4679" cy="9911"/>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7" name="Freeform 27"/>
            <p:cNvSpPr>
              <a:spLocks/>
            </p:cNvSpPr>
            <p:nvPr>
              <p:custDataLst>
                <p:tags r:id="rId22"/>
              </p:custDataLst>
            </p:nvPr>
          </p:nvSpPr>
          <p:spPr bwMode="auto">
            <a:xfrm>
              <a:off x="844942" y="2404683"/>
              <a:ext cx="4679" cy="57811"/>
            </a:xfrm>
            <a:custGeom>
              <a:avLst/>
              <a:gdLst>
                <a:gd name="T0" fmla="*/ 0 w 6"/>
                <a:gd name="T1" fmla="*/ 55562 h 24"/>
                <a:gd name="T2" fmla="*/ 0 w 6"/>
                <a:gd name="T3" fmla="*/ 43987 h 24"/>
                <a:gd name="T4" fmla="*/ 529 w 6"/>
                <a:gd name="T5" fmla="*/ 32411 h 24"/>
                <a:gd name="T6" fmla="*/ 1588 w 6"/>
                <a:gd name="T7" fmla="*/ 18521 h 24"/>
                <a:gd name="T8" fmla="*/ 3175 w 6"/>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4">
                  <a:moveTo>
                    <a:pt x="0" y="24"/>
                  </a:moveTo>
                  <a:lnTo>
                    <a:pt x="0" y="19"/>
                  </a:lnTo>
                  <a:lnTo>
                    <a:pt x="1" y="14"/>
                  </a:lnTo>
                  <a:lnTo>
                    <a:pt x="3" y="8"/>
                  </a:lnTo>
                  <a:lnTo>
                    <a:pt x="6"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8" name="Freeform 28"/>
            <p:cNvSpPr>
              <a:spLocks/>
            </p:cNvSpPr>
            <p:nvPr>
              <p:custDataLst>
                <p:tags r:id="rId23"/>
              </p:custDataLst>
            </p:nvPr>
          </p:nvSpPr>
          <p:spPr bwMode="auto">
            <a:xfrm>
              <a:off x="809847" y="2460847"/>
              <a:ext cx="35095" cy="59463"/>
            </a:xfrm>
            <a:custGeom>
              <a:avLst/>
              <a:gdLst>
                <a:gd name="T0" fmla="*/ 0 w 47"/>
                <a:gd name="T1" fmla="*/ 20472 h 67"/>
                <a:gd name="T2" fmla="*/ 0 w 47"/>
                <a:gd name="T3" fmla="*/ 25590 h 67"/>
                <a:gd name="T4" fmla="*/ 1013 w 47"/>
                <a:gd name="T5" fmla="*/ 30707 h 67"/>
                <a:gd name="T6" fmla="*/ 1520 w 47"/>
                <a:gd name="T7" fmla="*/ 35825 h 67"/>
                <a:gd name="T8" fmla="*/ 2533 w 47"/>
                <a:gd name="T9" fmla="*/ 40090 h 67"/>
                <a:gd name="T10" fmla="*/ 4560 w 47"/>
                <a:gd name="T11" fmla="*/ 49473 h 67"/>
                <a:gd name="T12" fmla="*/ 7093 w 47"/>
                <a:gd name="T13" fmla="*/ 57150 h 67"/>
                <a:gd name="T14" fmla="*/ 23813 w 47"/>
                <a:gd name="T15" fmla="*/ 57150 h 67"/>
                <a:gd name="T16" fmla="*/ 23813 w 47"/>
                <a:gd name="T17" fmla="*/ 0 h 67"/>
                <a:gd name="T18" fmla="*/ 18240 w 47"/>
                <a:gd name="T19" fmla="*/ 1706 h 67"/>
                <a:gd name="T20" fmla="*/ 13173 w 47"/>
                <a:gd name="T21" fmla="*/ 3412 h 67"/>
                <a:gd name="T22" fmla="*/ 9120 w 47"/>
                <a:gd name="T23" fmla="*/ 5971 h 67"/>
                <a:gd name="T24" fmla="*/ 5573 w 47"/>
                <a:gd name="T25" fmla="*/ 7677 h 67"/>
                <a:gd name="T26" fmla="*/ 3040 w 47"/>
                <a:gd name="T27" fmla="*/ 10236 h 67"/>
                <a:gd name="T28" fmla="*/ 1520 w 47"/>
                <a:gd name="T29" fmla="*/ 13648 h 67"/>
                <a:gd name="T30" fmla="*/ 0 w 47"/>
                <a:gd name="T31" fmla="*/ 17060 h 67"/>
                <a:gd name="T32" fmla="*/ 0 w 47"/>
                <a:gd name="T33" fmla="*/ 20472 h 6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9" name="Freeform 29"/>
            <p:cNvSpPr>
              <a:spLocks/>
            </p:cNvSpPr>
            <p:nvPr>
              <p:custDataLst>
                <p:tags r:id="rId24"/>
              </p:custDataLst>
            </p:nvPr>
          </p:nvSpPr>
          <p:spPr bwMode="auto">
            <a:xfrm>
              <a:off x="2763469" y="2455891"/>
              <a:ext cx="72529" cy="59463"/>
            </a:xfrm>
            <a:custGeom>
              <a:avLst/>
              <a:gdLst>
                <a:gd name="T0" fmla="*/ 0 w 112"/>
                <a:gd name="T1" fmla="*/ 57150 h 36"/>
                <a:gd name="T2" fmla="*/ 25924 w 112"/>
                <a:gd name="T3" fmla="*/ 57150 h 36"/>
                <a:gd name="T4" fmla="*/ 29439 w 112"/>
                <a:gd name="T5" fmla="*/ 47625 h 36"/>
                <a:gd name="T6" fmla="*/ 32954 w 112"/>
                <a:gd name="T7" fmla="*/ 41275 h 36"/>
                <a:gd name="T8" fmla="*/ 36909 w 112"/>
                <a:gd name="T9" fmla="*/ 36513 h 36"/>
                <a:gd name="T10" fmla="*/ 39985 w 112"/>
                <a:gd name="T11" fmla="*/ 31750 h 36"/>
                <a:gd name="T12" fmla="*/ 43061 w 112"/>
                <a:gd name="T13" fmla="*/ 26988 h 36"/>
                <a:gd name="T14" fmla="*/ 45697 w 112"/>
                <a:gd name="T15" fmla="*/ 20638 h 36"/>
                <a:gd name="T16" fmla="*/ 47015 w 112"/>
                <a:gd name="T17" fmla="*/ 17463 h 36"/>
                <a:gd name="T18" fmla="*/ 47894 w 112"/>
                <a:gd name="T19" fmla="*/ 12700 h 36"/>
                <a:gd name="T20" fmla="*/ 48773 w 112"/>
                <a:gd name="T21" fmla="*/ 6350 h 36"/>
                <a:gd name="T22" fmla="*/ 49212 w 112"/>
                <a:gd name="T23" fmla="*/ 0 h 36"/>
                <a:gd name="T24" fmla="*/ 43939 w 112"/>
                <a:gd name="T25" fmla="*/ 0 h 36"/>
                <a:gd name="T26" fmla="*/ 37348 w 112"/>
                <a:gd name="T27" fmla="*/ 1588 h 36"/>
                <a:gd name="T28" fmla="*/ 29439 w 112"/>
                <a:gd name="T29" fmla="*/ 4763 h 36"/>
                <a:gd name="T30" fmla="*/ 21091 w 112"/>
                <a:gd name="T31" fmla="*/ 11113 h 36"/>
                <a:gd name="T32" fmla="*/ 17576 w 112"/>
                <a:gd name="T33" fmla="*/ 14288 h 36"/>
                <a:gd name="T34" fmla="*/ 13621 w 112"/>
                <a:gd name="T35" fmla="*/ 17463 h 36"/>
                <a:gd name="T36" fmla="*/ 10106 w 112"/>
                <a:gd name="T37" fmla="*/ 22225 h 36"/>
                <a:gd name="T38" fmla="*/ 7470 w 112"/>
                <a:gd name="T39" fmla="*/ 28575 h 36"/>
                <a:gd name="T40" fmla="*/ 4394 w 112"/>
                <a:gd name="T41" fmla="*/ 34925 h 36"/>
                <a:gd name="T42" fmla="*/ 2636 w 112"/>
                <a:gd name="T43" fmla="*/ 41275 h 36"/>
                <a:gd name="T44" fmla="*/ 439 w 112"/>
                <a:gd name="T45" fmla="*/ 49213 h 36"/>
                <a:gd name="T46" fmla="*/ 0 w 112"/>
                <a:gd name="T47" fmla="*/ 57150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0" name="Freeform 30"/>
            <p:cNvSpPr>
              <a:spLocks/>
            </p:cNvSpPr>
            <p:nvPr>
              <p:custDataLst>
                <p:tags r:id="rId25"/>
              </p:custDataLst>
            </p:nvPr>
          </p:nvSpPr>
          <p:spPr bwMode="auto">
            <a:xfrm>
              <a:off x="6799406" y="1995053"/>
              <a:ext cx="1289160" cy="470745"/>
            </a:xfrm>
            <a:custGeom>
              <a:avLst/>
              <a:gdLst>
                <a:gd name="T0" fmla="*/ 188809 w 2006"/>
                <a:gd name="T1" fmla="*/ 401059 h 863"/>
                <a:gd name="T2" fmla="*/ 179652 w 2006"/>
                <a:gd name="T3" fmla="*/ 400535 h 863"/>
                <a:gd name="T4" fmla="*/ 170059 w 2006"/>
                <a:gd name="T5" fmla="*/ 416263 h 863"/>
                <a:gd name="T6" fmla="*/ 163518 w 2006"/>
                <a:gd name="T7" fmla="*/ 415214 h 863"/>
                <a:gd name="T8" fmla="*/ 161338 w 2006"/>
                <a:gd name="T9" fmla="*/ 393720 h 863"/>
                <a:gd name="T10" fmla="*/ 141280 w 2006"/>
                <a:gd name="T11" fmla="*/ 379565 h 863"/>
                <a:gd name="T12" fmla="*/ 136047 w 2006"/>
                <a:gd name="T13" fmla="*/ 371177 h 863"/>
                <a:gd name="T14" fmla="*/ 125582 w 2006"/>
                <a:gd name="T15" fmla="*/ 362788 h 863"/>
                <a:gd name="T16" fmla="*/ 109448 w 2006"/>
                <a:gd name="T17" fmla="*/ 336051 h 863"/>
                <a:gd name="T18" fmla="*/ 101163 w 2006"/>
                <a:gd name="T19" fmla="*/ 319799 h 863"/>
                <a:gd name="T20" fmla="*/ 110320 w 2006"/>
                <a:gd name="T21" fmla="*/ 311411 h 863"/>
                <a:gd name="T22" fmla="*/ 121657 w 2006"/>
                <a:gd name="T23" fmla="*/ 300401 h 863"/>
                <a:gd name="T24" fmla="*/ 147384 w 2006"/>
                <a:gd name="T25" fmla="*/ 285198 h 863"/>
                <a:gd name="T26" fmla="*/ 139099 w 2006"/>
                <a:gd name="T27" fmla="*/ 255315 h 863"/>
                <a:gd name="T28" fmla="*/ 112500 w 2006"/>
                <a:gd name="T29" fmla="*/ 249024 h 863"/>
                <a:gd name="T30" fmla="*/ 91134 w 2006"/>
                <a:gd name="T31" fmla="*/ 246403 h 863"/>
                <a:gd name="T32" fmla="*/ 68460 w 2006"/>
                <a:gd name="T33" fmla="*/ 259509 h 863"/>
                <a:gd name="T34" fmla="*/ 46221 w 2006"/>
                <a:gd name="T35" fmla="*/ 264752 h 863"/>
                <a:gd name="T36" fmla="*/ 11773 w 2006"/>
                <a:gd name="T37" fmla="*/ 216520 h 863"/>
                <a:gd name="T38" fmla="*/ 8721 w 2006"/>
                <a:gd name="T39" fmla="*/ 148366 h 863"/>
                <a:gd name="T40" fmla="*/ 49273 w 2006"/>
                <a:gd name="T41" fmla="*/ 135784 h 863"/>
                <a:gd name="T42" fmla="*/ 127326 w 2006"/>
                <a:gd name="T43" fmla="*/ 116386 h 863"/>
                <a:gd name="T44" fmla="*/ 217152 w 2006"/>
                <a:gd name="T45" fmla="*/ 132638 h 863"/>
                <a:gd name="T46" fmla="*/ 312647 w 2006"/>
                <a:gd name="T47" fmla="*/ 132638 h 863"/>
                <a:gd name="T48" fmla="*/ 286920 w 2006"/>
                <a:gd name="T49" fmla="*/ 96988 h 863"/>
                <a:gd name="T50" fmla="*/ 361920 w 2006"/>
                <a:gd name="T51" fmla="*/ 35650 h 863"/>
                <a:gd name="T52" fmla="*/ 457851 w 2006"/>
                <a:gd name="T53" fmla="*/ 6815 h 863"/>
                <a:gd name="T54" fmla="*/ 512793 w 2006"/>
                <a:gd name="T55" fmla="*/ 31980 h 863"/>
                <a:gd name="T56" fmla="*/ 565119 w 2006"/>
                <a:gd name="T57" fmla="*/ 58193 h 863"/>
                <a:gd name="T58" fmla="*/ 628782 w 2006"/>
                <a:gd name="T59" fmla="*/ 51902 h 863"/>
                <a:gd name="T60" fmla="*/ 718172 w 2006"/>
                <a:gd name="T61" fmla="*/ 142075 h 863"/>
                <a:gd name="T62" fmla="*/ 781835 w 2006"/>
                <a:gd name="T63" fmla="*/ 138929 h 863"/>
                <a:gd name="T64" fmla="*/ 872097 w 2006"/>
                <a:gd name="T65" fmla="*/ 177724 h 863"/>
                <a:gd name="T66" fmla="*/ 872969 w 2006"/>
                <a:gd name="T67" fmla="*/ 199743 h 863"/>
                <a:gd name="T68" fmla="*/ 863812 w 2006"/>
                <a:gd name="T69" fmla="*/ 209180 h 863"/>
                <a:gd name="T70" fmla="*/ 854655 w 2006"/>
                <a:gd name="T71" fmla="*/ 211801 h 863"/>
                <a:gd name="T72" fmla="*/ 855963 w 2006"/>
                <a:gd name="T73" fmla="*/ 222811 h 863"/>
                <a:gd name="T74" fmla="*/ 865556 w 2006"/>
                <a:gd name="T75" fmla="*/ 244305 h 863"/>
                <a:gd name="T76" fmla="*/ 862940 w 2006"/>
                <a:gd name="T77" fmla="*/ 250597 h 863"/>
                <a:gd name="T78" fmla="*/ 845498 w 2006"/>
                <a:gd name="T79" fmla="*/ 252169 h 863"/>
                <a:gd name="T80" fmla="*/ 825440 w 2006"/>
                <a:gd name="T81" fmla="*/ 248500 h 863"/>
                <a:gd name="T82" fmla="*/ 812794 w 2006"/>
                <a:gd name="T83" fmla="*/ 248500 h 863"/>
                <a:gd name="T84" fmla="*/ 818899 w 2006"/>
                <a:gd name="T85" fmla="*/ 287295 h 863"/>
                <a:gd name="T86" fmla="*/ 819771 w 2006"/>
                <a:gd name="T87" fmla="*/ 307217 h 863"/>
                <a:gd name="T88" fmla="*/ 780091 w 2006"/>
                <a:gd name="T89" fmla="*/ 308265 h 863"/>
                <a:gd name="T90" fmla="*/ 770933 w 2006"/>
                <a:gd name="T91" fmla="*/ 316653 h 863"/>
                <a:gd name="T92" fmla="*/ 782707 w 2006"/>
                <a:gd name="T93" fmla="*/ 324517 h 863"/>
                <a:gd name="T94" fmla="*/ 790992 w 2006"/>
                <a:gd name="T95" fmla="*/ 340769 h 863"/>
                <a:gd name="T96" fmla="*/ 799713 w 2006"/>
                <a:gd name="T97" fmla="*/ 361216 h 863"/>
                <a:gd name="T98" fmla="*/ 801021 w 2006"/>
                <a:gd name="T99" fmla="*/ 370128 h 863"/>
                <a:gd name="T100" fmla="*/ 801021 w 2006"/>
                <a:gd name="T101" fmla="*/ 395293 h 863"/>
                <a:gd name="T102" fmla="*/ 759160 w 2006"/>
                <a:gd name="T103" fmla="*/ 387953 h 863"/>
                <a:gd name="T104" fmla="*/ 643171 w 2006"/>
                <a:gd name="T105" fmla="*/ 400535 h 863"/>
                <a:gd name="T106" fmla="*/ 573840 w 2006"/>
                <a:gd name="T107" fmla="*/ 416787 h 863"/>
                <a:gd name="T108" fmla="*/ 497967 w 2006"/>
                <a:gd name="T109" fmla="*/ 439330 h 863"/>
                <a:gd name="T110" fmla="*/ 419915 w 2006"/>
                <a:gd name="T111" fmla="*/ 365410 h 863"/>
                <a:gd name="T112" fmla="*/ 298257 w 2006"/>
                <a:gd name="T113" fmla="*/ 307217 h 863"/>
                <a:gd name="T114" fmla="*/ 254652 w 2006"/>
                <a:gd name="T115" fmla="*/ 436185 h 86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1" name="Freeform 31"/>
            <p:cNvSpPr>
              <a:spLocks/>
            </p:cNvSpPr>
            <p:nvPr>
              <p:custDataLst>
                <p:tags r:id="rId26"/>
              </p:custDataLst>
            </p:nvPr>
          </p:nvSpPr>
          <p:spPr bwMode="auto">
            <a:xfrm>
              <a:off x="7138661" y="2310532"/>
              <a:ext cx="603635" cy="259325"/>
            </a:xfrm>
            <a:custGeom>
              <a:avLst/>
              <a:gdLst>
                <a:gd name="T0" fmla="*/ 275062 w 950"/>
                <a:gd name="T1" fmla="*/ 235924 h 468"/>
                <a:gd name="T2" fmla="*/ 240571 w 950"/>
                <a:gd name="T3" fmla="*/ 222610 h 468"/>
                <a:gd name="T4" fmla="*/ 203063 w 950"/>
                <a:gd name="T5" fmla="*/ 200242 h 468"/>
                <a:gd name="T6" fmla="*/ 169004 w 950"/>
                <a:gd name="T7" fmla="*/ 163496 h 468"/>
                <a:gd name="T8" fmla="*/ 131495 w 950"/>
                <a:gd name="T9" fmla="*/ 137400 h 468"/>
                <a:gd name="T10" fmla="*/ 109076 w 950"/>
                <a:gd name="T11" fmla="*/ 111305 h 468"/>
                <a:gd name="T12" fmla="*/ 80190 w 950"/>
                <a:gd name="T13" fmla="*/ 91600 h 468"/>
                <a:gd name="T14" fmla="*/ 57341 w 950"/>
                <a:gd name="T15" fmla="*/ 101186 h 468"/>
                <a:gd name="T16" fmla="*/ 42682 w 950"/>
                <a:gd name="T17" fmla="*/ 127814 h 468"/>
                <a:gd name="T18" fmla="*/ 17245 w 950"/>
                <a:gd name="T19" fmla="*/ 131010 h 468"/>
                <a:gd name="T20" fmla="*/ 0 w 950"/>
                <a:gd name="T21" fmla="*/ 12781 h 468"/>
                <a:gd name="T22" fmla="*/ 34059 w 950"/>
                <a:gd name="T23" fmla="*/ 3195 h 468"/>
                <a:gd name="T24" fmla="*/ 57341 w 950"/>
                <a:gd name="T25" fmla="*/ 29291 h 468"/>
                <a:gd name="T26" fmla="*/ 67688 w 950"/>
                <a:gd name="T27" fmla="*/ 7988 h 468"/>
                <a:gd name="T28" fmla="*/ 143136 w 950"/>
                <a:gd name="T29" fmla="*/ 62310 h 468"/>
                <a:gd name="T30" fmla="*/ 188836 w 950"/>
                <a:gd name="T31" fmla="*/ 62310 h 468"/>
                <a:gd name="T32" fmla="*/ 226344 w 950"/>
                <a:gd name="T33" fmla="*/ 71896 h 468"/>
                <a:gd name="T34" fmla="*/ 257386 w 950"/>
                <a:gd name="T35" fmla="*/ 121424 h 468"/>
                <a:gd name="T36" fmla="*/ 289289 w 950"/>
                <a:gd name="T37" fmla="*/ 134205 h 468"/>
                <a:gd name="T38" fmla="*/ 314726 w 950"/>
                <a:gd name="T39" fmla="*/ 137400 h 468"/>
                <a:gd name="T40" fmla="*/ 341025 w 950"/>
                <a:gd name="T41" fmla="*/ 114500 h 468"/>
                <a:gd name="T42" fmla="*/ 363444 w 950"/>
                <a:gd name="T43" fmla="*/ 104382 h 468"/>
                <a:gd name="T44" fmla="*/ 355252 w 950"/>
                <a:gd name="T45" fmla="*/ 134205 h 468"/>
                <a:gd name="T46" fmla="*/ 375084 w 950"/>
                <a:gd name="T47" fmla="*/ 127814 h 468"/>
                <a:gd name="T48" fmla="*/ 409575 w 950"/>
                <a:gd name="T49" fmla="*/ 150714 h 468"/>
                <a:gd name="T50" fmla="*/ 380689 w 950"/>
                <a:gd name="T51" fmla="*/ 170419 h 468"/>
                <a:gd name="T52" fmla="*/ 355252 w 950"/>
                <a:gd name="T53" fmla="*/ 150714 h 468"/>
                <a:gd name="T54" fmla="*/ 329385 w 950"/>
                <a:gd name="T55" fmla="*/ 147519 h 468"/>
                <a:gd name="T56" fmla="*/ 317744 w 950"/>
                <a:gd name="T57" fmla="*/ 170419 h 468"/>
                <a:gd name="T58" fmla="*/ 294894 w 950"/>
                <a:gd name="T59" fmla="*/ 190124 h 468"/>
                <a:gd name="T60" fmla="*/ 306103 w 950"/>
                <a:gd name="T61" fmla="*/ 206633 h 468"/>
                <a:gd name="T62" fmla="*/ 320331 w 950"/>
                <a:gd name="T63" fmla="*/ 232729 h 468"/>
                <a:gd name="T64" fmla="*/ 309121 w 950"/>
                <a:gd name="T65" fmla="*/ 249238 h 468"/>
                <a:gd name="T66" fmla="*/ 303086 w 950"/>
                <a:gd name="T67" fmla="*/ 247640 h 468"/>
                <a:gd name="T68" fmla="*/ 294894 w 950"/>
                <a:gd name="T69" fmla="*/ 245510 h 468"/>
                <a:gd name="T70" fmla="*/ 283685 w 950"/>
                <a:gd name="T71" fmla="*/ 245510 h 4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2" name="Freeform 32"/>
            <p:cNvSpPr>
              <a:spLocks/>
            </p:cNvSpPr>
            <p:nvPr>
              <p:custDataLst>
                <p:tags r:id="rId27"/>
              </p:custDataLst>
            </p:nvPr>
          </p:nvSpPr>
          <p:spPr bwMode="auto">
            <a:xfrm>
              <a:off x="5381570" y="3354438"/>
              <a:ext cx="437520" cy="300617"/>
            </a:xfrm>
            <a:custGeom>
              <a:avLst/>
              <a:gdLst>
                <a:gd name="T0" fmla="*/ 2655 w 671"/>
                <a:gd name="T1" fmla="*/ 201563 h 549"/>
                <a:gd name="T2" fmla="*/ 3539 w 671"/>
                <a:gd name="T3" fmla="*/ 166303 h 549"/>
                <a:gd name="T4" fmla="*/ 7521 w 671"/>
                <a:gd name="T5" fmla="*/ 151041 h 549"/>
                <a:gd name="T6" fmla="*/ 23006 w 671"/>
                <a:gd name="T7" fmla="*/ 125253 h 549"/>
                <a:gd name="T8" fmla="*/ 31412 w 671"/>
                <a:gd name="T9" fmla="*/ 107886 h 549"/>
                <a:gd name="T10" fmla="*/ 32297 w 671"/>
                <a:gd name="T11" fmla="*/ 87888 h 549"/>
                <a:gd name="T12" fmla="*/ 32297 w 671"/>
                <a:gd name="T13" fmla="*/ 72100 h 549"/>
                <a:gd name="T14" fmla="*/ 23891 w 671"/>
                <a:gd name="T15" fmla="*/ 56838 h 549"/>
                <a:gd name="T16" fmla="*/ 26988 w 671"/>
                <a:gd name="T17" fmla="*/ 41576 h 549"/>
                <a:gd name="T18" fmla="*/ 33624 w 671"/>
                <a:gd name="T19" fmla="*/ 26314 h 549"/>
                <a:gd name="T20" fmla="*/ 42472 w 671"/>
                <a:gd name="T21" fmla="*/ 13157 h 549"/>
                <a:gd name="T22" fmla="*/ 53090 w 671"/>
                <a:gd name="T23" fmla="*/ 3684 h 549"/>
                <a:gd name="T24" fmla="*/ 64593 w 671"/>
                <a:gd name="T25" fmla="*/ 0 h 549"/>
                <a:gd name="T26" fmla="*/ 76538 w 671"/>
                <a:gd name="T27" fmla="*/ 2631 h 549"/>
                <a:gd name="T28" fmla="*/ 91138 w 671"/>
                <a:gd name="T29" fmla="*/ 13683 h 549"/>
                <a:gd name="T30" fmla="*/ 104411 w 671"/>
                <a:gd name="T31" fmla="*/ 23682 h 549"/>
                <a:gd name="T32" fmla="*/ 114586 w 671"/>
                <a:gd name="T33" fmla="*/ 26314 h 549"/>
                <a:gd name="T34" fmla="*/ 120338 w 671"/>
                <a:gd name="T35" fmla="*/ 23156 h 549"/>
                <a:gd name="T36" fmla="*/ 125647 w 671"/>
                <a:gd name="T37" fmla="*/ 18420 h 549"/>
                <a:gd name="T38" fmla="*/ 132726 w 671"/>
                <a:gd name="T39" fmla="*/ 16841 h 549"/>
                <a:gd name="T40" fmla="*/ 140689 w 671"/>
                <a:gd name="T41" fmla="*/ 20525 h 549"/>
                <a:gd name="T42" fmla="*/ 149095 w 671"/>
                <a:gd name="T43" fmla="*/ 34208 h 549"/>
                <a:gd name="T44" fmla="*/ 156174 w 671"/>
                <a:gd name="T45" fmla="*/ 41576 h 549"/>
                <a:gd name="T46" fmla="*/ 163695 w 671"/>
                <a:gd name="T47" fmla="*/ 42628 h 549"/>
                <a:gd name="T48" fmla="*/ 168562 w 671"/>
                <a:gd name="T49" fmla="*/ 39471 h 549"/>
                <a:gd name="T50" fmla="*/ 175640 w 671"/>
                <a:gd name="T51" fmla="*/ 29471 h 549"/>
                <a:gd name="T52" fmla="*/ 185373 w 671"/>
                <a:gd name="T53" fmla="*/ 19998 h 549"/>
                <a:gd name="T54" fmla="*/ 202628 w 671"/>
                <a:gd name="T55" fmla="*/ 11578 h 549"/>
                <a:gd name="T56" fmla="*/ 215458 w 671"/>
                <a:gd name="T57" fmla="*/ 13157 h 549"/>
                <a:gd name="T58" fmla="*/ 226076 w 671"/>
                <a:gd name="T59" fmla="*/ 18420 h 549"/>
                <a:gd name="T60" fmla="*/ 237579 w 671"/>
                <a:gd name="T61" fmla="*/ 22630 h 549"/>
                <a:gd name="T62" fmla="*/ 252621 w 671"/>
                <a:gd name="T63" fmla="*/ 20525 h 549"/>
                <a:gd name="T64" fmla="*/ 285803 w 671"/>
                <a:gd name="T65" fmla="*/ 35260 h 549"/>
                <a:gd name="T66" fmla="*/ 294208 w 671"/>
                <a:gd name="T67" fmla="*/ 55259 h 549"/>
                <a:gd name="T68" fmla="*/ 275627 w 671"/>
                <a:gd name="T69" fmla="*/ 96308 h 549"/>
                <a:gd name="T70" fmla="*/ 262354 w 671"/>
                <a:gd name="T71" fmla="*/ 122622 h 549"/>
                <a:gd name="T72" fmla="*/ 252179 w 671"/>
                <a:gd name="T73" fmla="*/ 153146 h 549"/>
                <a:gd name="T74" fmla="*/ 243330 w 671"/>
                <a:gd name="T75" fmla="*/ 180512 h 549"/>
                <a:gd name="T76" fmla="*/ 232270 w 671"/>
                <a:gd name="T77" fmla="*/ 214194 h 549"/>
                <a:gd name="T78" fmla="*/ 228288 w 671"/>
                <a:gd name="T79" fmla="*/ 222088 h 549"/>
                <a:gd name="T80" fmla="*/ 221209 w 671"/>
                <a:gd name="T81" fmla="*/ 231035 h 549"/>
                <a:gd name="T82" fmla="*/ 213246 w 671"/>
                <a:gd name="T83" fmla="*/ 233140 h 549"/>
                <a:gd name="T84" fmla="*/ 203070 w 671"/>
                <a:gd name="T85" fmla="*/ 227351 h 549"/>
                <a:gd name="T86" fmla="*/ 194664 w 671"/>
                <a:gd name="T87" fmla="*/ 221562 h 549"/>
                <a:gd name="T88" fmla="*/ 180507 w 671"/>
                <a:gd name="T89" fmla="*/ 223141 h 549"/>
                <a:gd name="T90" fmla="*/ 168562 w 671"/>
                <a:gd name="T91" fmla="*/ 232087 h 549"/>
                <a:gd name="T92" fmla="*/ 161040 w 671"/>
                <a:gd name="T93" fmla="*/ 246823 h 549"/>
                <a:gd name="T94" fmla="*/ 151307 w 671"/>
                <a:gd name="T95" fmla="*/ 274189 h 549"/>
                <a:gd name="T96" fmla="*/ 143786 w 671"/>
                <a:gd name="T97" fmla="*/ 288925 h 549"/>
                <a:gd name="T98" fmla="*/ 101314 w 671"/>
                <a:gd name="T99" fmla="*/ 287346 h 549"/>
                <a:gd name="T100" fmla="*/ 96005 w 671"/>
                <a:gd name="T101" fmla="*/ 288399 h 549"/>
                <a:gd name="T102" fmla="*/ 79193 w 671"/>
                <a:gd name="T103" fmla="*/ 285767 h 549"/>
                <a:gd name="T104" fmla="*/ 71229 w 671"/>
                <a:gd name="T105" fmla="*/ 284189 h 549"/>
                <a:gd name="T106" fmla="*/ 63708 w 671"/>
                <a:gd name="T107" fmla="*/ 279452 h 549"/>
                <a:gd name="T108" fmla="*/ 57072 w 671"/>
                <a:gd name="T109" fmla="*/ 271032 h 549"/>
                <a:gd name="T110" fmla="*/ 52648 w 671"/>
                <a:gd name="T111" fmla="*/ 261032 h 549"/>
                <a:gd name="T112" fmla="*/ 49993 w 671"/>
                <a:gd name="T113" fmla="*/ 248402 h 549"/>
                <a:gd name="T114" fmla="*/ 44242 w 671"/>
                <a:gd name="T115" fmla="*/ 242087 h 549"/>
                <a:gd name="T116" fmla="*/ 36721 w 671"/>
                <a:gd name="T117" fmla="*/ 235245 h 549"/>
                <a:gd name="T118" fmla="*/ 27872 w 671"/>
                <a:gd name="T119" fmla="*/ 227351 h 549"/>
                <a:gd name="T120" fmla="*/ 17254 w 671"/>
                <a:gd name="T121" fmla="*/ 225772 h 549"/>
                <a:gd name="T122" fmla="*/ 0 w 671"/>
                <a:gd name="T123" fmla="*/ 230508 h 5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3" name="Freeform 33"/>
            <p:cNvSpPr>
              <a:spLocks/>
            </p:cNvSpPr>
            <p:nvPr>
              <p:custDataLst>
                <p:tags r:id="rId28"/>
              </p:custDataLst>
            </p:nvPr>
          </p:nvSpPr>
          <p:spPr bwMode="auto">
            <a:xfrm>
              <a:off x="6623936" y="3214036"/>
              <a:ext cx="224608" cy="176737"/>
            </a:xfrm>
            <a:custGeom>
              <a:avLst/>
              <a:gdLst>
                <a:gd name="T0" fmla="*/ 138778 w 358"/>
                <a:gd name="T1" fmla="*/ 168304 h 327"/>
                <a:gd name="T2" fmla="*/ 140906 w 358"/>
                <a:gd name="T3" fmla="*/ 166745 h 327"/>
                <a:gd name="T4" fmla="*/ 143460 w 358"/>
                <a:gd name="T5" fmla="*/ 165187 h 327"/>
                <a:gd name="T6" fmla="*/ 147292 w 358"/>
                <a:gd name="T7" fmla="*/ 165187 h 327"/>
                <a:gd name="T8" fmla="*/ 151549 w 358"/>
                <a:gd name="T9" fmla="*/ 168304 h 327"/>
                <a:gd name="T10" fmla="*/ 135798 w 358"/>
                <a:gd name="T11" fmla="*/ 148045 h 327"/>
                <a:gd name="T12" fmla="*/ 118344 w 358"/>
                <a:gd name="T13" fmla="*/ 122072 h 327"/>
                <a:gd name="T14" fmla="*/ 107702 w 358"/>
                <a:gd name="T15" fmla="*/ 105969 h 327"/>
                <a:gd name="T16" fmla="*/ 98762 w 358"/>
                <a:gd name="T17" fmla="*/ 96619 h 327"/>
                <a:gd name="T18" fmla="*/ 93228 w 358"/>
                <a:gd name="T19" fmla="*/ 94021 h 327"/>
                <a:gd name="T20" fmla="*/ 88545 w 358"/>
                <a:gd name="T21" fmla="*/ 93502 h 327"/>
                <a:gd name="T22" fmla="*/ 85565 w 358"/>
                <a:gd name="T23" fmla="*/ 92983 h 327"/>
                <a:gd name="T24" fmla="*/ 84714 w 358"/>
                <a:gd name="T25" fmla="*/ 90385 h 327"/>
                <a:gd name="T26" fmla="*/ 84288 w 358"/>
                <a:gd name="T27" fmla="*/ 88307 h 327"/>
                <a:gd name="T28" fmla="*/ 83011 w 358"/>
                <a:gd name="T29" fmla="*/ 87788 h 327"/>
                <a:gd name="T30" fmla="*/ 78328 w 358"/>
                <a:gd name="T31" fmla="*/ 89346 h 327"/>
                <a:gd name="T32" fmla="*/ 72794 w 358"/>
                <a:gd name="T33" fmla="*/ 89346 h 327"/>
                <a:gd name="T34" fmla="*/ 70240 w 358"/>
                <a:gd name="T35" fmla="*/ 87269 h 327"/>
                <a:gd name="T36" fmla="*/ 68112 w 358"/>
                <a:gd name="T37" fmla="*/ 83632 h 327"/>
                <a:gd name="T38" fmla="*/ 64706 w 358"/>
                <a:gd name="T39" fmla="*/ 74802 h 327"/>
                <a:gd name="T40" fmla="*/ 60875 w 358"/>
                <a:gd name="T41" fmla="*/ 68049 h 327"/>
                <a:gd name="T42" fmla="*/ 56618 w 358"/>
                <a:gd name="T43" fmla="*/ 61815 h 327"/>
                <a:gd name="T44" fmla="*/ 54064 w 358"/>
                <a:gd name="T45" fmla="*/ 54543 h 327"/>
                <a:gd name="T46" fmla="*/ 51935 w 358"/>
                <a:gd name="T47" fmla="*/ 43634 h 327"/>
                <a:gd name="T48" fmla="*/ 50658 w 358"/>
                <a:gd name="T49" fmla="*/ 27531 h 327"/>
                <a:gd name="T50" fmla="*/ 49807 w 358"/>
                <a:gd name="T51" fmla="*/ 11947 h 327"/>
                <a:gd name="T52" fmla="*/ 47678 w 358"/>
                <a:gd name="T53" fmla="*/ 0 h 327"/>
                <a:gd name="T54" fmla="*/ 31076 w 358"/>
                <a:gd name="T55" fmla="*/ 13506 h 327"/>
                <a:gd name="T56" fmla="*/ 25968 w 358"/>
                <a:gd name="T57" fmla="*/ 17142 h 327"/>
                <a:gd name="T58" fmla="*/ 14048 w 358"/>
                <a:gd name="T59" fmla="*/ 25973 h 327"/>
                <a:gd name="T60" fmla="*/ 8940 w 358"/>
                <a:gd name="T61" fmla="*/ 31687 h 327"/>
                <a:gd name="T62" fmla="*/ 7237 w 358"/>
                <a:gd name="T63" fmla="*/ 37401 h 327"/>
                <a:gd name="T64" fmla="*/ 6811 w 358"/>
                <a:gd name="T65" fmla="*/ 43115 h 327"/>
                <a:gd name="T66" fmla="*/ 8514 w 358"/>
                <a:gd name="T67" fmla="*/ 48309 h 327"/>
                <a:gd name="T68" fmla="*/ 9365 w 358"/>
                <a:gd name="T69" fmla="*/ 51946 h 327"/>
                <a:gd name="T70" fmla="*/ 8514 w 358"/>
                <a:gd name="T71" fmla="*/ 57140 h 327"/>
                <a:gd name="T72" fmla="*/ 6385 w 358"/>
                <a:gd name="T73" fmla="*/ 63893 h 327"/>
                <a:gd name="T74" fmla="*/ 2980 w 358"/>
                <a:gd name="T75" fmla="*/ 70646 h 327"/>
                <a:gd name="T76" fmla="*/ 0 w 358"/>
                <a:gd name="T77" fmla="*/ 80516 h 327"/>
                <a:gd name="T78" fmla="*/ 0 w 358"/>
                <a:gd name="T79" fmla="*/ 90385 h 327"/>
                <a:gd name="T80" fmla="*/ 2128 w 358"/>
                <a:gd name="T81" fmla="*/ 94541 h 327"/>
                <a:gd name="T82" fmla="*/ 4683 w 358"/>
                <a:gd name="T83" fmla="*/ 97138 h 327"/>
                <a:gd name="T84" fmla="*/ 8514 w 358"/>
                <a:gd name="T85" fmla="*/ 96619 h 327"/>
                <a:gd name="T86" fmla="*/ 18731 w 358"/>
                <a:gd name="T87" fmla="*/ 87269 h 327"/>
                <a:gd name="T88" fmla="*/ 25542 w 358"/>
                <a:gd name="T89" fmla="*/ 83632 h 327"/>
                <a:gd name="T90" fmla="*/ 32353 w 358"/>
                <a:gd name="T91" fmla="*/ 77918 h 327"/>
                <a:gd name="T92" fmla="*/ 39590 w 358"/>
                <a:gd name="T93" fmla="*/ 82593 h 327"/>
                <a:gd name="T94" fmla="*/ 46827 w 358"/>
                <a:gd name="T95" fmla="*/ 85191 h 327"/>
                <a:gd name="T96" fmla="*/ 60449 w 358"/>
                <a:gd name="T97" fmla="*/ 93502 h 327"/>
                <a:gd name="T98" fmla="*/ 69389 w 358"/>
                <a:gd name="T99" fmla="*/ 98697 h 327"/>
                <a:gd name="T100" fmla="*/ 83437 w 358"/>
                <a:gd name="T101" fmla="*/ 108566 h 327"/>
                <a:gd name="T102" fmla="*/ 93228 w 358"/>
                <a:gd name="T103" fmla="*/ 116878 h 327"/>
                <a:gd name="T104" fmla="*/ 104296 w 358"/>
                <a:gd name="T105" fmla="*/ 126747 h 327"/>
                <a:gd name="T106" fmla="*/ 108979 w 358"/>
                <a:gd name="T107" fmla="*/ 131942 h 327"/>
                <a:gd name="T108" fmla="*/ 113661 w 358"/>
                <a:gd name="T109" fmla="*/ 140253 h 327"/>
                <a:gd name="T110" fmla="*/ 114513 w 358"/>
                <a:gd name="T111" fmla="*/ 144928 h 327"/>
                <a:gd name="T112" fmla="*/ 114513 w 358"/>
                <a:gd name="T113" fmla="*/ 148564 h 327"/>
                <a:gd name="T114" fmla="*/ 114939 w 358"/>
                <a:gd name="T115" fmla="*/ 150642 h 327"/>
                <a:gd name="T116" fmla="*/ 117493 w 358"/>
                <a:gd name="T117" fmla="*/ 151681 h 327"/>
                <a:gd name="T118" fmla="*/ 124304 w 358"/>
                <a:gd name="T119" fmla="*/ 156876 h 327"/>
                <a:gd name="T120" fmla="*/ 135372 w 358"/>
                <a:gd name="T121" fmla="*/ 166745 h 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4" name="Freeform 34"/>
            <p:cNvSpPr>
              <a:spLocks/>
            </p:cNvSpPr>
            <p:nvPr>
              <p:custDataLst>
                <p:tags r:id="rId29"/>
              </p:custDataLst>
            </p:nvPr>
          </p:nvSpPr>
          <p:spPr bwMode="auto">
            <a:xfrm>
              <a:off x="5830782" y="2178397"/>
              <a:ext cx="184836" cy="59463"/>
            </a:xfrm>
            <a:custGeom>
              <a:avLst/>
              <a:gdLst>
                <a:gd name="T0" fmla="*/ 54117 w 292"/>
                <a:gd name="T1" fmla="*/ 0 h 99"/>
                <a:gd name="T2" fmla="*/ 65713 w 292"/>
                <a:gd name="T3" fmla="*/ 0 h 99"/>
                <a:gd name="T4" fmla="*/ 85040 w 292"/>
                <a:gd name="T5" fmla="*/ 577 h 99"/>
                <a:gd name="T6" fmla="*/ 107374 w 292"/>
                <a:gd name="T7" fmla="*/ 3464 h 99"/>
                <a:gd name="T8" fmla="*/ 125413 w 292"/>
                <a:gd name="T9" fmla="*/ 4041 h 99"/>
                <a:gd name="T10" fmla="*/ 124554 w 292"/>
                <a:gd name="T11" fmla="*/ 11545 h 99"/>
                <a:gd name="T12" fmla="*/ 122407 w 292"/>
                <a:gd name="T13" fmla="*/ 19050 h 99"/>
                <a:gd name="T14" fmla="*/ 119830 w 292"/>
                <a:gd name="T15" fmla="*/ 31750 h 99"/>
                <a:gd name="T16" fmla="*/ 57982 w 292"/>
                <a:gd name="T17" fmla="*/ 40409 h 99"/>
                <a:gd name="T18" fmla="*/ 42520 w 292"/>
                <a:gd name="T19" fmla="*/ 51377 h 99"/>
                <a:gd name="T20" fmla="*/ 33930 w 292"/>
                <a:gd name="T21" fmla="*/ 55418 h 99"/>
                <a:gd name="T22" fmla="*/ 28347 w 292"/>
                <a:gd name="T23" fmla="*/ 56573 h 99"/>
                <a:gd name="T24" fmla="*/ 23622 w 292"/>
                <a:gd name="T25" fmla="*/ 56573 h 99"/>
                <a:gd name="T26" fmla="*/ 19327 w 292"/>
                <a:gd name="T27" fmla="*/ 54264 h 99"/>
                <a:gd name="T28" fmla="*/ 14173 w 292"/>
                <a:gd name="T29" fmla="*/ 49645 h 99"/>
                <a:gd name="T30" fmla="*/ 8590 w 292"/>
                <a:gd name="T31" fmla="*/ 44450 h 99"/>
                <a:gd name="T32" fmla="*/ 3006 w 292"/>
                <a:gd name="T33" fmla="*/ 39832 h 99"/>
                <a:gd name="T34" fmla="*/ 429 w 292"/>
                <a:gd name="T35" fmla="*/ 32905 h 99"/>
                <a:gd name="T36" fmla="*/ 0 w 292"/>
                <a:gd name="T37" fmla="*/ 24245 h 99"/>
                <a:gd name="T38" fmla="*/ 429 w 292"/>
                <a:gd name="T39" fmla="*/ 14432 h 99"/>
                <a:gd name="T40" fmla="*/ 1288 w 292"/>
                <a:gd name="T41" fmla="*/ 11545 h 99"/>
                <a:gd name="T42" fmla="*/ 3865 w 292"/>
                <a:gd name="T43" fmla="*/ 10391 h 99"/>
                <a:gd name="T44" fmla="*/ 6442 w 292"/>
                <a:gd name="T45" fmla="*/ 12123 h 99"/>
                <a:gd name="T46" fmla="*/ 10737 w 292"/>
                <a:gd name="T47" fmla="*/ 16164 h 99"/>
                <a:gd name="T48" fmla="*/ 15032 w 292"/>
                <a:gd name="T49" fmla="*/ 18473 h 99"/>
                <a:gd name="T50" fmla="*/ 19327 w 292"/>
                <a:gd name="T51" fmla="*/ 19627 h 99"/>
                <a:gd name="T52" fmla="*/ 23193 w 292"/>
                <a:gd name="T53" fmla="*/ 19050 h 99"/>
                <a:gd name="T54" fmla="*/ 28776 w 292"/>
                <a:gd name="T55" fmla="*/ 16741 h 99"/>
                <a:gd name="T56" fmla="*/ 34789 w 292"/>
                <a:gd name="T57" fmla="*/ 10968 h 99"/>
                <a:gd name="T58" fmla="*/ 37796 w 292"/>
                <a:gd name="T59" fmla="*/ 6350 h 99"/>
                <a:gd name="T60" fmla="*/ 40373 w 292"/>
                <a:gd name="T61" fmla="*/ 3464 h 99"/>
                <a:gd name="T62" fmla="*/ 46815 w 292"/>
                <a:gd name="T63" fmla="*/ 577 h 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5" name="Freeform 35"/>
            <p:cNvSpPr>
              <a:spLocks/>
            </p:cNvSpPr>
            <p:nvPr>
              <p:custDataLst>
                <p:tags r:id="rId30"/>
              </p:custDataLst>
            </p:nvPr>
          </p:nvSpPr>
          <p:spPr bwMode="auto">
            <a:xfrm>
              <a:off x="7103565" y="2928290"/>
              <a:ext cx="28075" cy="59463"/>
            </a:xfrm>
            <a:custGeom>
              <a:avLst/>
              <a:gdLst>
                <a:gd name="T0" fmla="*/ 17278 w 43"/>
                <a:gd name="T1" fmla="*/ 57150 h 93"/>
                <a:gd name="T2" fmla="*/ 13734 w 43"/>
                <a:gd name="T3" fmla="*/ 55921 h 93"/>
                <a:gd name="T4" fmla="*/ 11519 w 43"/>
                <a:gd name="T5" fmla="*/ 54692 h 93"/>
                <a:gd name="T6" fmla="*/ 9303 w 43"/>
                <a:gd name="T7" fmla="*/ 53463 h 93"/>
                <a:gd name="T8" fmla="*/ 7974 w 43"/>
                <a:gd name="T9" fmla="*/ 51619 h 93"/>
                <a:gd name="T10" fmla="*/ 6645 w 43"/>
                <a:gd name="T11" fmla="*/ 48547 h 93"/>
                <a:gd name="T12" fmla="*/ 6202 w 43"/>
                <a:gd name="T13" fmla="*/ 44860 h 93"/>
                <a:gd name="T14" fmla="*/ 5759 w 43"/>
                <a:gd name="T15" fmla="*/ 39944 h 93"/>
                <a:gd name="T16" fmla="*/ 4873 w 43"/>
                <a:gd name="T17" fmla="*/ 33798 h 93"/>
                <a:gd name="T18" fmla="*/ 4873 w 43"/>
                <a:gd name="T19" fmla="*/ 29497 h 93"/>
                <a:gd name="T20" fmla="*/ 3987 w 43"/>
                <a:gd name="T21" fmla="*/ 25810 h 93"/>
                <a:gd name="T22" fmla="*/ 2658 w 43"/>
                <a:gd name="T23" fmla="*/ 23352 h 93"/>
                <a:gd name="T24" fmla="*/ 1772 w 43"/>
                <a:gd name="T25" fmla="*/ 22123 h 93"/>
                <a:gd name="T26" fmla="*/ 886 w 43"/>
                <a:gd name="T27" fmla="*/ 20894 h 93"/>
                <a:gd name="T28" fmla="*/ 0 w 43"/>
                <a:gd name="T29" fmla="*/ 19665 h 93"/>
                <a:gd name="T30" fmla="*/ 886 w 43"/>
                <a:gd name="T31" fmla="*/ 17821 h 93"/>
                <a:gd name="T32" fmla="*/ 2215 w 43"/>
                <a:gd name="T33" fmla="*/ 14748 h 93"/>
                <a:gd name="T34" fmla="*/ 2658 w 43"/>
                <a:gd name="T35" fmla="*/ 17206 h 93"/>
                <a:gd name="T36" fmla="*/ 3101 w 43"/>
                <a:gd name="T37" fmla="*/ 17821 h 93"/>
                <a:gd name="T38" fmla="*/ 3544 w 43"/>
                <a:gd name="T39" fmla="*/ 18435 h 93"/>
                <a:gd name="T40" fmla="*/ 3987 w 43"/>
                <a:gd name="T41" fmla="*/ 17821 h 93"/>
                <a:gd name="T42" fmla="*/ 4873 w 43"/>
                <a:gd name="T43" fmla="*/ 15363 h 93"/>
                <a:gd name="T44" fmla="*/ 6202 w 43"/>
                <a:gd name="T45" fmla="*/ 11676 h 93"/>
                <a:gd name="T46" fmla="*/ 7088 w 43"/>
                <a:gd name="T47" fmla="*/ 7374 h 93"/>
                <a:gd name="T48" fmla="*/ 8860 w 43"/>
                <a:gd name="T49" fmla="*/ 3687 h 93"/>
                <a:gd name="T50" fmla="*/ 9747 w 43"/>
                <a:gd name="T51" fmla="*/ 2458 h 93"/>
                <a:gd name="T52" fmla="*/ 11076 w 43"/>
                <a:gd name="T53" fmla="*/ 1229 h 93"/>
                <a:gd name="T54" fmla="*/ 12405 w 43"/>
                <a:gd name="T55" fmla="*/ 0 h 93"/>
                <a:gd name="T56" fmla="*/ 14177 w 43"/>
                <a:gd name="T57" fmla="*/ 0 h 93"/>
                <a:gd name="T58" fmla="*/ 14620 w 43"/>
                <a:gd name="T59" fmla="*/ 6145 h 93"/>
                <a:gd name="T60" fmla="*/ 14620 w 43"/>
                <a:gd name="T61" fmla="*/ 9832 h 93"/>
                <a:gd name="T62" fmla="*/ 14620 w 43"/>
                <a:gd name="T63" fmla="*/ 12290 h 93"/>
                <a:gd name="T64" fmla="*/ 14177 w 43"/>
                <a:gd name="T65" fmla="*/ 14134 h 93"/>
                <a:gd name="T66" fmla="*/ 14177 w 43"/>
                <a:gd name="T67" fmla="*/ 16592 h 93"/>
                <a:gd name="T68" fmla="*/ 14177 w 43"/>
                <a:gd name="T69" fmla="*/ 19050 h 93"/>
                <a:gd name="T70" fmla="*/ 15506 w 43"/>
                <a:gd name="T71" fmla="*/ 22123 h 93"/>
                <a:gd name="T72" fmla="*/ 17278 w 43"/>
                <a:gd name="T73" fmla="*/ 26424 h 93"/>
                <a:gd name="T74" fmla="*/ 16835 w 43"/>
                <a:gd name="T75" fmla="*/ 27039 h 93"/>
                <a:gd name="T76" fmla="*/ 16392 w 43"/>
                <a:gd name="T77" fmla="*/ 27653 h 93"/>
                <a:gd name="T78" fmla="*/ 16392 w 43"/>
                <a:gd name="T79" fmla="*/ 29497 h 93"/>
                <a:gd name="T80" fmla="*/ 16835 w 43"/>
                <a:gd name="T81" fmla="*/ 31340 h 93"/>
                <a:gd name="T82" fmla="*/ 17278 w 43"/>
                <a:gd name="T83" fmla="*/ 36256 h 93"/>
                <a:gd name="T84" fmla="*/ 18164 w 43"/>
                <a:gd name="T85" fmla="*/ 41787 h 93"/>
                <a:gd name="T86" fmla="*/ 18607 w 43"/>
                <a:gd name="T87" fmla="*/ 46703 h 93"/>
                <a:gd name="T88" fmla="*/ 19050 w 43"/>
                <a:gd name="T89" fmla="*/ 52234 h 93"/>
                <a:gd name="T90" fmla="*/ 19050 w 43"/>
                <a:gd name="T91" fmla="*/ 54077 h 93"/>
                <a:gd name="T92" fmla="*/ 18607 w 43"/>
                <a:gd name="T93" fmla="*/ 55921 h 93"/>
                <a:gd name="T94" fmla="*/ 17721 w 43"/>
                <a:gd name="T95" fmla="*/ 56535 h 93"/>
                <a:gd name="T96" fmla="*/ 17278 w 43"/>
                <a:gd name="T97" fmla="*/ 57150 h 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6" name="Freeform 36"/>
            <p:cNvSpPr>
              <a:spLocks/>
            </p:cNvSpPr>
            <p:nvPr>
              <p:custDataLst>
                <p:tags r:id="rId31"/>
              </p:custDataLst>
            </p:nvPr>
          </p:nvSpPr>
          <p:spPr bwMode="auto">
            <a:xfrm>
              <a:off x="7279041" y="2933245"/>
              <a:ext cx="21057" cy="59463"/>
            </a:xfrm>
            <a:custGeom>
              <a:avLst/>
              <a:gdLst>
                <a:gd name="T0" fmla="*/ 14287 w 40"/>
                <a:gd name="T1" fmla="*/ 57150 h 56"/>
                <a:gd name="T2" fmla="*/ 13215 w 40"/>
                <a:gd name="T3" fmla="*/ 46945 h 56"/>
                <a:gd name="T4" fmla="*/ 11787 w 40"/>
                <a:gd name="T5" fmla="*/ 38780 h 56"/>
                <a:gd name="T6" fmla="*/ 10001 w 40"/>
                <a:gd name="T7" fmla="*/ 32657 h 56"/>
                <a:gd name="T8" fmla="*/ 8215 w 40"/>
                <a:gd name="T9" fmla="*/ 28575 h 56"/>
                <a:gd name="T10" fmla="*/ 3929 w 40"/>
                <a:gd name="T11" fmla="*/ 21431 h 56"/>
                <a:gd name="T12" fmla="*/ 0 w 40"/>
                <a:gd name="T13" fmla="*/ 12246 h 56"/>
                <a:gd name="T14" fmla="*/ 4643 w 40"/>
                <a:gd name="T15" fmla="*/ 4082 h 56"/>
                <a:gd name="T16" fmla="*/ 7144 w 40"/>
                <a:gd name="T17" fmla="*/ 0 h 56"/>
                <a:gd name="T18" fmla="*/ 10001 w 40"/>
                <a:gd name="T19" fmla="*/ 12246 h 56"/>
                <a:gd name="T20" fmla="*/ 12501 w 40"/>
                <a:gd name="T21" fmla="*/ 22452 h 56"/>
                <a:gd name="T22" fmla="*/ 13215 w 40"/>
                <a:gd name="T23" fmla="*/ 25513 h 56"/>
                <a:gd name="T24" fmla="*/ 13930 w 40"/>
                <a:gd name="T25" fmla="*/ 29596 h 56"/>
                <a:gd name="T26" fmla="*/ 13930 w 40"/>
                <a:gd name="T27" fmla="*/ 33678 h 56"/>
                <a:gd name="T28" fmla="*/ 14287 w 40"/>
                <a:gd name="T29" fmla="*/ 37760 h 56"/>
                <a:gd name="T30" fmla="*/ 14287 w 40"/>
                <a:gd name="T31" fmla="*/ 44904 h 56"/>
                <a:gd name="T32" fmla="*/ 14287 w 40"/>
                <a:gd name="T33" fmla="*/ 46945 h 56"/>
                <a:gd name="T34" fmla="*/ 14287 w 40"/>
                <a:gd name="T35" fmla="*/ 50006 h 56"/>
                <a:gd name="T36" fmla="*/ 14287 w 40"/>
                <a:gd name="T37" fmla="*/ 57150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7" name="Freeform 37"/>
            <p:cNvSpPr>
              <a:spLocks/>
            </p:cNvSpPr>
            <p:nvPr>
              <p:custDataLst>
                <p:tags r:id="rId32"/>
              </p:custDataLst>
            </p:nvPr>
          </p:nvSpPr>
          <p:spPr bwMode="auto">
            <a:xfrm>
              <a:off x="9471315" y="3620369"/>
              <a:ext cx="65510" cy="59463"/>
            </a:xfrm>
            <a:custGeom>
              <a:avLst/>
              <a:gdLst>
                <a:gd name="T0" fmla="*/ 0 w 106"/>
                <a:gd name="T1" fmla="*/ 5635 h 71"/>
                <a:gd name="T2" fmla="*/ 5032 w 106"/>
                <a:gd name="T3" fmla="*/ 8049 h 71"/>
                <a:gd name="T4" fmla="*/ 10064 w 106"/>
                <a:gd name="T5" fmla="*/ 9659 h 71"/>
                <a:gd name="T6" fmla="*/ 14677 w 106"/>
                <a:gd name="T7" fmla="*/ 10464 h 71"/>
                <a:gd name="T8" fmla="*/ 18870 w 106"/>
                <a:gd name="T9" fmla="*/ 10464 h 71"/>
                <a:gd name="T10" fmla="*/ 22644 w 106"/>
                <a:gd name="T11" fmla="*/ 8854 h 71"/>
                <a:gd name="T12" fmla="*/ 25580 w 106"/>
                <a:gd name="T13" fmla="*/ 6439 h 71"/>
                <a:gd name="T14" fmla="*/ 28515 w 106"/>
                <a:gd name="T15" fmla="*/ 4025 h 71"/>
                <a:gd name="T16" fmla="*/ 31031 w 106"/>
                <a:gd name="T17" fmla="*/ 0 h 71"/>
                <a:gd name="T18" fmla="*/ 35225 w 106"/>
                <a:gd name="T19" fmla="*/ 12879 h 71"/>
                <a:gd name="T20" fmla="*/ 39418 w 106"/>
                <a:gd name="T21" fmla="*/ 24148 h 71"/>
                <a:gd name="T22" fmla="*/ 42353 w 106"/>
                <a:gd name="T23" fmla="*/ 35417 h 71"/>
                <a:gd name="T24" fmla="*/ 44031 w 106"/>
                <a:gd name="T25" fmla="*/ 44271 h 71"/>
                <a:gd name="T26" fmla="*/ 44450 w 106"/>
                <a:gd name="T27" fmla="*/ 48296 h 71"/>
                <a:gd name="T28" fmla="*/ 44450 w 106"/>
                <a:gd name="T29" fmla="*/ 50711 h 71"/>
                <a:gd name="T30" fmla="*/ 44031 w 106"/>
                <a:gd name="T31" fmla="*/ 53930 h 71"/>
                <a:gd name="T32" fmla="*/ 43192 w 106"/>
                <a:gd name="T33" fmla="*/ 55540 h 71"/>
                <a:gd name="T34" fmla="*/ 42353 w 106"/>
                <a:gd name="T35" fmla="*/ 56345 h 71"/>
                <a:gd name="T36" fmla="*/ 41095 w 106"/>
                <a:gd name="T37" fmla="*/ 56345 h 71"/>
                <a:gd name="T38" fmla="*/ 38579 w 106"/>
                <a:gd name="T39" fmla="*/ 56345 h 71"/>
                <a:gd name="T40" fmla="*/ 36483 w 106"/>
                <a:gd name="T41" fmla="*/ 54735 h 71"/>
                <a:gd name="T42" fmla="*/ 31031 w 106"/>
                <a:gd name="T43" fmla="*/ 56345 h 71"/>
                <a:gd name="T44" fmla="*/ 26418 w 106"/>
                <a:gd name="T45" fmla="*/ 57150 h 71"/>
                <a:gd name="T46" fmla="*/ 22225 w 106"/>
                <a:gd name="T47" fmla="*/ 55540 h 71"/>
                <a:gd name="T48" fmla="*/ 18870 w 106"/>
                <a:gd name="T49" fmla="*/ 53125 h 71"/>
                <a:gd name="T50" fmla="*/ 15516 w 106"/>
                <a:gd name="T51" fmla="*/ 49906 h 71"/>
                <a:gd name="T52" fmla="*/ 13419 w 106"/>
                <a:gd name="T53" fmla="*/ 45881 h 71"/>
                <a:gd name="T54" fmla="*/ 11322 w 106"/>
                <a:gd name="T55" fmla="*/ 41051 h 71"/>
                <a:gd name="T56" fmla="*/ 10064 w 106"/>
                <a:gd name="T57" fmla="*/ 36222 h 71"/>
                <a:gd name="T58" fmla="*/ 8806 w 106"/>
                <a:gd name="T59" fmla="*/ 30587 h 71"/>
                <a:gd name="T60" fmla="*/ 8387 w 106"/>
                <a:gd name="T61" fmla="*/ 24148 h 71"/>
                <a:gd name="T62" fmla="*/ 7967 w 106"/>
                <a:gd name="T63" fmla="*/ 19318 h 71"/>
                <a:gd name="T64" fmla="*/ 7548 w 106"/>
                <a:gd name="T65" fmla="*/ 15294 h 71"/>
                <a:gd name="T66" fmla="*/ 7548 w 106"/>
                <a:gd name="T67" fmla="*/ 11269 h 71"/>
                <a:gd name="T68" fmla="*/ 7967 w 106"/>
                <a:gd name="T69" fmla="*/ 8049 h 71"/>
                <a:gd name="T70" fmla="*/ 8387 w 106"/>
                <a:gd name="T71" fmla="*/ 5635 h 71"/>
                <a:gd name="T72" fmla="*/ 8806 w 106"/>
                <a:gd name="T73" fmla="*/ 5635 h 71"/>
                <a:gd name="T74" fmla="*/ 8387 w 106"/>
                <a:gd name="T75" fmla="*/ 8049 h 71"/>
                <a:gd name="T76" fmla="*/ 7967 w 106"/>
                <a:gd name="T77" fmla="*/ 12879 h 71"/>
                <a:gd name="T78" fmla="*/ 7967 w 106"/>
                <a:gd name="T79" fmla="*/ 13684 h 71"/>
                <a:gd name="T80" fmla="*/ 7967 w 106"/>
                <a:gd name="T81" fmla="*/ 13684 h 71"/>
                <a:gd name="T82" fmla="*/ 8387 w 106"/>
                <a:gd name="T83" fmla="*/ 13684 h 71"/>
                <a:gd name="T84" fmla="*/ 8806 w 106"/>
                <a:gd name="T85" fmla="*/ 13684 h 71"/>
                <a:gd name="T86" fmla="*/ 9645 w 106"/>
                <a:gd name="T87" fmla="*/ 10464 h 71"/>
                <a:gd name="T88" fmla="*/ 11322 w 106"/>
                <a:gd name="T89" fmla="*/ 5635 h 71"/>
                <a:gd name="T90" fmla="*/ 0 w 106"/>
                <a:gd name="T91" fmla="*/ 5635 h 7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20" y="17"/>
                  </a:lnTo>
                  <a:lnTo>
                    <a:pt x="21" y="17"/>
                  </a:lnTo>
                  <a:lnTo>
                    <a:pt x="23" y="13"/>
                  </a:lnTo>
                  <a:lnTo>
                    <a:pt x="27" y="7"/>
                  </a:lnTo>
                  <a:lnTo>
                    <a:pt x="0" y="7"/>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38" name="Group 38"/>
            <p:cNvGrpSpPr>
              <a:grpSpLocks/>
            </p:cNvGrpSpPr>
            <p:nvPr>
              <p:custDataLst>
                <p:tags r:id="rId33"/>
              </p:custDataLst>
            </p:nvPr>
          </p:nvGrpSpPr>
          <p:grpSpPr bwMode="auto">
            <a:xfrm>
              <a:off x="3357745" y="5501702"/>
              <a:ext cx="95926" cy="57811"/>
              <a:chOff x="1654" y="3671"/>
              <a:chExt cx="49" cy="17"/>
            </a:xfrm>
            <a:grpFill/>
          </p:grpSpPr>
          <p:sp>
            <p:nvSpPr>
              <p:cNvPr id="548" name="Freeform 39"/>
              <p:cNvSpPr>
                <a:spLocks/>
              </p:cNvSpPr>
              <p:nvPr/>
            </p:nvSpPr>
            <p:spPr bwMode="auto">
              <a:xfrm>
                <a:off x="1654" y="3672"/>
                <a:ext cx="20" cy="14"/>
              </a:xfrm>
              <a:custGeom>
                <a:avLst/>
                <a:gdLst>
                  <a:gd name="T0" fmla="*/ 9 w 59"/>
                  <a:gd name="T1" fmla="*/ 14 h 43"/>
                  <a:gd name="T2" fmla="*/ 20 w 59"/>
                  <a:gd name="T3" fmla="*/ 6 h 43"/>
                  <a:gd name="T4" fmla="*/ 19 w 59"/>
                  <a:gd name="T5" fmla="*/ 5 h 43"/>
                  <a:gd name="T6" fmla="*/ 17 w 59"/>
                  <a:gd name="T7" fmla="*/ 3 h 43"/>
                  <a:gd name="T8" fmla="*/ 16 w 59"/>
                  <a:gd name="T9" fmla="*/ 2 h 43"/>
                  <a:gd name="T10" fmla="*/ 16 w 59"/>
                  <a:gd name="T11" fmla="*/ 0 h 43"/>
                  <a:gd name="T12" fmla="*/ 14 w 59"/>
                  <a:gd name="T13" fmla="*/ 0 h 43"/>
                  <a:gd name="T14" fmla="*/ 12 w 59"/>
                  <a:gd name="T15" fmla="*/ 1 h 43"/>
                  <a:gd name="T16" fmla="*/ 11 w 59"/>
                  <a:gd name="T17" fmla="*/ 2 h 43"/>
                  <a:gd name="T18" fmla="*/ 10 w 59"/>
                  <a:gd name="T19" fmla="*/ 3 h 43"/>
                  <a:gd name="T20" fmla="*/ 9 w 59"/>
                  <a:gd name="T21" fmla="*/ 3 h 43"/>
                  <a:gd name="T22" fmla="*/ 9 w 59"/>
                  <a:gd name="T23" fmla="*/ 4 h 43"/>
                  <a:gd name="T24" fmla="*/ 7 w 59"/>
                  <a:gd name="T25" fmla="*/ 4 h 43"/>
                  <a:gd name="T26" fmla="*/ 4 w 59"/>
                  <a:gd name="T27" fmla="*/ 5 h 43"/>
                  <a:gd name="T28" fmla="*/ 2 w 59"/>
                  <a:gd name="T29" fmla="*/ 7 h 43"/>
                  <a:gd name="T30" fmla="*/ 0 w 59"/>
                  <a:gd name="T31" fmla="*/ 8 h 43"/>
                  <a:gd name="T32" fmla="*/ 2 w 59"/>
                  <a:gd name="T33" fmla="*/ 9 h 43"/>
                  <a:gd name="T34" fmla="*/ 3 w 59"/>
                  <a:gd name="T35" fmla="*/ 11 h 43"/>
                  <a:gd name="T36" fmla="*/ 6 w 59"/>
                  <a:gd name="T37" fmla="*/ 13 h 43"/>
                  <a:gd name="T38" fmla="*/ 9 w 59"/>
                  <a:gd name="T39" fmla="*/ 14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49" name="Freeform 40"/>
              <p:cNvSpPr>
                <a:spLocks/>
              </p:cNvSpPr>
              <p:nvPr/>
            </p:nvSpPr>
            <p:spPr bwMode="auto">
              <a:xfrm>
                <a:off x="1681" y="3671"/>
                <a:ext cx="22" cy="17"/>
              </a:xfrm>
              <a:custGeom>
                <a:avLst/>
                <a:gdLst>
                  <a:gd name="T0" fmla="*/ 0 w 67"/>
                  <a:gd name="T1" fmla="*/ 1 h 51"/>
                  <a:gd name="T2" fmla="*/ 8 w 67"/>
                  <a:gd name="T3" fmla="*/ 0 h 51"/>
                  <a:gd name="T4" fmla="*/ 13 w 67"/>
                  <a:gd name="T5" fmla="*/ 0 h 51"/>
                  <a:gd name="T6" fmla="*/ 15 w 67"/>
                  <a:gd name="T7" fmla="*/ 0 h 51"/>
                  <a:gd name="T8" fmla="*/ 17 w 67"/>
                  <a:gd name="T9" fmla="*/ 1 h 51"/>
                  <a:gd name="T10" fmla="*/ 19 w 67"/>
                  <a:gd name="T11" fmla="*/ 1 h 51"/>
                  <a:gd name="T12" fmla="*/ 22 w 67"/>
                  <a:gd name="T13" fmla="*/ 3 h 51"/>
                  <a:gd name="T14" fmla="*/ 18 w 67"/>
                  <a:gd name="T15" fmla="*/ 4 h 51"/>
                  <a:gd name="T16" fmla="*/ 15 w 67"/>
                  <a:gd name="T17" fmla="*/ 6 h 51"/>
                  <a:gd name="T18" fmla="*/ 14 w 67"/>
                  <a:gd name="T19" fmla="*/ 7 h 51"/>
                  <a:gd name="T20" fmla="*/ 12 w 67"/>
                  <a:gd name="T21" fmla="*/ 8 h 51"/>
                  <a:gd name="T22" fmla="*/ 10 w 67"/>
                  <a:gd name="T23" fmla="*/ 9 h 51"/>
                  <a:gd name="T24" fmla="*/ 7 w 67"/>
                  <a:gd name="T25" fmla="*/ 9 h 51"/>
                  <a:gd name="T26" fmla="*/ 8 w 67"/>
                  <a:gd name="T27" fmla="*/ 9 h 51"/>
                  <a:gd name="T28" fmla="*/ 11 w 67"/>
                  <a:gd name="T29" fmla="*/ 9 h 51"/>
                  <a:gd name="T30" fmla="*/ 10 w 67"/>
                  <a:gd name="T31" fmla="*/ 11 h 51"/>
                  <a:gd name="T32" fmla="*/ 8 w 67"/>
                  <a:gd name="T33" fmla="*/ 13 h 51"/>
                  <a:gd name="T34" fmla="*/ 7 w 67"/>
                  <a:gd name="T35" fmla="*/ 15 h 51"/>
                  <a:gd name="T36" fmla="*/ 7 w 67"/>
                  <a:gd name="T37" fmla="*/ 15 h 51"/>
                  <a:gd name="T38" fmla="*/ 4 w 67"/>
                  <a:gd name="T39" fmla="*/ 16 h 51"/>
                  <a:gd name="T40" fmla="*/ 0 w 67"/>
                  <a:gd name="T41" fmla="*/ 17 h 51"/>
                  <a:gd name="T42" fmla="*/ 0 w 67"/>
                  <a:gd name="T43" fmla="*/ 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39" name="Freeform 41"/>
            <p:cNvSpPr>
              <a:spLocks/>
            </p:cNvSpPr>
            <p:nvPr>
              <p:custDataLst>
                <p:tags r:id="rId34"/>
              </p:custDataLst>
            </p:nvPr>
          </p:nvSpPr>
          <p:spPr bwMode="auto">
            <a:xfrm>
              <a:off x="2838340" y="3207430"/>
              <a:ext cx="46793" cy="61113"/>
            </a:xfrm>
            <a:custGeom>
              <a:avLst/>
              <a:gdLst>
                <a:gd name="T0" fmla="*/ 0 w 80"/>
                <a:gd name="T1" fmla="*/ 25913 h 34"/>
                <a:gd name="T2" fmla="*/ 397 w 80"/>
                <a:gd name="T3" fmla="*/ 32824 h 34"/>
                <a:gd name="T4" fmla="*/ 794 w 80"/>
                <a:gd name="T5" fmla="*/ 36279 h 34"/>
                <a:gd name="T6" fmla="*/ 1588 w 80"/>
                <a:gd name="T7" fmla="*/ 41461 h 34"/>
                <a:gd name="T8" fmla="*/ 2778 w 80"/>
                <a:gd name="T9" fmla="*/ 44917 h 34"/>
                <a:gd name="T10" fmla="*/ 5159 w 80"/>
                <a:gd name="T11" fmla="*/ 50099 h 34"/>
                <a:gd name="T12" fmla="*/ 8731 w 80"/>
                <a:gd name="T13" fmla="*/ 53554 h 34"/>
                <a:gd name="T14" fmla="*/ 15875 w 80"/>
                <a:gd name="T15" fmla="*/ 57009 h 34"/>
                <a:gd name="T16" fmla="*/ 21431 w 80"/>
                <a:gd name="T17" fmla="*/ 58737 h 34"/>
                <a:gd name="T18" fmla="*/ 23019 w 80"/>
                <a:gd name="T19" fmla="*/ 57009 h 34"/>
                <a:gd name="T20" fmla="*/ 24606 w 80"/>
                <a:gd name="T21" fmla="*/ 55282 h 34"/>
                <a:gd name="T22" fmla="*/ 25797 w 80"/>
                <a:gd name="T23" fmla="*/ 50099 h 34"/>
                <a:gd name="T24" fmla="*/ 26591 w 80"/>
                <a:gd name="T25" fmla="*/ 46644 h 34"/>
                <a:gd name="T26" fmla="*/ 28972 w 80"/>
                <a:gd name="T27" fmla="*/ 36279 h 34"/>
                <a:gd name="T28" fmla="*/ 31750 w 80"/>
                <a:gd name="T29" fmla="*/ 25913 h 34"/>
                <a:gd name="T30" fmla="*/ 29766 w 80"/>
                <a:gd name="T31" fmla="*/ 17276 h 34"/>
                <a:gd name="T32" fmla="*/ 27781 w 80"/>
                <a:gd name="T33" fmla="*/ 12093 h 34"/>
                <a:gd name="T34" fmla="*/ 25797 w 80"/>
                <a:gd name="T35" fmla="*/ 6910 h 34"/>
                <a:gd name="T36" fmla="*/ 23813 w 80"/>
                <a:gd name="T37" fmla="*/ 3455 h 34"/>
                <a:gd name="T38" fmla="*/ 21828 w 80"/>
                <a:gd name="T39" fmla="*/ 0 h 34"/>
                <a:gd name="T40" fmla="*/ 20241 w 80"/>
                <a:gd name="T41" fmla="*/ 0 h 34"/>
                <a:gd name="T42" fmla="*/ 17859 w 80"/>
                <a:gd name="T43" fmla="*/ 1728 h 34"/>
                <a:gd name="T44" fmla="*/ 16272 w 80"/>
                <a:gd name="T45" fmla="*/ 3455 h 34"/>
                <a:gd name="T46" fmla="*/ 13494 w 80"/>
                <a:gd name="T47" fmla="*/ 3455 h 34"/>
                <a:gd name="T48" fmla="*/ 8334 w 80"/>
                <a:gd name="T49" fmla="*/ 3455 h 34"/>
                <a:gd name="T50" fmla="*/ 5159 w 80"/>
                <a:gd name="T51" fmla="*/ 5183 h 34"/>
                <a:gd name="T52" fmla="*/ 2778 w 80"/>
                <a:gd name="T53" fmla="*/ 8638 h 34"/>
                <a:gd name="T54" fmla="*/ 1588 w 80"/>
                <a:gd name="T55" fmla="*/ 12093 h 34"/>
                <a:gd name="T56" fmla="*/ 794 w 80"/>
                <a:gd name="T57" fmla="*/ 15548 h 34"/>
                <a:gd name="T58" fmla="*/ 397 w 80"/>
                <a:gd name="T59" fmla="*/ 19003 h 34"/>
                <a:gd name="T60" fmla="*/ 0 w 80"/>
                <a:gd name="T61" fmla="*/ 25913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0" name="Freeform 42"/>
            <p:cNvSpPr>
              <a:spLocks/>
            </p:cNvSpPr>
            <p:nvPr>
              <p:custDataLst>
                <p:tags r:id="rId35"/>
              </p:custDataLst>
            </p:nvPr>
          </p:nvSpPr>
          <p:spPr bwMode="auto">
            <a:xfrm>
              <a:off x="2920227" y="3214038"/>
              <a:ext cx="2341" cy="61113"/>
            </a:xfrm>
            <a:custGeom>
              <a:avLst/>
              <a:gdLst>
                <a:gd name="T0" fmla="*/ 0 w 7"/>
                <a:gd name="T1" fmla="*/ 0 h 13"/>
                <a:gd name="T2" fmla="*/ 1588 w 7"/>
                <a:gd name="T3" fmla="*/ 58737 h 13"/>
                <a:gd name="T4" fmla="*/ 1588 w 7"/>
                <a:gd name="T5" fmla="*/ 31628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1" name="Freeform 43"/>
            <p:cNvSpPr>
              <a:spLocks/>
            </p:cNvSpPr>
            <p:nvPr>
              <p:custDataLst>
                <p:tags r:id="rId36"/>
              </p:custDataLst>
            </p:nvPr>
          </p:nvSpPr>
          <p:spPr bwMode="auto">
            <a:xfrm>
              <a:off x="2938950" y="3215687"/>
              <a:ext cx="9357" cy="61116"/>
            </a:xfrm>
            <a:custGeom>
              <a:avLst/>
              <a:gdLst>
                <a:gd name="T0" fmla="*/ 0 w 20"/>
                <a:gd name="T1" fmla="*/ 0 h 6"/>
                <a:gd name="T2" fmla="*/ 2223 w 20"/>
                <a:gd name="T3" fmla="*/ 29369 h 6"/>
                <a:gd name="T4" fmla="*/ 6350 w 20"/>
                <a:gd name="T5" fmla="*/ 58738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2" name="Freeform 44"/>
            <p:cNvSpPr>
              <a:spLocks/>
            </p:cNvSpPr>
            <p:nvPr>
              <p:custDataLst>
                <p:tags r:id="rId37"/>
              </p:custDataLst>
            </p:nvPr>
          </p:nvSpPr>
          <p:spPr bwMode="auto">
            <a:xfrm>
              <a:off x="2960002" y="3205783"/>
              <a:ext cx="11697" cy="59463"/>
            </a:xfrm>
            <a:custGeom>
              <a:avLst/>
              <a:gdLst>
                <a:gd name="T0" fmla="*/ 0 w 14"/>
                <a:gd name="T1" fmla="*/ 57150 h 12"/>
                <a:gd name="T2" fmla="*/ 7937 w 14"/>
                <a:gd name="T3" fmla="*/ 0 h 12"/>
                <a:gd name="T4" fmla="*/ 0 w 14"/>
                <a:gd name="T5" fmla="*/ 57150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3" name="Freeform 45"/>
            <p:cNvSpPr>
              <a:spLocks/>
            </p:cNvSpPr>
            <p:nvPr>
              <p:custDataLst>
                <p:tags r:id="rId38"/>
              </p:custDataLst>
            </p:nvPr>
          </p:nvSpPr>
          <p:spPr bwMode="auto">
            <a:xfrm>
              <a:off x="2929587" y="3197519"/>
              <a:ext cx="16378" cy="61113"/>
            </a:xfrm>
            <a:custGeom>
              <a:avLst/>
              <a:gdLst>
                <a:gd name="T0" fmla="*/ 0 w 27"/>
                <a:gd name="T1" fmla="*/ 0 h 7"/>
                <a:gd name="T2" fmla="*/ 0 w 27"/>
                <a:gd name="T3" fmla="*/ 33564 h 7"/>
                <a:gd name="T4" fmla="*/ 823 w 27"/>
                <a:gd name="T5" fmla="*/ 50346 h 7"/>
                <a:gd name="T6" fmla="*/ 2881 w 27"/>
                <a:gd name="T7" fmla="*/ 58737 h 7"/>
                <a:gd name="T8" fmla="*/ 4116 w 27"/>
                <a:gd name="T9" fmla="*/ 58737 h 7"/>
                <a:gd name="T10" fmla="*/ 6174 w 27"/>
                <a:gd name="T11" fmla="*/ 50346 h 7"/>
                <a:gd name="T12" fmla="*/ 7820 w 27"/>
                <a:gd name="T13" fmla="*/ 33564 h 7"/>
                <a:gd name="T14" fmla="*/ 9467 w 27"/>
                <a:gd name="T15" fmla="*/ 16782 h 7"/>
                <a:gd name="T16" fmla="*/ 11113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4" name="Freeform 46"/>
            <p:cNvSpPr>
              <a:spLocks/>
            </p:cNvSpPr>
            <p:nvPr>
              <p:custDataLst>
                <p:tags r:id="rId39"/>
              </p:custDataLst>
            </p:nvPr>
          </p:nvSpPr>
          <p:spPr bwMode="auto">
            <a:xfrm>
              <a:off x="3002120" y="3227251"/>
              <a:ext cx="21057" cy="62766"/>
            </a:xfrm>
            <a:custGeom>
              <a:avLst/>
              <a:gdLst>
                <a:gd name="T0" fmla="*/ 0 w 27"/>
                <a:gd name="T1" fmla="*/ 0 h 6"/>
                <a:gd name="T2" fmla="*/ 5821 w 27"/>
                <a:gd name="T3" fmla="*/ 30163 h 6"/>
                <a:gd name="T4" fmla="*/ 14287 w 27"/>
                <a:gd name="T5" fmla="*/ 60325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5" name="Line 47"/>
            <p:cNvSpPr>
              <a:spLocks noChangeShapeType="1"/>
            </p:cNvSpPr>
            <p:nvPr>
              <p:custDataLst>
                <p:tags r:id="rId40"/>
              </p:custDataLst>
            </p:nvPr>
          </p:nvSpPr>
          <p:spPr bwMode="auto">
            <a:xfrm flipH="1" flipV="1">
              <a:off x="3013820" y="3223947"/>
              <a:ext cx="9357" cy="9911"/>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6" name="Line 48"/>
            <p:cNvSpPr>
              <a:spLocks noChangeShapeType="1"/>
            </p:cNvSpPr>
            <p:nvPr>
              <p:custDataLst>
                <p:tags r:id="rId41"/>
              </p:custDataLst>
            </p:nvPr>
          </p:nvSpPr>
          <p:spPr bwMode="auto">
            <a:xfrm flipH="1">
              <a:off x="3013820" y="3250378"/>
              <a:ext cx="9357" cy="11562"/>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7" name="Freeform 49"/>
            <p:cNvSpPr>
              <a:spLocks/>
            </p:cNvSpPr>
            <p:nvPr>
              <p:custDataLst>
                <p:tags r:id="rId42"/>
              </p:custDataLst>
            </p:nvPr>
          </p:nvSpPr>
          <p:spPr bwMode="auto">
            <a:xfrm>
              <a:off x="3013813" y="3245419"/>
              <a:ext cx="16378" cy="61116"/>
            </a:xfrm>
            <a:custGeom>
              <a:avLst/>
              <a:gdLst>
                <a:gd name="T0" fmla="*/ 0 w 20"/>
                <a:gd name="T1" fmla="*/ 58738 h 24"/>
                <a:gd name="T2" fmla="*/ 1111 w 20"/>
                <a:gd name="T3" fmla="*/ 58738 h 24"/>
                <a:gd name="T4" fmla="*/ 3334 w 20"/>
                <a:gd name="T5" fmla="*/ 53843 h 24"/>
                <a:gd name="T6" fmla="*/ 5001 w 20"/>
                <a:gd name="T7" fmla="*/ 48948 h 24"/>
                <a:gd name="T8" fmla="*/ 6668 w 20"/>
                <a:gd name="T9" fmla="*/ 39159 h 24"/>
                <a:gd name="T10" fmla="*/ 8335 w 20"/>
                <a:gd name="T11" fmla="*/ 31816 h 24"/>
                <a:gd name="T12" fmla="*/ 10002 w 20"/>
                <a:gd name="T13" fmla="*/ 22027 h 24"/>
                <a:gd name="T14" fmla="*/ 10557 w 20"/>
                <a:gd name="T15" fmla="*/ 9790 h 24"/>
                <a:gd name="T16" fmla="*/ 11113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8" name="Freeform 50"/>
            <p:cNvSpPr>
              <a:spLocks/>
            </p:cNvSpPr>
            <p:nvPr>
              <p:custDataLst>
                <p:tags r:id="rId43"/>
              </p:custDataLst>
            </p:nvPr>
          </p:nvSpPr>
          <p:spPr bwMode="auto">
            <a:xfrm>
              <a:off x="3023175" y="3275153"/>
              <a:ext cx="25738" cy="57811"/>
            </a:xfrm>
            <a:custGeom>
              <a:avLst/>
              <a:gdLst>
                <a:gd name="T0" fmla="*/ 6879 w 33"/>
                <a:gd name="T1" fmla="*/ 15558 h 25"/>
                <a:gd name="T2" fmla="*/ 0 w 33"/>
                <a:gd name="T3" fmla="*/ 42228 h 25"/>
                <a:gd name="T4" fmla="*/ 5292 w 33"/>
                <a:gd name="T5" fmla="*/ 44450 h 25"/>
                <a:gd name="T6" fmla="*/ 10054 w 33"/>
                <a:gd name="T7" fmla="*/ 48895 h 25"/>
                <a:gd name="T8" fmla="*/ 14288 w 33"/>
                <a:gd name="T9" fmla="*/ 55563 h 25"/>
                <a:gd name="T10" fmla="*/ 17463 w 33"/>
                <a:gd name="T11" fmla="*/ 55563 h 25"/>
                <a:gd name="T12" fmla="*/ 17463 w 33"/>
                <a:gd name="T13" fmla="*/ 0 h 25"/>
                <a:gd name="T14" fmla="*/ 14288 w 33"/>
                <a:gd name="T15" fmla="*/ 0 h 25"/>
                <a:gd name="T16" fmla="*/ 6879 w 33"/>
                <a:gd name="T17" fmla="*/ 1555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9" name="Freeform 51"/>
            <p:cNvSpPr>
              <a:spLocks/>
            </p:cNvSpPr>
            <p:nvPr>
              <p:custDataLst>
                <p:tags r:id="rId44"/>
              </p:custDataLst>
            </p:nvPr>
          </p:nvSpPr>
          <p:spPr bwMode="auto">
            <a:xfrm>
              <a:off x="3032530" y="3324709"/>
              <a:ext cx="23397" cy="59463"/>
            </a:xfrm>
            <a:custGeom>
              <a:avLst/>
              <a:gdLst>
                <a:gd name="T0" fmla="*/ 0 w 40"/>
                <a:gd name="T1" fmla="*/ 0 h 18"/>
                <a:gd name="T2" fmla="*/ 1191 w 40"/>
                <a:gd name="T3" fmla="*/ 19050 h 18"/>
                <a:gd name="T4" fmla="*/ 2381 w 40"/>
                <a:gd name="T5" fmla="*/ 34925 h 18"/>
                <a:gd name="T6" fmla="*/ 3969 w 40"/>
                <a:gd name="T7" fmla="*/ 44450 h 18"/>
                <a:gd name="T8" fmla="*/ 5953 w 40"/>
                <a:gd name="T9" fmla="*/ 50800 h 18"/>
                <a:gd name="T10" fmla="*/ 10716 w 40"/>
                <a:gd name="T11" fmla="*/ 57150 h 18"/>
                <a:gd name="T12" fmla="*/ 15875 w 40"/>
                <a:gd name="T13" fmla="*/ 57150 h 18"/>
                <a:gd name="T14" fmla="*/ 15875 w 40"/>
                <a:gd name="T15" fmla="*/ 0 h 18"/>
                <a:gd name="T16" fmla="*/ 11906 w 40"/>
                <a:gd name="T17" fmla="*/ 0 h 18"/>
                <a:gd name="T18" fmla="*/ 7938 w 40"/>
                <a:gd name="T19" fmla="*/ 0 h 18"/>
                <a:gd name="T20" fmla="*/ 3969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0" name="Freeform 52"/>
            <p:cNvSpPr>
              <a:spLocks/>
            </p:cNvSpPr>
            <p:nvPr>
              <p:custDataLst>
                <p:tags r:id="rId45"/>
              </p:custDataLst>
            </p:nvPr>
          </p:nvSpPr>
          <p:spPr bwMode="auto">
            <a:xfrm>
              <a:off x="3046574" y="3351136"/>
              <a:ext cx="4679" cy="59463"/>
            </a:xfrm>
            <a:custGeom>
              <a:avLst/>
              <a:gdLst>
                <a:gd name="T0" fmla="*/ 1155 w 11"/>
                <a:gd name="T1" fmla="*/ 57150 h 32"/>
                <a:gd name="T2" fmla="*/ 1732 w 11"/>
                <a:gd name="T3" fmla="*/ 50006 h 32"/>
                <a:gd name="T4" fmla="*/ 2309 w 11"/>
                <a:gd name="T5" fmla="*/ 44648 h 32"/>
                <a:gd name="T6" fmla="*/ 2598 w 11"/>
                <a:gd name="T7" fmla="*/ 39291 h 32"/>
                <a:gd name="T8" fmla="*/ 2886 w 11"/>
                <a:gd name="T9" fmla="*/ 32147 h 32"/>
                <a:gd name="T10" fmla="*/ 3175 w 11"/>
                <a:gd name="T11" fmla="*/ 16073 h 32"/>
                <a:gd name="T12" fmla="*/ 3175 w 11"/>
                <a:gd name="T13" fmla="*/ 0 h 32"/>
                <a:gd name="T14" fmla="*/ 1732 w 11"/>
                <a:gd name="T15" fmla="*/ 5358 h 32"/>
                <a:gd name="T16" fmla="*/ 866 w 11"/>
                <a:gd name="T17" fmla="*/ 12502 h 32"/>
                <a:gd name="T18" fmla="*/ 289 w 11"/>
                <a:gd name="T19" fmla="*/ 19645 h 32"/>
                <a:gd name="T20" fmla="*/ 0 w 11"/>
                <a:gd name="T21" fmla="*/ 28575 h 32"/>
                <a:gd name="T22" fmla="*/ 0 w 11"/>
                <a:gd name="T23" fmla="*/ 35719 h 32"/>
                <a:gd name="T24" fmla="*/ 289 w 11"/>
                <a:gd name="T25" fmla="*/ 42863 h 32"/>
                <a:gd name="T26" fmla="*/ 577 w 11"/>
                <a:gd name="T27" fmla="*/ 50006 h 32"/>
                <a:gd name="T28" fmla="*/ 1155 w 11"/>
                <a:gd name="T29" fmla="*/ 571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1" name="Freeform 53"/>
            <p:cNvSpPr>
              <a:spLocks/>
            </p:cNvSpPr>
            <p:nvPr>
              <p:custDataLst>
                <p:tags r:id="rId46"/>
              </p:custDataLst>
            </p:nvPr>
          </p:nvSpPr>
          <p:spPr bwMode="auto">
            <a:xfrm>
              <a:off x="3079325" y="3382515"/>
              <a:ext cx="2341" cy="57811"/>
            </a:xfrm>
            <a:custGeom>
              <a:avLst/>
              <a:gdLst>
                <a:gd name="T0" fmla="*/ 0 w 14"/>
                <a:gd name="T1" fmla="*/ 0 h 24"/>
                <a:gd name="T2" fmla="*/ 0 w 14"/>
                <a:gd name="T3" fmla="*/ 55562 h 24"/>
                <a:gd name="T4" fmla="*/ 1588 w 14"/>
                <a:gd name="T5" fmla="*/ 27781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2" name="Freeform 54"/>
            <p:cNvSpPr>
              <a:spLocks/>
            </p:cNvSpPr>
            <p:nvPr>
              <p:custDataLst>
                <p:tags r:id="rId47"/>
              </p:custDataLst>
            </p:nvPr>
          </p:nvSpPr>
          <p:spPr bwMode="auto">
            <a:xfrm>
              <a:off x="3023174" y="3395729"/>
              <a:ext cx="23397" cy="61113"/>
            </a:xfrm>
            <a:custGeom>
              <a:avLst/>
              <a:gdLst>
                <a:gd name="T0" fmla="*/ 0 w 27"/>
                <a:gd name="T1" fmla="*/ 39158 h 18"/>
                <a:gd name="T2" fmla="*/ 4116 w 27"/>
                <a:gd name="T3" fmla="*/ 48948 h 18"/>
                <a:gd name="T4" fmla="*/ 7644 w 27"/>
                <a:gd name="T5" fmla="*/ 58737 h 18"/>
                <a:gd name="T6" fmla="*/ 12935 w 27"/>
                <a:gd name="T7" fmla="*/ 22842 h 18"/>
                <a:gd name="T8" fmla="*/ 15875 w 27"/>
                <a:gd name="T9" fmla="*/ 0 h 18"/>
                <a:gd name="T10" fmla="*/ 12935 w 27"/>
                <a:gd name="T11" fmla="*/ 0 h 18"/>
                <a:gd name="T12" fmla="*/ 10583 w 27"/>
                <a:gd name="T13" fmla="*/ 3263 h 18"/>
                <a:gd name="T14" fmla="*/ 7644 w 27"/>
                <a:gd name="T15" fmla="*/ 6526 h 18"/>
                <a:gd name="T16" fmla="*/ 5880 w 27"/>
                <a:gd name="T17" fmla="*/ 13053 h 18"/>
                <a:gd name="T18" fmla="*/ 2940 w 27"/>
                <a:gd name="T19" fmla="*/ 26105 h 18"/>
                <a:gd name="T20" fmla="*/ 0 w 27"/>
                <a:gd name="T21" fmla="*/ 3915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3" name="Freeform 55"/>
            <p:cNvSpPr>
              <a:spLocks/>
            </p:cNvSpPr>
            <p:nvPr>
              <p:custDataLst>
                <p:tags r:id="rId48"/>
              </p:custDataLst>
            </p:nvPr>
          </p:nvSpPr>
          <p:spPr bwMode="auto">
            <a:xfrm>
              <a:off x="3002120" y="3463453"/>
              <a:ext cx="35094" cy="59463"/>
            </a:xfrm>
            <a:custGeom>
              <a:avLst/>
              <a:gdLst>
                <a:gd name="T0" fmla="*/ 0 w 47"/>
                <a:gd name="T1" fmla="*/ 41988 h 49"/>
                <a:gd name="T2" fmla="*/ 507 w 47"/>
                <a:gd name="T3" fmla="*/ 45487 h 49"/>
                <a:gd name="T4" fmla="*/ 1013 w 47"/>
                <a:gd name="T5" fmla="*/ 47819 h 49"/>
                <a:gd name="T6" fmla="*/ 2027 w 47"/>
                <a:gd name="T7" fmla="*/ 50152 h 49"/>
                <a:gd name="T8" fmla="*/ 3040 w 47"/>
                <a:gd name="T9" fmla="*/ 52485 h 49"/>
                <a:gd name="T10" fmla="*/ 6080 w 47"/>
                <a:gd name="T11" fmla="*/ 55984 h 49"/>
                <a:gd name="T12" fmla="*/ 7093 w 47"/>
                <a:gd name="T13" fmla="*/ 57150 h 49"/>
                <a:gd name="T14" fmla="*/ 9119 w 47"/>
                <a:gd name="T15" fmla="*/ 57150 h 49"/>
                <a:gd name="T16" fmla="*/ 12159 w 47"/>
                <a:gd name="T17" fmla="*/ 53651 h 49"/>
                <a:gd name="T18" fmla="*/ 14693 w 47"/>
                <a:gd name="T19" fmla="*/ 48986 h 49"/>
                <a:gd name="T20" fmla="*/ 17732 w 47"/>
                <a:gd name="T21" fmla="*/ 45487 h 49"/>
                <a:gd name="T22" fmla="*/ 19759 w 47"/>
                <a:gd name="T23" fmla="*/ 40821 h 49"/>
                <a:gd name="T24" fmla="*/ 22292 w 47"/>
                <a:gd name="T25" fmla="*/ 36156 h 49"/>
                <a:gd name="T26" fmla="*/ 23305 w 47"/>
                <a:gd name="T27" fmla="*/ 31491 h 49"/>
                <a:gd name="T28" fmla="*/ 23812 w 47"/>
                <a:gd name="T29" fmla="*/ 27992 h 49"/>
                <a:gd name="T30" fmla="*/ 23812 w 47"/>
                <a:gd name="T31" fmla="*/ 13996 h 49"/>
                <a:gd name="T32" fmla="*/ 23812 w 47"/>
                <a:gd name="T33" fmla="*/ 0 h 49"/>
                <a:gd name="T34" fmla="*/ 13679 w 47"/>
                <a:gd name="T35" fmla="*/ 0 h 49"/>
                <a:gd name="T36" fmla="*/ 8613 w 47"/>
                <a:gd name="T37" fmla="*/ 9331 h 49"/>
                <a:gd name="T38" fmla="*/ 4560 w 47"/>
                <a:gd name="T39" fmla="*/ 18661 h 49"/>
                <a:gd name="T40" fmla="*/ 2533 w 47"/>
                <a:gd name="T41" fmla="*/ 23327 h 49"/>
                <a:gd name="T42" fmla="*/ 1013 w 47"/>
                <a:gd name="T43" fmla="*/ 29158 h 49"/>
                <a:gd name="T44" fmla="*/ 507 w 47"/>
                <a:gd name="T45" fmla="*/ 34990 h 49"/>
                <a:gd name="T46" fmla="*/ 0 w 47"/>
                <a:gd name="T47" fmla="*/ 4198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4" name="Freeform 56"/>
            <p:cNvSpPr>
              <a:spLocks/>
            </p:cNvSpPr>
            <p:nvPr>
              <p:custDataLst>
                <p:tags r:id="rId49"/>
              </p:custDataLst>
            </p:nvPr>
          </p:nvSpPr>
          <p:spPr bwMode="auto">
            <a:xfrm>
              <a:off x="3030194" y="3438679"/>
              <a:ext cx="18718" cy="59463"/>
            </a:xfrm>
            <a:custGeom>
              <a:avLst/>
              <a:gdLst>
                <a:gd name="T0" fmla="*/ 0 w 26"/>
                <a:gd name="T1" fmla="*/ 0 h 9"/>
                <a:gd name="T2" fmla="*/ 0 w 26"/>
                <a:gd name="T3" fmla="*/ 25400 h 9"/>
                <a:gd name="T4" fmla="*/ 1465 w 26"/>
                <a:gd name="T5" fmla="*/ 44450 h 9"/>
                <a:gd name="T6" fmla="*/ 2931 w 26"/>
                <a:gd name="T7" fmla="*/ 50800 h 9"/>
                <a:gd name="T8" fmla="*/ 5373 w 26"/>
                <a:gd name="T9" fmla="*/ 57150 h 9"/>
                <a:gd name="T10" fmla="*/ 7327 w 26"/>
                <a:gd name="T11" fmla="*/ 50800 h 9"/>
                <a:gd name="T12" fmla="*/ 9769 w 26"/>
                <a:gd name="T13" fmla="*/ 44450 h 9"/>
                <a:gd name="T14" fmla="*/ 11235 w 26"/>
                <a:gd name="T15" fmla="*/ 25400 h 9"/>
                <a:gd name="T16" fmla="*/ 12700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5" name="Freeform 57"/>
            <p:cNvSpPr>
              <a:spLocks/>
            </p:cNvSpPr>
            <p:nvPr>
              <p:custDataLst>
                <p:tags r:id="rId50"/>
              </p:custDataLst>
            </p:nvPr>
          </p:nvSpPr>
          <p:spPr bwMode="auto">
            <a:xfrm>
              <a:off x="2267459" y="3096768"/>
              <a:ext cx="23397" cy="59463"/>
            </a:xfrm>
            <a:custGeom>
              <a:avLst/>
              <a:gdLst>
                <a:gd name="T0" fmla="*/ 0 w 39"/>
                <a:gd name="T1" fmla="*/ 0 h 18"/>
                <a:gd name="T2" fmla="*/ 0 w 39"/>
                <a:gd name="T3" fmla="*/ 57150 h 18"/>
                <a:gd name="T4" fmla="*/ 2442 w 39"/>
                <a:gd name="T5" fmla="*/ 57150 h 18"/>
                <a:gd name="T6" fmla="*/ 5292 w 39"/>
                <a:gd name="T7" fmla="*/ 57150 h 18"/>
                <a:gd name="T8" fmla="*/ 9362 w 39"/>
                <a:gd name="T9" fmla="*/ 53975 h 18"/>
                <a:gd name="T10" fmla="*/ 12212 w 39"/>
                <a:gd name="T11" fmla="*/ 44450 h 18"/>
                <a:gd name="T12" fmla="*/ 13840 w 39"/>
                <a:gd name="T13" fmla="*/ 38100 h 18"/>
                <a:gd name="T14" fmla="*/ 15061 w 39"/>
                <a:gd name="T15" fmla="*/ 31750 h 18"/>
                <a:gd name="T16" fmla="*/ 15468 w 39"/>
                <a:gd name="T17" fmla="*/ 25400 h 18"/>
                <a:gd name="T18" fmla="*/ 15875 w 39"/>
                <a:gd name="T19" fmla="*/ 19050 h 18"/>
                <a:gd name="T20" fmla="*/ 11804 w 39"/>
                <a:gd name="T21" fmla="*/ 15875 h 18"/>
                <a:gd name="T22" fmla="*/ 7734 w 39"/>
                <a:gd name="T23" fmla="*/ 9525 h 18"/>
                <a:gd name="T24" fmla="*/ 4071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56" name="Group 58"/>
            <p:cNvGrpSpPr>
              <a:grpSpLocks/>
            </p:cNvGrpSpPr>
            <p:nvPr>
              <p:custDataLst>
                <p:tags r:id="rId51"/>
              </p:custDataLst>
            </p:nvPr>
          </p:nvGrpSpPr>
          <p:grpSpPr bwMode="auto">
            <a:xfrm>
              <a:off x="2452277" y="2923348"/>
              <a:ext cx="194192" cy="203166"/>
              <a:chOff x="1199" y="2121"/>
              <a:chExt cx="97" cy="123"/>
            </a:xfrm>
            <a:grpFill/>
          </p:grpSpPr>
          <p:sp>
            <p:nvSpPr>
              <p:cNvPr id="538" name="Freeform 59"/>
              <p:cNvSpPr>
                <a:spLocks/>
              </p:cNvSpPr>
              <p:nvPr/>
            </p:nvSpPr>
            <p:spPr bwMode="auto">
              <a:xfrm>
                <a:off x="1274" y="2236"/>
                <a:ext cx="16" cy="8"/>
              </a:xfrm>
              <a:custGeom>
                <a:avLst/>
                <a:gdLst>
                  <a:gd name="T0" fmla="*/ 0 w 52"/>
                  <a:gd name="T1" fmla="*/ 8 h 25"/>
                  <a:gd name="T2" fmla="*/ 2 w 52"/>
                  <a:gd name="T3" fmla="*/ 8 h 25"/>
                  <a:gd name="T4" fmla="*/ 5 w 52"/>
                  <a:gd name="T5" fmla="*/ 8 h 25"/>
                  <a:gd name="T6" fmla="*/ 7 w 52"/>
                  <a:gd name="T7" fmla="*/ 7 h 25"/>
                  <a:gd name="T8" fmla="*/ 9 w 52"/>
                  <a:gd name="T9" fmla="*/ 6 h 25"/>
                  <a:gd name="T10" fmla="*/ 12 w 52"/>
                  <a:gd name="T11" fmla="*/ 5 h 25"/>
                  <a:gd name="T12" fmla="*/ 13 w 52"/>
                  <a:gd name="T13" fmla="*/ 4 h 25"/>
                  <a:gd name="T14" fmla="*/ 15 w 52"/>
                  <a:gd name="T15" fmla="*/ 2 h 25"/>
                  <a:gd name="T16" fmla="*/ 16 w 52"/>
                  <a:gd name="T17" fmla="*/ 0 h 25"/>
                  <a:gd name="T18" fmla="*/ 12 w 52"/>
                  <a:gd name="T19" fmla="*/ 0 h 25"/>
                  <a:gd name="T20" fmla="*/ 10 w 52"/>
                  <a:gd name="T21" fmla="*/ 0 h 25"/>
                  <a:gd name="T22" fmla="*/ 7 w 52"/>
                  <a:gd name="T23" fmla="*/ 0 h 25"/>
                  <a:gd name="T24" fmla="*/ 5 w 52"/>
                  <a:gd name="T25" fmla="*/ 1 h 25"/>
                  <a:gd name="T26" fmla="*/ 3 w 52"/>
                  <a:gd name="T27" fmla="*/ 2 h 25"/>
                  <a:gd name="T28" fmla="*/ 2 w 52"/>
                  <a:gd name="T29" fmla="*/ 3 h 25"/>
                  <a:gd name="T30" fmla="*/ 1 w 52"/>
                  <a:gd name="T31" fmla="*/ 5 h 25"/>
                  <a:gd name="T32" fmla="*/ 0 w 52"/>
                  <a:gd name="T33" fmla="*/ 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39" name="Freeform 60"/>
              <p:cNvSpPr>
                <a:spLocks/>
              </p:cNvSpPr>
              <p:nvPr/>
            </p:nvSpPr>
            <p:spPr bwMode="auto">
              <a:xfrm>
                <a:off x="1199" y="2131"/>
                <a:ext cx="11" cy="4"/>
              </a:xfrm>
              <a:custGeom>
                <a:avLst/>
                <a:gdLst>
                  <a:gd name="T0" fmla="*/ 0 w 33"/>
                  <a:gd name="T1" fmla="*/ 0 h 13"/>
                  <a:gd name="T2" fmla="*/ 0 w 33"/>
                  <a:gd name="T3" fmla="*/ 2 h 13"/>
                  <a:gd name="T4" fmla="*/ 0 w 33"/>
                  <a:gd name="T5" fmla="*/ 4 h 13"/>
                  <a:gd name="T6" fmla="*/ 3 w 33"/>
                  <a:gd name="T7" fmla="*/ 4 h 13"/>
                  <a:gd name="T8" fmla="*/ 5 w 33"/>
                  <a:gd name="T9" fmla="*/ 4 h 13"/>
                  <a:gd name="T10" fmla="*/ 8 w 33"/>
                  <a:gd name="T11" fmla="*/ 3 h 13"/>
                  <a:gd name="T12" fmla="*/ 11 w 33"/>
                  <a:gd name="T13" fmla="*/ 2 h 13"/>
                  <a:gd name="T14" fmla="*/ 8 w 33"/>
                  <a:gd name="T15" fmla="*/ 1 h 13"/>
                  <a:gd name="T16" fmla="*/ 5 w 33"/>
                  <a:gd name="T17" fmla="*/ 0 h 13"/>
                  <a:gd name="T18" fmla="*/ 3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40" name="Freeform 61"/>
              <p:cNvSpPr>
                <a:spLocks/>
              </p:cNvSpPr>
              <p:nvPr/>
            </p:nvSpPr>
            <p:spPr bwMode="auto">
              <a:xfrm>
                <a:off x="1210" y="2121"/>
                <a:ext cx="20" cy="28"/>
              </a:xfrm>
              <a:custGeom>
                <a:avLst/>
                <a:gdLst>
                  <a:gd name="T0" fmla="*/ 8 w 67"/>
                  <a:gd name="T1" fmla="*/ 6 h 86"/>
                  <a:gd name="T2" fmla="*/ 0 w 67"/>
                  <a:gd name="T3" fmla="*/ 0 h 86"/>
                  <a:gd name="T4" fmla="*/ 8 w 67"/>
                  <a:gd name="T5" fmla="*/ 0 h 86"/>
                  <a:gd name="T6" fmla="*/ 9 w 67"/>
                  <a:gd name="T7" fmla="*/ 1 h 86"/>
                  <a:gd name="T8" fmla="*/ 10 w 67"/>
                  <a:gd name="T9" fmla="*/ 3 h 86"/>
                  <a:gd name="T10" fmla="*/ 11 w 67"/>
                  <a:gd name="T11" fmla="*/ 4 h 86"/>
                  <a:gd name="T12" fmla="*/ 12 w 67"/>
                  <a:gd name="T13" fmla="*/ 5 h 86"/>
                  <a:gd name="T14" fmla="*/ 14 w 67"/>
                  <a:gd name="T15" fmla="*/ 6 h 86"/>
                  <a:gd name="T16" fmla="*/ 16 w 67"/>
                  <a:gd name="T17" fmla="*/ 6 h 86"/>
                  <a:gd name="T18" fmla="*/ 17 w 67"/>
                  <a:gd name="T19" fmla="*/ 10 h 86"/>
                  <a:gd name="T20" fmla="*/ 19 w 67"/>
                  <a:gd name="T21" fmla="*/ 13 h 86"/>
                  <a:gd name="T22" fmla="*/ 19 w 67"/>
                  <a:gd name="T23" fmla="*/ 15 h 86"/>
                  <a:gd name="T24" fmla="*/ 20 w 67"/>
                  <a:gd name="T25" fmla="*/ 16 h 86"/>
                  <a:gd name="T26" fmla="*/ 20 w 67"/>
                  <a:gd name="T27" fmla="*/ 18 h 86"/>
                  <a:gd name="T28" fmla="*/ 20 w 67"/>
                  <a:gd name="T29" fmla="*/ 20 h 86"/>
                  <a:gd name="T30" fmla="*/ 19 w 67"/>
                  <a:gd name="T31" fmla="*/ 24 h 86"/>
                  <a:gd name="T32" fmla="*/ 18 w 67"/>
                  <a:gd name="T33" fmla="*/ 28 h 86"/>
                  <a:gd name="T34" fmla="*/ 16 w 67"/>
                  <a:gd name="T35" fmla="*/ 22 h 86"/>
                  <a:gd name="T36" fmla="*/ 15 w 67"/>
                  <a:gd name="T37" fmla="*/ 18 h 86"/>
                  <a:gd name="T38" fmla="*/ 15 w 67"/>
                  <a:gd name="T39" fmla="*/ 15 h 86"/>
                  <a:gd name="T40" fmla="*/ 15 w 67"/>
                  <a:gd name="T41" fmla="*/ 13 h 86"/>
                  <a:gd name="T42" fmla="*/ 15 w 67"/>
                  <a:gd name="T43" fmla="*/ 11 h 86"/>
                  <a:gd name="T44" fmla="*/ 16 w 67"/>
                  <a:gd name="T45" fmla="*/ 10 h 86"/>
                  <a:gd name="T46" fmla="*/ 13 w 67"/>
                  <a:gd name="T47" fmla="*/ 10 h 86"/>
                  <a:gd name="T48" fmla="*/ 10 w 67"/>
                  <a:gd name="T49" fmla="*/ 9 h 86"/>
                  <a:gd name="T50" fmla="*/ 10 w 67"/>
                  <a:gd name="T51" fmla="*/ 9 h 86"/>
                  <a:gd name="T52" fmla="*/ 8 w 67"/>
                  <a:gd name="T53" fmla="*/ 8 h 86"/>
                  <a:gd name="T54" fmla="*/ 8 w 67"/>
                  <a:gd name="T55" fmla="*/ 7 h 86"/>
                  <a:gd name="T56" fmla="*/ 8 w 67"/>
                  <a:gd name="T57" fmla="*/ 6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41" name="Freeform 62"/>
              <p:cNvSpPr>
                <a:spLocks/>
              </p:cNvSpPr>
              <p:nvPr/>
            </p:nvSpPr>
            <p:spPr bwMode="auto">
              <a:xfrm>
                <a:off x="1201" y="2159"/>
                <a:ext cx="16" cy="28"/>
              </a:xfrm>
              <a:custGeom>
                <a:avLst/>
                <a:gdLst>
                  <a:gd name="T0" fmla="*/ 9 w 49"/>
                  <a:gd name="T1" fmla="*/ 4 h 86"/>
                  <a:gd name="T2" fmla="*/ 7 w 49"/>
                  <a:gd name="T3" fmla="*/ 2 h 86"/>
                  <a:gd name="T4" fmla="*/ 5 w 49"/>
                  <a:gd name="T5" fmla="*/ 0 h 86"/>
                  <a:gd name="T6" fmla="*/ 3 w 49"/>
                  <a:gd name="T7" fmla="*/ 2 h 86"/>
                  <a:gd name="T8" fmla="*/ 2 w 49"/>
                  <a:gd name="T9" fmla="*/ 4 h 86"/>
                  <a:gd name="T10" fmla="*/ 0 w 49"/>
                  <a:gd name="T11" fmla="*/ 7 h 86"/>
                  <a:gd name="T12" fmla="*/ 0 w 49"/>
                  <a:gd name="T13" fmla="*/ 10 h 86"/>
                  <a:gd name="T14" fmla="*/ 0 w 49"/>
                  <a:gd name="T15" fmla="*/ 12 h 86"/>
                  <a:gd name="T16" fmla="*/ 1 w 49"/>
                  <a:gd name="T17" fmla="*/ 14 h 86"/>
                  <a:gd name="T18" fmla="*/ 2 w 49"/>
                  <a:gd name="T19" fmla="*/ 16 h 86"/>
                  <a:gd name="T20" fmla="*/ 3 w 49"/>
                  <a:gd name="T21" fmla="*/ 19 h 86"/>
                  <a:gd name="T22" fmla="*/ 4 w 49"/>
                  <a:gd name="T23" fmla="*/ 21 h 86"/>
                  <a:gd name="T24" fmla="*/ 6 w 49"/>
                  <a:gd name="T25" fmla="*/ 24 h 86"/>
                  <a:gd name="T26" fmla="*/ 7 w 49"/>
                  <a:gd name="T27" fmla="*/ 26 h 86"/>
                  <a:gd name="T28" fmla="*/ 9 w 49"/>
                  <a:gd name="T29" fmla="*/ 28 h 86"/>
                  <a:gd name="T30" fmla="*/ 10 w 49"/>
                  <a:gd name="T31" fmla="*/ 26 h 86"/>
                  <a:gd name="T32" fmla="*/ 12 w 49"/>
                  <a:gd name="T33" fmla="*/ 22 h 86"/>
                  <a:gd name="T34" fmla="*/ 14 w 49"/>
                  <a:gd name="T35" fmla="*/ 19 h 86"/>
                  <a:gd name="T36" fmla="*/ 15 w 49"/>
                  <a:gd name="T37" fmla="*/ 15 h 86"/>
                  <a:gd name="T38" fmla="*/ 16 w 49"/>
                  <a:gd name="T39" fmla="*/ 13 h 86"/>
                  <a:gd name="T40" fmla="*/ 16 w 49"/>
                  <a:gd name="T41" fmla="*/ 11 h 86"/>
                  <a:gd name="T42" fmla="*/ 16 w 49"/>
                  <a:gd name="T43" fmla="*/ 8 h 86"/>
                  <a:gd name="T44" fmla="*/ 16 w 49"/>
                  <a:gd name="T45" fmla="*/ 7 h 86"/>
                  <a:gd name="T46" fmla="*/ 14 w 49"/>
                  <a:gd name="T47" fmla="*/ 6 h 86"/>
                  <a:gd name="T48" fmla="*/ 13 w 49"/>
                  <a:gd name="T49" fmla="*/ 5 h 86"/>
                  <a:gd name="T50" fmla="*/ 11 w 49"/>
                  <a:gd name="T51" fmla="*/ 4 h 86"/>
                  <a:gd name="T52" fmla="*/ 9 w 49"/>
                  <a:gd name="T53" fmla="*/ 4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42" name="Freeform 63"/>
              <p:cNvSpPr>
                <a:spLocks/>
              </p:cNvSpPr>
              <p:nvPr/>
            </p:nvSpPr>
            <p:spPr bwMode="auto">
              <a:xfrm>
                <a:off x="1226" y="2161"/>
                <a:ext cx="2" cy="4"/>
              </a:xfrm>
              <a:custGeom>
                <a:avLst/>
                <a:gdLst>
                  <a:gd name="T0" fmla="*/ 0 w 6"/>
                  <a:gd name="T1" fmla="*/ 4 h 12"/>
                  <a:gd name="T2" fmla="*/ 2 w 6"/>
                  <a:gd name="T3" fmla="*/ 0 h 12"/>
                  <a:gd name="T4" fmla="*/ 1 w 6"/>
                  <a:gd name="T5" fmla="*/ 0 h 12"/>
                  <a:gd name="T6" fmla="*/ 1 w 6"/>
                  <a:gd name="T7" fmla="*/ 1 h 12"/>
                  <a:gd name="T8" fmla="*/ 0 w 6"/>
                  <a:gd name="T9" fmla="*/ 1 h 12"/>
                  <a:gd name="T10" fmla="*/ 0 w 6"/>
                  <a:gd name="T11" fmla="*/ 2 h 12"/>
                  <a:gd name="T12" fmla="*/ 0 w 6"/>
                  <a:gd name="T13" fmla="*/ 3 h 12"/>
                  <a:gd name="T14" fmla="*/ 0 w 6"/>
                  <a:gd name="T15" fmla="*/ 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43" name="Freeform 64"/>
              <p:cNvSpPr>
                <a:spLocks/>
              </p:cNvSpPr>
              <p:nvPr/>
            </p:nvSpPr>
            <p:spPr bwMode="auto">
              <a:xfrm>
                <a:off x="1230" y="2154"/>
                <a:ext cx="13" cy="15"/>
              </a:xfrm>
              <a:custGeom>
                <a:avLst/>
                <a:gdLst>
                  <a:gd name="T0" fmla="*/ 0 w 39"/>
                  <a:gd name="T1" fmla="*/ 0 h 48"/>
                  <a:gd name="T2" fmla="*/ 4 w 39"/>
                  <a:gd name="T3" fmla="*/ 3 h 48"/>
                  <a:gd name="T4" fmla="*/ 7 w 39"/>
                  <a:gd name="T5" fmla="*/ 5 h 48"/>
                  <a:gd name="T6" fmla="*/ 11 w 39"/>
                  <a:gd name="T7" fmla="*/ 8 h 48"/>
                  <a:gd name="T8" fmla="*/ 13 w 39"/>
                  <a:gd name="T9" fmla="*/ 9 h 48"/>
                  <a:gd name="T10" fmla="*/ 12 w 39"/>
                  <a:gd name="T11" fmla="*/ 12 h 48"/>
                  <a:gd name="T12" fmla="*/ 11 w 39"/>
                  <a:gd name="T13" fmla="*/ 15 h 48"/>
                  <a:gd name="T14" fmla="*/ 6 w 39"/>
                  <a:gd name="T15" fmla="*/ 11 h 48"/>
                  <a:gd name="T16" fmla="*/ 3 w 39"/>
                  <a:gd name="T17" fmla="*/ 8 h 48"/>
                  <a:gd name="T18" fmla="*/ 1 w 39"/>
                  <a:gd name="T19" fmla="*/ 7 h 48"/>
                  <a:gd name="T20" fmla="*/ 1 w 39"/>
                  <a:gd name="T21" fmla="*/ 5 h 48"/>
                  <a:gd name="T22" fmla="*/ 0 w 39"/>
                  <a:gd name="T23" fmla="*/ 3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44" name="Freeform 65"/>
              <p:cNvSpPr>
                <a:spLocks/>
              </p:cNvSpPr>
              <p:nvPr/>
            </p:nvSpPr>
            <p:spPr bwMode="auto">
              <a:xfrm>
                <a:off x="1247" y="2167"/>
                <a:ext cx="6" cy="14"/>
              </a:xfrm>
              <a:custGeom>
                <a:avLst/>
                <a:gdLst>
                  <a:gd name="T0" fmla="*/ 3 w 16"/>
                  <a:gd name="T1" fmla="*/ 0 h 43"/>
                  <a:gd name="T2" fmla="*/ 4 w 16"/>
                  <a:gd name="T3" fmla="*/ 3 h 43"/>
                  <a:gd name="T4" fmla="*/ 6 w 16"/>
                  <a:gd name="T5" fmla="*/ 5 h 43"/>
                  <a:gd name="T6" fmla="*/ 6 w 16"/>
                  <a:gd name="T7" fmla="*/ 7 h 43"/>
                  <a:gd name="T8" fmla="*/ 6 w 16"/>
                  <a:gd name="T9" fmla="*/ 9 h 43"/>
                  <a:gd name="T10" fmla="*/ 6 w 16"/>
                  <a:gd name="T11" fmla="*/ 10 h 43"/>
                  <a:gd name="T12" fmla="*/ 4 w 16"/>
                  <a:gd name="T13" fmla="*/ 11 h 43"/>
                  <a:gd name="T14" fmla="*/ 3 w 16"/>
                  <a:gd name="T15" fmla="*/ 13 h 43"/>
                  <a:gd name="T16" fmla="*/ 0 w 16"/>
                  <a:gd name="T17" fmla="*/ 14 h 43"/>
                  <a:gd name="T18" fmla="*/ 1 w 16"/>
                  <a:gd name="T19" fmla="*/ 9 h 43"/>
                  <a:gd name="T20" fmla="*/ 2 w 16"/>
                  <a:gd name="T21" fmla="*/ 6 h 43"/>
                  <a:gd name="T22" fmla="*/ 2 w 16"/>
                  <a:gd name="T23" fmla="*/ 3 h 43"/>
                  <a:gd name="T24" fmla="*/ 3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45" name="Freeform 66"/>
              <p:cNvSpPr>
                <a:spLocks/>
              </p:cNvSpPr>
              <p:nvPr/>
            </p:nvSpPr>
            <p:spPr bwMode="auto">
              <a:xfrm>
                <a:off x="1248" y="2190"/>
                <a:ext cx="8" cy="12"/>
              </a:xfrm>
              <a:custGeom>
                <a:avLst/>
                <a:gdLst>
                  <a:gd name="T0" fmla="*/ 8 w 24"/>
                  <a:gd name="T1" fmla="*/ 12 h 37"/>
                  <a:gd name="T2" fmla="*/ 6 w 24"/>
                  <a:gd name="T3" fmla="*/ 9 h 37"/>
                  <a:gd name="T4" fmla="*/ 5 w 24"/>
                  <a:gd name="T5" fmla="*/ 6 h 37"/>
                  <a:gd name="T6" fmla="*/ 4 w 24"/>
                  <a:gd name="T7" fmla="*/ 3 h 37"/>
                  <a:gd name="T8" fmla="*/ 4 w 24"/>
                  <a:gd name="T9" fmla="*/ 0 h 37"/>
                  <a:gd name="T10" fmla="*/ 2 w 24"/>
                  <a:gd name="T11" fmla="*/ 3 h 37"/>
                  <a:gd name="T12" fmla="*/ 1 w 24"/>
                  <a:gd name="T13" fmla="*/ 6 h 37"/>
                  <a:gd name="T14" fmla="*/ 0 w 24"/>
                  <a:gd name="T15" fmla="*/ 8 h 37"/>
                  <a:gd name="T16" fmla="*/ 0 w 24"/>
                  <a:gd name="T17" fmla="*/ 10 h 37"/>
                  <a:gd name="T18" fmla="*/ 0 w 24"/>
                  <a:gd name="T19" fmla="*/ 11 h 37"/>
                  <a:gd name="T20" fmla="*/ 1 w 24"/>
                  <a:gd name="T21" fmla="*/ 11 h 37"/>
                  <a:gd name="T22" fmla="*/ 1 w 24"/>
                  <a:gd name="T23" fmla="*/ 12 h 37"/>
                  <a:gd name="T24" fmla="*/ 2 w 24"/>
                  <a:gd name="T25" fmla="*/ 12 h 37"/>
                  <a:gd name="T26" fmla="*/ 5 w 24"/>
                  <a:gd name="T27" fmla="*/ 12 h 37"/>
                  <a:gd name="T28" fmla="*/ 8 w 24"/>
                  <a:gd name="T29" fmla="*/ 12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46" name="Freeform 67"/>
              <p:cNvSpPr>
                <a:spLocks/>
              </p:cNvSpPr>
              <p:nvPr/>
            </p:nvSpPr>
            <p:spPr bwMode="auto">
              <a:xfrm>
                <a:off x="1265" y="2204"/>
                <a:ext cx="11" cy="17"/>
              </a:xfrm>
              <a:custGeom>
                <a:avLst/>
                <a:gdLst>
                  <a:gd name="T0" fmla="*/ 11 w 34"/>
                  <a:gd name="T1" fmla="*/ 0 h 55"/>
                  <a:gd name="T2" fmla="*/ 11 w 34"/>
                  <a:gd name="T3" fmla="*/ 4 h 55"/>
                  <a:gd name="T4" fmla="*/ 11 w 34"/>
                  <a:gd name="T5" fmla="*/ 8 h 55"/>
                  <a:gd name="T6" fmla="*/ 11 w 34"/>
                  <a:gd name="T7" fmla="*/ 10 h 55"/>
                  <a:gd name="T8" fmla="*/ 10 w 34"/>
                  <a:gd name="T9" fmla="*/ 12 h 55"/>
                  <a:gd name="T10" fmla="*/ 9 w 34"/>
                  <a:gd name="T11" fmla="*/ 13 h 55"/>
                  <a:gd name="T12" fmla="*/ 8 w 34"/>
                  <a:gd name="T13" fmla="*/ 15 h 55"/>
                  <a:gd name="T14" fmla="*/ 6 w 34"/>
                  <a:gd name="T15" fmla="*/ 16 h 55"/>
                  <a:gd name="T16" fmla="*/ 5 w 34"/>
                  <a:gd name="T17" fmla="*/ 16 h 55"/>
                  <a:gd name="T18" fmla="*/ 3 w 34"/>
                  <a:gd name="T19" fmla="*/ 17 h 55"/>
                  <a:gd name="T20" fmla="*/ 0 w 34"/>
                  <a:gd name="T21" fmla="*/ 17 h 55"/>
                  <a:gd name="T22" fmla="*/ 3 w 34"/>
                  <a:gd name="T23" fmla="*/ 11 h 55"/>
                  <a:gd name="T24" fmla="*/ 5 w 34"/>
                  <a:gd name="T25" fmla="*/ 6 h 55"/>
                  <a:gd name="T26" fmla="*/ 6 w 34"/>
                  <a:gd name="T27" fmla="*/ 5 h 55"/>
                  <a:gd name="T28" fmla="*/ 7 w 34"/>
                  <a:gd name="T29" fmla="*/ 3 h 55"/>
                  <a:gd name="T30" fmla="*/ 9 w 34"/>
                  <a:gd name="T31" fmla="*/ 2 h 55"/>
                  <a:gd name="T32" fmla="*/ 11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47" name="Freeform 68"/>
              <p:cNvSpPr>
                <a:spLocks/>
              </p:cNvSpPr>
              <p:nvPr/>
            </p:nvSpPr>
            <p:spPr bwMode="auto">
              <a:xfrm>
                <a:off x="1285" y="2215"/>
                <a:ext cx="11" cy="4"/>
              </a:xfrm>
              <a:custGeom>
                <a:avLst/>
                <a:gdLst>
                  <a:gd name="T0" fmla="*/ 0 w 33"/>
                  <a:gd name="T1" fmla="*/ 0 h 12"/>
                  <a:gd name="T2" fmla="*/ 1 w 33"/>
                  <a:gd name="T3" fmla="*/ 1 h 12"/>
                  <a:gd name="T4" fmla="*/ 2 w 33"/>
                  <a:gd name="T5" fmla="*/ 2 h 12"/>
                  <a:gd name="T6" fmla="*/ 3 w 33"/>
                  <a:gd name="T7" fmla="*/ 3 h 12"/>
                  <a:gd name="T8" fmla="*/ 5 w 33"/>
                  <a:gd name="T9" fmla="*/ 4 h 12"/>
                  <a:gd name="T10" fmla="*/ 8 w 33"/>
                  <a:gd name="T11" fmla="*/ 4 h 12"/>
                  <a:gd name="T12" fmla="*/ 11 w 33"/>
                  <a:gd name="T13" fmla="*/ 4 h 12"/>
                  <a:gd name="T14" fmla="*/ 9 w 33"/>
                  <a:gd name="T15" fmla="*/ 3 h 12"/>
                  <a:gd name="T16" fmla="*/ 6 w 33"/>
                  <a:gd name="T17" fmla="*/ 1 h 12"/>
                  <a:gd name="T18" fmla="*/ 3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57" name="Freeform 69"/>
            <p:cNvSpPr>
              <a:spLocks/>
            </p:cNvSpPr>
            <p:nvPr>
              <p:custDataLst>
                <p:tags r:id="rId52"/>
              </p:custDataLst>
            </p:nvPr>
          </p:nvSpPr>
          <p:spPr bwMode="auto">
            <a:xfrm>
              <a:off x="11020176" y="4408253"/>
              <a:ext cx="18718" cy="59463"/>
            </a:xfrm>
            <a:custGeom>
              <a:avLst/>
              <a:gdLst>
                <a:gd name="T0" fmla="*/ 0 w 33"/>
                <a:gd name="T1" fmla="*/ 57150 h 62"/>
                <a:gd name="T2" fmla="*/ 0 w 33"/>
                <a:gd name="T3" fmla="*/ 48854 h 62"/>
                <a:gd name="T4" fmla="*/ 0 w 33"/>
                <a:gd name="T5" fmla="*/ 41480 h 62"/>
                <a:gd name="T6" fmla="*/ 0 w 33"/>
                <a:gd name="T7" fmla="*/ 34106 h 62"/>
                <a:gd name="T8" fmla="*/ 0 w 33"/>
                <a:gd name="T9" fmla="*/ 28575 h 62"/>
                <a:gd name="T10" fmla="*/ 0 w 33"/>
                <a:gd name="T11" fmla="*/ 23966 h 62"/>
                <a:gd name="T12" fmla="*/ 770 w 33"/>
                <a:gd name="T13" fmla="*/ 20279 h 62"/>
                <a:gd name="T14" fmla="*/ 1539 w 33"/>
                <a:gd name="T15" fmla="*/ 15670 h 62"/>
                <a:gd name="T16" fmla="*/ 3079 w 33"/>
                <a:gd name="T17" fmla="*/ 11983 h 62"/>
                <a:gd name="T18" fmla="*/ 5388 w 33"/>
                <a:gd name="T19" fmla="*/ 5531 h 62"/>
                <a:gd name="T20" fmla="*/ 7697 w 33"/>
                <a:gd name="T21" fmla="*/ 0 h 62"/>
                <a:gd name="T22" fmla="*/ 10006 w 33"/>
                <a:gd name="T23" fmla="*/ 5531 h 62"/>
                <a:gd name="T24" fmla="*/ 12700 w 33"/>
                <a:gd name="T25" fmla="*/ 11983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8" name="Freeform 70"/>
            <p:cNvSpPr>
              <a:spLocks/>
            </p:cNvSpPr>
            <p:nvPr>
              <p:custDataLst>
                <p:tags r:id="rId53"/>
              </p:custDataLst>
            </p:nvPr>
          </p:nvSpPr>
          <p:spPr bwMode="auto">
            <a:xfrm>
              <a:off x="11034214" y="4502397"/>
              <a:ext cx="14038" cy="61113"/>
            </a:xfrm>
            <a:custGeom>
              <a:avLst/>
              <a:gdLst>
                <a:gd name="T0" fmla="*/ 0 w 26"/>
                <a:gd name="T1" fmla="*/ 58737 h 18"/>
                <a:gd name="T2" fmla="*/ 0 w 26"/>
                <a:gd name="T3" fmla="*/ 0 h 18"/>
                <a:gd name="T4" fmla="*/ 9525 w 26"/>
                <a:gd name="T5" fmla="*/ 0 h 18"/>
                <a:gd name="T6" fmla="*/ 2198 w 26"/>
                <a:gd name="T7" fmla="*/ 39158 h 18"/>
                <a:gd name="T8" fmla="*/ 2198 w 26"/>
                <a:gd name="T9" fmla="*/ 19579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8">
                  <a:moveTo>
                    <a:pt x="0" y="18"/>
                  </a:moveTo>
                  <a:lnTo>
                    <a:pt x="0" y="0"/>
                  </a:lnTo>
                  <a:lnTo>
                    <a:pt x="26" y="0"/>
                  </a:lnTo>
                  <a:lnTo>
                    <a:pt x="6" y="12"/>
                  </a:lnTo>
                  <a:lnTo>
                    <a:pt x="6"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9" name="Freeform 71"/>
            <p:cNvSpPr>
              <a:spLocks/>
            </p:cNvSpPr>
            <p:nvPr>
              <p:custDataLst>
                <p:tags r:id="rId54"/>
              </p:custDataLst>
            </p:nvPr>
          </p:nvSpPr>
          <p:spPr bwMode="auto">
            <a:xfrm>
              <a:off x="11202670" y="4408247"/>
              <a:ext cx="114645" cy="135444"/>
            </a:xfrm>
            <a:custGeom>
              <a:avLst/>
              <a:gdLst>
                <a:gd name="T0" fmla="*/ 77788 w 180"/>
                <a:gd name="T1" fmla="*/ 120412 h 240"/>
                <a:gd name="T2" fmla="*/ 75627 w 180"/>
                <a:gd name="T3" fmla="*/ 120954 h 240"/>
                <a:gd name="T4" fmla="*/ 73899 w 180"/>
                <a:gd name="T5" fmla="*/ 120954 h 240"/>
                <a:gd name="T6" fmla="*/ 72170 w 180"/>
                <a:gd name="T7" fmla="*/ 122039 h 240"/>
                <a:gd name="T8" fmla="*/ 70874 w 180"/>
                <a:gd name="T9" fmla="*/ 123124 h 240"/>
                <a:gd name="T10" fmla="*/ 68281 w 180"/>
                <a:gd name="T11" fmla="*/ 125836 h 240"/>
                <a:gd name="T12" fmla="*/ 66120 w 180"/>
                <a:gd name="T13" fmla="*/ 130175 h 240"/>
                <a:gd name="T14" fmla="*/ 60502 w 180"/>
                <a:gd name="T15" fmla="*/ 125836 h 240"/>
                <a:gd name="T16" fmla="*/ 56612 w 180"/>
                <a:gd name="T17" fmla="*/ 120954 h 240"/>
                <a:gd name="T18" fmla="*/ 53155 w 180"/>
                <a:gd name="T19" fmla="*/ 116073 h 240"/>
                <a:gd name="T20" fmla="*/ 50994 w 180"/>
                <a:gd name="T21" fmla="*/ 111734 h 240"/>
                <a:gd name="T22" fmla="*/ 48401 w 180"/>
                <a:gd name="T23" fmla="*/ 105767 h 240"/>
                <a:gd name="T24" fmla="*/ 45808 w 180"/>
                <a:gd name="T25" fmla="*/ 100343 h 240"/>
                <a:gd name="T26" fmla="*/ 42351 w 180"/>
                <a:gd name="T27" fmla="*/ 94377 h 240"/>
                <a:gd name="T28" fmla="*/ 37598 w 180"/>
                <a:gd name="T29" fmla="*/ 87326 h 240"/>
                <a:gd name="T30" fmla="*/ 35437 w 180"/>
                <a:gd name="T31" fmla="*/ 82987 h 240"/>
                <a:gd name="T32" fmla="*/ 32412 w 180"/>
                <a:gd name="T33" fmla="*/ 79190 h 240"/>
                <a:gd name="T34" fmla="*/ 30251 w 180"/>
                <a:gd name="T35" fmla="*/ 75393 h 240"/>
                <a:gd name="T36" fmla="*/ 26794 w 180"/>
                <a:gd name="T37" fmla="*/ 72139 h 240"/>
                <a:gd name="T38" fmla="*/ 20743 w 180"/>
                <a:gd name="T39" fmla="*/ 65630 h 240"/>
                <a:gd name="T40" fmla="*/ 14261 w 180"/>
                <a:gd name="T41" fmla="*/ 59664 h 240"/>
                <a:gd name="T42" fmla="*/ 11668 w 180"/>
                <a:gd name="T43" fmla="*/ 56409 h 240"/>
                <a:gd name="T44" fmla="*/ 9075 w 180"/>
                <a:gd name="T45" fmla="*/ 53155 h 240"/>
                <a:gd name="T46" fmla="*/ 6482 w 180"/>
                <a:gd name="T47" fmla="*/ 49900 h 240"/>
                <a:gd name="T48" fmla="*/ 4322 w 180"/>
                <a:gd name="T49" fmla="*/ 45561 h 240"/>
                <a:gd name="T50" fmla="*/ 2593 w 180"/>
                <a:gd name="T51" fmla="*/ 41764 h 240"/>
                <a:gd name="T52" fmla="*/ 1729 w 180"/>
                <a:gd name="T53" fmla="*/ 36883 h 240"/>
                <a:gd name="T54" fmla="*/ 432 w 180"/>
                <a:gd name="T55" fmla="*/ 32544 h 240"/>
                <a:gd name="T56" fmla="*/ 0 w 180"/>
                <a:gd name="T57" fmla="*/ 27120 h 240"/>
                <a:gd name="T58" fmla="*/ 0 w 180"/>
                <a:gd name="T59" fmla="*/ 18984 h 240"/>
                <a:gd name="T60" fmla="*/ 0 w 180"/>
                <a:gd name="T61" fmla="*/ 13560 h 240"/>
                <a:gd name="T62" fmla="*/ 0 w 180"/>
                <a:gd name="T63" fmla="*/ 8136 h 240"/>
                <a:gd name="T64" fmla="*/ 0 w 180"/>
                <a:gd name="T65" fmla="*/ 0 h 240"/>
                <a:gd name="T66" fmla="*/ 4322 w 180"/>
                <a:gd name="T67" fmla="*/ 4339 h 240"/>
                <a:gd name="T68" fmla="*/ 8211 w 180"/>
                <a:gd name="T69" fmla="*/ 9221 h 240"/>
                <a:gd name="T70" fmla="*/ 11668 w 180"/>
                <a:gd name="T71" fmla="*/ 14645 h 240"/>
                <a:gd name="T72" fmla="*/ 14693 w 180"/>
                <a:gd name="T73" fmla="*/ 20611 h 240"/>
                <a:gd name="T74" fmla="*/ 17718 w 180"/>
                <a:gd name="T75" fmla="*/ 26035 h 240"/>
                <a:gd name="T76" fmla="*/ 19879 w 180"/>
                <a:gd name="T77" fmla="*/ 31459 h 240"/>
                <a:gd name="T78" fmla="*/ 22040 w 180"/>
                <a:gd name="T79" fmla="*/ 35798 h 240"/>
                <a:gd name="T80" fmla="*/ 23336 w 180"/>
                <a:gd name="T81" fmla="*/ 40137 h 240"/>
                <a:gd name="T82" fmla="*/ 25929 w 180"/>
                <a:gd name="T83" fmla="*/ 46646 h 240"/>
                <a:gd name="T84" fmla="*/ 28522 w 180"/>
                <a:gd name="T85" fmla="*/ 53155 h 240"/>
                <a:gd name="T86" fmla="*/ 31980 w 180"/>
                <a:gd name="T87" fmla="*/ 58036 h 240"/>
                <a:gd name="T88" fmla="*/ 35437 w 180"/>
                <a:gd name="T89" fmla="*/ 62918 h 240"/>
                <a:gd name="T90" fmla="*/ 43216 w 180"/>
                <a:gd name="T91" fmla="*/ 72139 h 240"/>
                <a:gd name="T92" fmla="*/ 51427 w 180"/>
                <a:gd name="T93" fmla="*/ 80817 h 240"/>
                <a:gd name="T94" fmla="*/ 60070 w 180"/>
                <a:gd name="T95" fmla="*/ 88953 h 240"/>
                <a:gd name="T96" fmla="*/ 66984 w 180"/>
                <a:gd name="T97" fmla="*/ 97631 h 240"/>
                <a:gd name="T98" fmla="*/ 70441 w 180"/>
                <a:gd name="T99" fmla="*/ 102513 h 240"/>
                <a:gd name="T100" fmla="*/ 73034 w 180"/>
                <a:gd name="T101" fmla="*/ 107937 h 240"/>
                <a:gd name="T102" fmla="*/ 75627 w 180"/>
                <a:gd name="T103" fmla="*/ 113903 h 240"/>
                <a:gd name="T104" fmla="*/ 77788 w 180"/>
                <a:gd name="T105" fmla="*/ 120412 h 2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60" name="Freeform 72"/>
            <p:cNvSpPr>
              <a:spLocks/>
            </p:cNvSpPr>
            <p:nvPr>
              <p:custDataLst>
                <p:tags r:id="rId55"/>
              </p:custDataLst>
            </p:nvPr>
          </p:nvSpPr>
          <p:spPr bwMode="auto">
            <a:xfrm>
              <a:off x="11202671" y="4380175"/>
              <a:ext cx="21059" cy="59463"/>
            </a:xfrm>
            <a:custGeom>
              <a:avLst/>
              <a:gdLst>
                <a:gd name="T0" fmla="*/ 0 w 27"/>
                <a:gd name="T1" fmla="*/ 0 h 30"/>
                <a:gd name="T2" fmla="*/ 529 w 27"/>
                <a:gd name="T3" fmla="*/ 9525 h 30"/>
                <a:gd name="T4" fmla="*/ 1588 w 27"/>
                <a:gd name="T5" fmla="*/ 20955 h 30"/>
                <a:gd name="T6" fmla="*/ 2117 w 27"/>
                <a:gd name="T7" fmla="*/ 26670 h 30"/>
                <a:gd name="T8" fmla="*/ 2117 w 27"/>
                <a:gd name="T9" fmla="*/ 36195 h 30"/>
                <a:gd name="T10" fmla="*/ 1588 w 27"/>
                <a:gd name="T11" fmla="*/ 45720 h 30"/>
                <a:gd name="T12" fmla="*/ 0 w 27"/>
                <a:gd name="T13" fmla="*/ 57150 h 30"/>
                <a:gd name="T14" fmla="*/ 8996 w 27"/>
                <a:gd name="T15" fmla="*/ 51435 h 30"/>
                <a:gd name="T16" fmla="*/ 14288 w 27"/>
                <a:gd name="T17" fmla="*/ 45720 h 30"/>
                <a:gd name="T18" fmla="*/ 12171 w 27"/>
                <a:gd name="T19" fmla="*/ 38100 h 30"/>
                <a:gd name="T20" fmla="*/ 8996 w 27"/>
                <a:gd name="T21" fmla="*/ 22860 h 30"/>
                <a:gd name="T22" fmla="*/ 5821 w 27"/>
                <a:gd name="T23" fmla="*/ 15240 h 30"/>
                <a:gd name="T24" fmla="*/ 3704 w 27"/>
                <a:gd name="T25" fmla="*/ 7620 h 30"/>
                <a:gd name="T26" fmla="*/ 2117 w 27"/>
                <a:gd name="T27" fmla="*/ 1905 h 30"/>
                <a:gd name="T28" fmla="*/ 0 w 27"/>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61" name="Group 73"/>
            <p:cNvGrpSpPr>
              <a:grpSpLocks/>
            </p:cNvGrpSpPr>
            <p:nvPr>
              <p:custDataLst>
                <p:tags r:id="rId56"/>
              </p:custDataLst>
            </p:nvPr>
          </p:nvGrpSpPr>
          <p:grpSpPr bwMode="auto">
            <a:xfrm>
              <a:off x="10746581" y="4922090"/>
              <a:ext cx="676175" cy="421205"/>
              <a:chOff x="5372" y="3323"/>
              <a:chExt cx="341" cy="253"/>
            </a:xfrm>
            <a:grpFill/>
          </p:grpSpPr>
          <p:sp>
            <p:nvSpPr>
              <p:cNvPr id="535" name="Freeform 74"/>
              <p:cNvSpPr>
                <a:spLocks/>
              </p:cNvSpPr>
              <p:nvPr/>
            </p:nvSpPr>
            <p:spPr bwMode="auto">
              <a:xfrm>
                <a:off x="5372" y="3565"/>
                <a:ext cx="16" cy="11"/>
              </a:xfrm>
              <a:custGeom>
                <a:avLst/>
                <a:gdLst>
                  <a:gd name="T0" fmla="*/ 0 w 53"/>
                  <a:gd name="T1" fmla="*/ 10 h 33"/>
                  <a:gd name="T2" fmla="*/ 1 w 53"/>
                  <a:gd name="T3" fmla="*/ 9 h 33"/>
                  <a:gd name="T4" fmla="*/ 2 w 53"/>
                  <a:gd name="T5" fmla="*/ 7 h 33"/>
                  <a:gd name="T6" fmla="*/ 5 w 53"/>
                  <a:gd name="T7" fmla="*/ 5 h 33"/>
                  <a:gd name="T8" fmla="*/ 6 w 53"/>
                  <a:gd name="T9" fmla="*/ 4 h 33"/>
                  <a:gd name="T10" fmla="*/ 9 w 53"/>
                  <a:gd name="T11" fmla="*/ 2 h 33"/>
                  <a:gd name="T12" fmla="*/ 11 w 53"/>
                  <a:gd name="T13" fmla="*/ 1 h 33"/>
                  <a:gd name="T14" fmla="*/ 14 w 53"/>
                  <a:gd name="T15" fmla="*/ 0 h 33"/>
                  <a:gd name="T16" fmla="*/ 16 w 53"/>
                  <a:gd name="T17" fmla="*/ 0 h 33"/>
                  <a:gd name="T18" fmla="*/ 16 w 53"/>
                  <a:gd name="T19" fmla="*/ 6 h 33"/>
                  <a:gd name="T20" fmla="*/ 11 w 53"/>
                  <a:gd name="T21" fmla="*/ 8 h 33"/>
                  <a:gd name="T22" fmla="*/ 8 w 53"/>
                  <a:gd name="T23" fmla="*/ 10 h 33"/>
                  <a:gd name="T24" fmla="*/ 6 w 53"/>
                  <a:gd name="T25" fmla="*/ 11 h 33"/>
                  <a:gd name="T26" fmla="*/ 5 w 53"/>
                  <a:gd name="T27" fmla="*/ 11 h 33"/>
                  <a:gd name="T28" fmla="*/ 3 w 53"/>
                  <a:gd name="T29" fmla="*/ 11 h 33"/>
                  <a:gd name="T30" fmla="*/ 0 w 53"/>
                  <a:gd name="T31" fmla="*/ 10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36" name="Freeform 75"/>
              <p:cNvSpPr>
                <a:spLocks/>
              </p:cNvSpPr>
              <p:nvPr/>
            </p:nvSpPr>
            <p:spPr bwMode="auto">
              <a:xfrm>
                <a:off x="5379" y="3446"/>
                <a:ext cx="202" cy="117"/>
              </a:xfrm>
              <a:custGeom>
                <a:avLst/>
                <a:gdLst>
                  <a:gd name="T0" fmla="*/ 8 w 631"/>
                  <a:gd name="T1" fmla="*/ 97 h 358"/>
                  <a:gd name="T2" fmla="*/ 16 w 631"/>
                  <a:gd name="T3" fmla="*/ 95 h 358"/>
                  <a:gd name="T4" fmla="*/ 21 w 631"/>
                  <a:gd name="T5" fmla="*/ 91 h 358"/>
                  <a:gd name="T6" fmla="*/ 25 w 631"/>
                  <a:gd name="T7" fmla="*/ 83 h 358"/>
                  <a:gd name="T8" fmla="*/ 32 w 631"/>
                  <a:gd name="T9" fmla="*/ 84 h 358"/>
                  <a:gd name="T10" fmla="*/ 40 w 631"/>
                  <a:gd name="T11" fmla="*/ 83 h 358"/>
                  <a:gd name="T12" fmla="*/ 45 w 631"/>
                  <a:gd name="T13" fmla="*/ 81 h 358"/>
                  <a:gd name="T14" fmla="*/ 52 w 631"/>
                  <a:gd name="T15" fmla="*/ 75 h 358"/>
                  <a:gd name="T16" fmla="*/ 58 w 631"/>
                  <a:gd name="T17" fmla="*/ 68 h 358"/>
                  <a:gd name="T18" fmla="*/ 68 w 631"/>
                  <a:gd name="T19" fmla="*/ 63 h 358"/>
                  <a:gd name="T20" fmla="*/ 83 w 631"/>
                  <a:gd name="T21" fmla="*/ 57 h 358"/>
                  <a:gd name="T22" fmla="*/ 105 w 631"/>
                  <a:gd name="T23" fmla="*/ 50 h 358"/>
                  <a:gd name="T24" fmla="*/ 116 w 631"/>
                  <a:gd name="T25" fmla="*/ 45 h 358"/>
                  <a:gd name="T26" fmla="*/ 125 w 631"/>
                  <a:gd name="T27" fmla="*/ 42 h 358"/>
                  <a:gd name="T28" fmla="*/ 130 w 631"/>
                  <a:gd name="T29" fmla="*/ 42 h 358"/>
                  <a:gd name="T30" fmla="*/ 141 w 631"/>
                  <a:gd name="T31" fmla="*/ 35 h 358"/>
                  <a:gd name="T32" fmla="*/ 150 w 631"/>
                  <a:gd name="T33" fmla="*/ 26 h 358"/>
                  <a:gd name="T34" fmla="*/ 153 w 631"/>
                  <a:gd name="T35" fmla="*/ 21 h 358"/>
                  <a:gd name="T36" fmla="*/ 161 w 631"/>
                  <a:gd name="T37" fmla="*/ 19 h 358"/>
                  <a:gd name="T38" fmla="*/ 172 w 631"/>
                  <a:gd name="T39" fmla="*/ 12 h 358"/>
                  <a:gd name="T40" fmla="*/ 182 w 631"/>
                  <a:gd name="T41" fmla="*/ 4 h 358"/>
                  <a:gd name="T42" fmla="*/ 189 w 631"/>
                  <a:gd name="T43" fmla="*/ 0 h 358"/>
                  <a:gd name="T44" fmla="*/ 193 w 631"/>
                  <a:gd name="T45" fmla="*/ 7 h 358"/>
                  <a:gd name="T46" fmla="*/ 198 w 631"/>
                  <a:gd name="T47" fmla="*/ 10 h 358"/>
                  <a:gd name="T48" fmla="*/ 200 w 631"/>
                  <a:gd name="T49" fmla="*/ 15 h 358"/>
                  <a:gd name="T50" fmla="*/ 192 w 631"/>
                  <a:gd name="T51" fmla="*/ 29 h 358"/>
                  <a:gd name="T52" fmla="*/ 182 w 631"/>
                  <a:gd name="T53" fmla="*/ 41 h 358"/>
                  <a:gd name="T54" fmla="*/ 169 w 631"/>
                  <a:gd name="T55" fmla="*/ 50 h 358"/>
                  <a:gd name="T56" fmla="*/ 156 w 631"/>
                  <a:gd name="T57" fmla="*/ 57 h 358"/>
                  <a:gd name="T58" fmla="*/ 142 w 631"/>
                  <a:gd name="T59" fmla="*/ 59 h 358"/>
                  <a:gd name="T60" fmla="*/ 140 w 631"/>
                  <a:gd name="T61" fmla="*/ 64 h 358"/>
                  <a:gd name="T62" fmla="*/ 139 w 631"/>
                  <a:gd name="T63" fmla="*/ 65 h 358"/>
                  <a:gd name="T64" fmla="*/ 126 w 631"/>
                  <a:gd name="T65" fmla="*/ 65 h 358"/>
                  <a:gd name="T66" fmla="*/ 117 w 631"/>
                  <a:gd name="T67" fmla="*/ 69 h 358"/>
                  <a:gd name="T68" fmla="*/ 111 w 631"/>
                  <a:gd name="T69" fmla="*/ 69 h 358"/>
                  <a:gd name="T70" fmla="*/ 108 w 631"/>
                  <a:gd name="T71" fmla="*/ 67 h 358"/>
                  <a:gd name="T72" fmla="*/ 100 w 631"/>
                  <a:gd name="T73" fmla="*/ 79 h 358"/>
                  <a:gd name="T74" fmla="*/ 87 w 631"/>
                  <a:gd name="T75" fmla="*/ 92 h 358"/>
                  <a:gd name="T76" fmla="*/ 70 w 631"/>
                  <a:gd name="T77" fmla="*/ 103 h 358"/>
                  <a:gd name="T78" fmla="*/ 53 w 631"/>
                  <a:gd name="T79" fmla="*/ 112 h 358"/>
                  <a:gd name="T80" fmla="*/ 35 w 631"/>
                  <a:gd name="T81" fmla="*/ 117 h 358"/>
                  <a:gd name="T82" fmla="*/ 23 w 631"/>
                  <a:gd name="T83" fmla="*/ 116 h 358"/>
                  <a:gd name="T84" fmla="*/ 18 w 631"/>
                  <a:gd name="T85" fmla="*/ 114 h 358"/>
                  <a:gd name="T86" fmla="*/ 11 w 631"/>
                  <a:gd name="T87" fmla="*/ 111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37" name="Freeform 76"/>
              <p:cNvSpPr>
                <a:spLocks/>
              </p:cNvSpPr>
              <p:nvPr/>
            </p:nvSpPr>
            <p:spPr bwMode="auto">
              <a:xfrm>
                <a:off x="5597" y="3323"/>
                <a:ext cx="116" cy="141"/>
              </a:xfrm>
              <a:custGeom>
                <a:avLst/>
                <a:gdLst>
                  <a:gd name="T0" fmla="*/ 19 w 359"/>
                  <a:gd name="T1" fmla="*/ 94 h 431"/>
                  <a:gd name="T2" fmla="*/ 31 w 359"/>
                  <a:gd name="T3" fmla="*/ 88 h 431"/>
                  <a:gd name="T4" fmla="*/ 53 w 359"/>
                  <a:gd name="T5" fmla="*/ 68 h 431"/>
                  <a:gd name="T6" fmla="*/ 56 w 359"/>
                  <a:gd name="T7" fmla="*/ 55 h 431"/>
                  <a:gd name="T8" fmla="*/ 58 w 359"/>
                  <a:gd name="T9" fmla="*/ 49 h 431"/>
                  <a:gd name="T10" fmla="*/ 62 w 359"/>
                  <a:gd name="T11" fmla="*/ 45 h 431"/>
                  <a:gd name="T12" fmla="*/ 61 w 359"/>
                  <a:gd name="T13" fmla="*/ 41 h 431"/>
                  <a:gd name="T14" fmla="*/ 58 w 359"/>
                  <a:gd name="T15" fmla="*/ 31 h 431"/>
                  <a:gd name="T16" fmla="*/ 56 w 359"/>
                  <a:gd name="T17" fmla="*/ 11 h 431"/>
                  <a:gd name="T18" fmla="*/ 59 w 359"/>
                  <a:gd name="T19" fmla="*/ 0 h 431"/>
                  <a:gd name="T20" fmla="*/ 63 w 359"/>
                  <a:gd name="T21" fmla="*/ 4 h 431"/>
                  <a:gd name="T22" fmla="*/ 67 w 359"/>
                  <a:gd name="T23" fmla="*/ 9 h 431"/>
                  <a:gd name="T24" fmla="*/ 75 w 359"/>
                  <a:gd name="T25" fmla="*/ 18 h 431"/>
                  <a:gd name="T26" fmla="*/ 77 w 359"/>
                  <a:gd name="T27" fmla="*/ 24 h 431"/>
                  <a:gd name="T28" fmla="*/ 77 w 359"/>
                  <a:gd name="T29" fmla="*/ 29 h 431"/>
                  <a:gd name="T30" fmla="*/ 73 w 359"/>
                  <a:gd name="T31" fmla="*/ 33 h 431"/>
                  <a:gd name="T32" fmla="*/ 66 w 359"/>
                  <a:gd name="T33" fmla="*/ 39 h 431"/>
                  <a:gd name="T34" fmla="*/ 64 w 359"/>
                  <a:gd name="T35" fmla="*/ 43 h 431"/>
                  <a:gd name="T36" fmla="*/ 64 w 359"/>
                  <a:gd name="T37" fmla="*/ 49 h 431"/>
                  <a:gd name="T38" fmla="*/ 66 w 359"/>
                  <a:gd name="T39" fmla="*/ 52 h 431"/>
                  <a:gd name="T40" fmla="*/ 73 w 359"/>
                  <a:gd name="T41" fmla="*/ 52 h 431"/>
                  <a:gd name="T42" fmla="*/ 75 w 359"/>
                  <a:gd name="T43" fmla="*/ 50 h 431"/>
                  <a:gd name="T44" fmla="*/ 75 w 359"/>
                  <a:gd name="T45" fmla="*/ 44 h 431"/>
                  <a:gd name="T46" fmla="*/ 84 w 359"/>
                  <a:gd name="T47" fmla="*/ 63 h 431"/>
                  <a:gd name="T48" fmla="*/ 88 w 359"/>
                  <a:gd name="T49" fmla="*/ 68 h 431"/>
                  <a:gd name="T50" fmla="*/ 94 w 359"/>
                  <a:gd name="T51" fmla="*/ 72 h 431"/>
                  <a:gd name="T52" fmla="*/ 97 w 359"/>
                  <a:gd name="T53" fmla="*/ 71 h 431"/>
                  <a:gd name="T54" fmla="*/ 101 w 359"/>
                  <a:gd name="T55" fmla="*/ 67 h 431"/>
                  <a:gd name="T56" fmla="*/ 110 w 359"/>
                  <a:gd name="T57" fmla="*/ 63 h 431"/>
                  <a:gd name="T58" fmla="*/ 115 w 359"/>
                  <a:gd name="T59" fmla="*/ 67 h 431"/>
                  <a:gd name="T60" fmla="*/ 111 w 359"/>
                  <a:gd name="T61" fmla="*/ 79 h 431"/>
                  <a:gd name="T62" fmla="*/ 104 w 359"/>
                  <a:gd name="T63" fmla="*/ 85 h 431"/>
                  <a:gd name="T64" fmla="*/ 95 w 359"/>
                  <a:gd name="T65" fmla="*/ 90 h 431"/>
                  <a:gd name="T66" fmla="*/ 80 w 359"/>
                  <a:gd name="T67" fmla="*/ 94 h 431"/>
                  <a:gd name="T68" fmla="*/ 67 w 359"/>
                  <a:gd name="T69" fmla="*/ 98 h 431"/>
                  <a:gd name="T70" fmla="*/ 62 w 359"/>
                  <a:gd name="T71" fmla="*/ 101 h 431"/>
                  <a:gd name="T72" fmla="*/ 58 w 359"/>
                  <a:gd name="T73" fmla="*/ 111 h 431"/>
                  <a:gd name="T74" fmla="*/ 53 w 359"/>
                  <a:gd name="T75" fmla="*/ 116 h 431"/>
                  <a:gd name="T76" fmla="*/ 35 w 359"/>
                  <a:gd name="T77" fmla="*/ 129 h 431"/>
                  <a:gd name="T78" fmla="*/ 16 w 359"/>
                  <a:gd name="T79" fmla="*/ 139 h 431"/>
                  <a:gd name="T80" fmla="*/ 6 w 359"/>
                  <a:gd name="T81" fmla="*/ 141 h 431"/>
                  <a:gd name="T82" fmla="*/ 2 w 359"/>
                  <a:gd name="T83" fmla="*/ 139 h 431"/>
                  <a:gd name="T84" fmla="*/ 0 w 359"/>
                  <a:gd name="T85" fmla="*/ 136 h 431"/>
                  <a:gd name="T86" fmla="*/ 0 w 359"/>
                  <a:gd name="T87" fmla="*/ 132 h 431"/>
                  <a:gd name="T88" fmla="*/ 3 w 359"/>
                  <a:gd name="T89" fmla="*/ 128 h 431"/>
                  <a:gd name="T90" fmla="*/ 18 w 359"/>
                  <a:gd name="T91" fmla="*/ 122 h 431"/>
                  <a:gd name="T92" fmla="*/ 24 w 359"/>
                  <a:gd name="T93" fmla="*/ 115 h 431"/>
                  <a:gd name="T94" fmla="*/ 23 w 359"/>
                  <a:gd name="T95" fmla="*/ 110 h 431"/>
                  <a:gd name="T96" fmla="*/ 21 w 359"/>
                  <a:gd name="T97" fmla="*/ 107 h 431"/>
                  <a:gd name="T98" fmla="*/ 16 w 359"/>
                  <a:gd name="T99" fmla="*/ 105 h 431"/>
                  <a:gd name="T100" fmla="*/ 6 w 359"/>
                  <a:gd name="T101" fmla="*/ 105 h 4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62" name="Freeform 77"/>
            <p:cNvSpPr>
              <a:spLocks/>
            </p:cNvSpPr>
            <p:nvPr>
              <p:custDataLst>
                <p:tags r:id="rId57"/>
              </p:custDataLst>
            </p:nvPr>
          </p:nvSpPr>
          <p:spPr bwMode="auto">
            <a:xfrm>
              <a:off x="10220008" y="3524571"/>
              <a:ext cx="14038" cy="59463"/>
            </a:xfrm>
            <a:custGeom>
              <a:avLst/>
              <a:gdLst>
                <a:gd name="T0" fmla="*/ 0 w 21"/>
                <a:gd name="T1" fmla="*/ 39636 h 62"/>
                <a:gd name="T2" fmla="*/ 454 w 21"/>
                <a:gd name="T3" fmla="*/ 26731 h 62"/>
                <a:gd name="T4" fmla="*/ 1361 w 21"/>
                <a:gd name="T5" fmla="*/ 15670 h 62"/>
                <a:gd name="T6" fmla="*/ 1814 w 21"/>
                <a:gd name="T7" fmla="*/ 10140 h 62"/>
                <a:gd name="T8" fmla="*/ 2721 w 21"/>
                <a:gd name="T9" fmla="*/ 6452 h 62"/>
                <a:gd name="T10" fmla="*/ 4082 w 21"/>
                <a:gd name="T11" fmla="*/ 2765 h 62"/>
                <a:gd name="T12" fmla="*/ 6804 w 21"/>
                <a:gd name="T13" fmla="*/ 0 h 62"/>
                <a:gd name="T14" fmla="*/ 6804 w 21"/>
                <a:gd name="T15" fmla="*/ 13827 h 62"/>
                <a:gd name="T16" fmla="*/ 8164 w 21"/>
                <a:gd name="T17" fmla="*/ 28575 h 62"/>
                <a:gd name="T18" fmla="*/ 9071 w 21"/>
                <a:gd name="T19" fmla="*/ 40558 h 62"/>
                <a:gd name="T20" fmla="*/ 9525 w 21"/>
                <a:gd name="T21" fmla="*/ 45167 h 62"/>
                <a:gd name="T22" fmla="*/ 4536 w 21"/>
                <a:gd name="T23" fmla="*/ 50698 h 62"/>
                <a:gd name="T24" fmla="*/ 0 w 21"/>
                <a:gd name="T25" fmla="*/ 57150 h 62"/>
                <a:gd name="T26" fmla="*/ 0 w 21"/>
                <a:gd name="T27" fmla="*/ 39636 h 6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63" name="Freeform 78"/>
            <p:cNvSpPr>
              <a:spLocks/>
            </p:cNvSpPr>
            <p:nvPr>
              <p:custDataLst>
                <p:tags r:id="rId58"/>
              </p:custDataLst>
            </p:nvPr>
          </p:nvSpPr>
          <p:spPr bwMode="auto">
            <a:xfrm>
              <a:off x="11291580" y="4462762"/>
              <a:ext cx="21059" cy="59463"/>
            </a:xfrm>
            <a:custGeom>
              <a:avLst/>
              <a:gdLst>
                <a:gd name="T0" fmla="*/ 0 w 33"/>
                <a:gd name="T1" fmla="*/ 0 h 24"/>
                <a:gd name="T2" fmla="*/ 2165 w 33"/>
                <a:gd name="T3" fmla="*/ 11906 h 24"/>
                <a:gd name="T4" fmla="*/ 4330 w 33"/>
                <a:gd name="T5" fmla="*/ 23813 h 24"/>
                <a:gd name="T6" fmla="*/ 4763 w 33"/>
                <a:gd name="T7" fmla="*/ 30956 h 24"/>
                <a:gd name="T8" fmla="*/ 5196 w 33"/>
                <a:gd name="T9" fmla="*/ 38100 h 24"/>
                <a:gd name="T10" fmla="*/ 5629 w 33"/>
                <a:gd name="T11" fmla="*/ 47625 h 24"/>
                <a:gd name="T12" fmla="*/ 5629 w 33"/>
                <a:gd name="T13" fmla="*/ 57150 h 24"/>
                <a:gd name="T14" fmla="*/ 14288 w 33"/>
                <a:gd name="T15" fmla="*/ 0 h 24"/>
                <a:gd name="T16" fmla="*/ 10391 w 33"/>
                <a:gd name="T17" fmla="*/ 0 h 24"/>
                <a:gd name="T18" fmla="*/ 6928 w 33"/>
                <a:gd name="T19" fmla="*/ 0 h 24"/>
                <a:gd name="T20" fmla="*/ 3897 w 33"/>
                <a:gd name="T21" fmla="*/ 0 h 24"/>
                <a:gd name="T22" fmla="*/ 0 w 33"/>
                <a:gd name="T23" fmla="*/ 0 h 2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64" name="Freeform 79"/>
            <p:cNvSpPr>
              <a:spLocks/>
            </p:cNvSpPr>
            <p:nvPr>
              <p:custDataLst>
                <p:tags r:id="rId59"/>
              </p:custDataLst>
            </p:nvPr>
          </p:nvSpPr>
          <p:spPr bwMode="auto">
            <a:xfrm>
              <a:off x="11324333" y="4472665"/>
              <a:ext cx="25738" cy="61113"/>
            </a:xfrm>
            <a:custGeom>
              <a:avLst/>
              <a:gdLst>
                <a:gd name="T0" fmla="*/ 13759 w 33"/>
                <a:gd name="T1" fmla="*/ 58737 h 25"/>
                <a:gd name="T2" fmla="*/ 15346 w 33"/>
                <a:gd name="T3" fmla="*/ 51689 h 25"/>
                <a:gd name="T4" fmla="*/ 17463 w 33"/>
                <a:gd name="T5" fmla="*/ 42291 h 25"/>
                <a:gd name="T6" fmla="*/ 17463 w 33"/>
                <a:gd name="T7" fmla="*/ 0 h 25"/>
                <a:gd name="T8" fmla="*/ 13230 w 33"/>
                <a:gd name="T9" fmla="*/ 0 h 25"/>
                <a:gd name="T10" fmla="*/ 8467 w 33"/>
                <a:gd name="T11" fmla="*/ 0 h 25"/>
                <a:gd name="T12" fmla="*/ 3175 w 33"/>
                <a:gd name="T13" fmla="*/ 0 h 25"/>
                <a:gd name="T14" fmla="*/ 0 w 33"/>
                <a:gd name="T15" fmla="*/ 0 h 25"/>
                <a:gd name="T16" fmla="*/ 13759 w 33"/>
                <a:gd name="T17" fmla="*/ 58737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65" name="Freeform 80"/>
            <p:cNvSpPr>
              <a:spLocks/>
            </p:cNvSpPr>
            <p:nvPr>
              <p:custDataLst>
                <p:tags r:id="rId60"/>
              </p:custDataLst>
            </p:nvPr>
          </p:nvSpPr>
          <p:spPr bwMode="auto">
            <a:xfrm>
              <a:off x="10313594" y="3513004"/>
              <a:ext cx="2341" cy="57811"/>
            </a:xfrm>
            <a:custGeom>
              <a:avLst/>
              <a:gdLst>
                <a:gd name="T0" fmla="*/ 0 w 7"/>
                <a:gd name="T1" fmla="*/ 0 h 55563"/>
                <a:gd name="T2" fmla="*/ 1588 w 7"/>
                <a:gd name="T3" fmla="*/ 0 h 55563"/>
                <a:gd name="T4" fmla="*/ 0 w 7"/>
                <a:gd name="T5" fmla="*/ 0 h 55563"/>
                <a:gd name="T6" fmla="*/ 0 60000 65536"/>
                <a:gd name="T7" fmla="*/ 0 60000 65536"/>
                <a:gd name="T8" fmla="*/ 0 60000 65536"/>
              </a:gdLst>
              <a:ahLst/>
              <a:cxnLst>
                <a:cxn ang="T6">
                  <a:pos x="T0" y="T1"/>
                </a:cxn>
                <a:cxn ang="T7">
                  <a:pos x="T2" y="T3"/>
                </a:cxn>
                <a:cxn ang="T8">
                  <a:pos x="T4" y="T5"/>
                </a:cxn>
              </a:cxnLst>
              <a:rect l="0" t="0" r="r" b="b"/>
              <a:pathLst>
                <a:path w="7" h="55563">
                  <a:moveTo>
                    <a:pt x="0" y="0"/>
                  </a:moveTo>
                  <a:lnTo>
                    <a:pt x="7"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66" name="Freeform 81"/>
            <p:cNvSpPr>
              <a:spLocks/>
            </p:cNvSpPr>
            <p:nvPr>
              <p:custDataLst>
                <p:tags r:id="rId61"/>
              </p:custDataLst>
            </p:nvPr>
          </p:nvSpPr>
          <p:spPr bwMode="auto">
            <a:xfrm>
              <a:off x="10400168" y="3455196"/>
              <a:ext cx="9357" cy="59463"/>
            </a:xfrm>
            <a:custGeom>
              <a:avLst/>
              <a:gdLst>
                <a:gd name="T0" fmla="*/ 6350 w 16"/>
                <a:gd name="T1" fmla="*/ 0 h 25"/>
                <a:gd name="T2" fmla="*/ 6350 w 16"/>
                <a:gd name="T3" fmla="*/ 13716 h 25"/>
                <a:gd name="T4" fmla="*/ 5556 w 16"/>
                <a:gd name="T5" fmla="*/ 29718 h 25"/>
                <a:gd name="T6" fmla="*/ 5159 w 16"/>
                <a:gd name="T7" fmla="*/ 36576 h 25"/>
                <a:gd name="T8" fmla="*/ 4366 w 16"/>
                <a:gd name="T9" fmla="*/ 45720 h 25"/>
                <a:gd name="T10" fmla="*/ 2778 w 16"/>
                <a:gd name="T11" fmla="*/ 52578 h 25"/>
                <a:gd name="T12" fmla="*/ 1191 w 16"/>
                <a:gd name="T13" fmla="*/ 57150 h 25"/>
                <a:gd name="T14" fmla="*/ 397 w 16"/>
                <a:gd name="T15" fmla="*/ 54864 h 25"/>
                <a:gd name="T16" fmla="*/ 0 w 16"/>
                <a:gd name="T17" fmla="*/ 48006 h 25"/>
                <a:gd name="T18" fmla="*/ 397 w 16"/>
                <a:gd name="T19" fmla="*/ 41148 h 25"/>
                <a:gd name="T20" fmla="*/ 794 w 16"/>
                <a:gd name="T21" fmla="*/ 29718 h 25"/>
                <a:gd name="T22" fmla="*/ 1588 w 16"/>
                <a:gd name="T23" fmla="*/ 20574 h 25"/>
                <a:gd name="T24" fmla="*/ 2778 w 16"/>
                <a:gd name="T25" fmla="*/ 9144 h 25"/>
                <a:gd name="T26" fmla="*/ 4366 w 16"/>
                <a:gd name="T27" fmla="*/ 2286 h 25"/>
                <a:gd name="T28" fmla="*/ 6350 w 16"/>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67" name="Freeform 82"/>
            <p:cNvSpPr>
              <a:spLocks/>
            </p:cNvSpPr>
            <p:nvPr>
              <p:custDataLst>
                <p:tags r:id="rId62"/>
              </p:custDataLst>
            </p:nvPr>
          </p:nvSpPr>
          <p:spPr bwMode="auto">
            <a:xfrm>
              <a:off x="10566279" y="3339575"/>
              <a:ext cx="7020" cy="59463"/>
            </a:xfrm>
            <a:custGeom>
              <a:avLst/>
              <a:gdLst>
                <a:gd name="T0" fmla="*/ 0 w 14"/>
                <a:gd name="T1" fmla="*/ 0 h 18"/>
                <a:gd name="T2" fmla="*/ 1021 w 14"/>
                <a:gd name="T3" fmla="*/ 3175 h 18"/>
                <a:gd name="T4" fmla="*/ 1701 w 14"/>
                <a:gd name="T5" fmla="*/ 6350 h 18"/>
                <a:gd name="T6" fmla="*/ 2382 w 14"/>
                <a:gd name="T7" fmla="*/ 12700 h 18"/>
                <a:gd name="T8" fmla="*/ 3062 w 14"/>
                <a:gd name="T9" fmla="*/ 22225 h 18"/>
                <a:gd name="T10" fmla="*/ 4423 w 14"/>
                <a:gd name="T11" fmla="*/ 41275 h 18"/>
                <a:gd name="T12" fmla="*/ 4763 w 14"/>
                <a:gd name="T13" fmla="*/ 57150 h 18"/>
                <a:gd name="T14" fmla="*/ 0 w 14"/>
                <a:gd name="T15" fmla="*/ 0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68" name="Freeform 83"/>
            <p:cNvSpPr>
              <a:spLocks/>
            </p:cNvSpPr>
            <p:nvPr>
              <p:custDataLst>
                <p:tags r:id="rId63"/>
              </p:custDataLst>
            </p:nvPr>
          </p:nvSpPr>
          <p:spPr bwMode="auto">
            <a:xfrm>
              <a:off x="10790890" y="4066338"/>
              <a:ext cx="39775" cy="61113"/>
            </a:xfrm>
            <a:custGeom>
              <a:avLst/>
              <a:gdLst>
                <a:gd name="T0" fmla="*/ 0 w 67"/>
                <a:gd name="T1" fmla="*/ 0 h 74"/>
                <a:gd name="T2" fmla="*/ 403 w 67"/>
                <a:gd name="T3" fmla="*/ 13494 h 74"/>
                <a:gd name="T4" fmla="*/ 1208 w 67"/>
                <a:gd name="T5" fmla="*/ 23812 h 74"/>
                <a:gd name="T6" fmla="*/ 2820 w 67"/>
                <a:gd name="T7" fmla="*/ 32543 h 74"/>
                <a:gd name="T8" fmla="*/ 4834 w 67"/>
                <a:gd name="T9" fmla="*/ 39687 h 74"/>
                <a:gd name="T10" fmla="*/ 6848 w 67"/>
                <a:gd name="T11" fmla="*/ 46037 h 74"/>
                <a:gd name="T12" fmla="*/ 9265 w 67"/>
                <a:gd name="T13" fmla="*/ 50800 h 74"/>
                <a:gd name="T14" fmla="*/ 11279 w 67"/>
                <a:gd name="T15" fmla="*/ 54768 h 74"/>
                <a:gd name="T16" fmla="*/ 13293 w 67"/>
                <a:gd name="T17" fmla="*/ 58737 h 74"/>
                <a:gd name="T18" fmla="*/ 17723 w 67"/>
                <a:gd name="T19" fmla="*/ 51593 h 74"/>
                <a:gd name="T20" fmla="*/ 22154 w 67"/>
                <a:gd name="T21" fmla="*/ 43656 h 74"/>
                <a:gd name="T22" fmla="*/ 23766 w 67"/>
                <a:gd name="T23" fmla="*/ 38893 h 74"/>
                <a:gd name="T24" fmla="*/ 25377 w 67"/>
                <a:gd name="T25" fmla="*/ 34131 h 74"/>
                <a:gd name="T26" fmla="*/ 26585 w 67"/>
                <a:gd name="T27" fmla="*/ 29369 h 74"/>
                <a:gd name="T28" fmla="*/ 26988 w 67"/>
                <a:gd name="T29" fmla="*/ 23812 h 74"/>
                <a:gd name="T30" fmla="*/ 26988 w 67"/>
                <a:gd name="T31" fmla="*/ 19844 h 74"/>
                <a:gd name="T32" fmla="*/ 26988 w 67"/>
                <a:gd name="T33" fmla="*/ 14287 h 74"/>
                <a:gd name="T34" fmla="*/ 26988 w 67"/>
                <a:gd name="T35" fmla="*/ 7144 h 74"/>
                <a:gd name="T36" fmla="*/ 26988 w 67"/>
                <a:gd name="T37" fmla="*/ 0 h 74"/>
                <a:gd name="T38" fmla="*/ 19335 w 67"/>
                <a:gd name="T39" fmla="*/ 0 h 74"/>
                <a:gd name="T40" fmla="*/ 13293 w 67"/>
                <a:gd name="T41" fmla="*/ 0 h 74"/>
                <a:gd name="T42" fmla="*/ 6848 w 67"/>
                <a:gd name="T43" fmla="*/ 0 h 74"/>
                <a:gd name="T44" fmla="*/ 0 w 67"/>
                <a:gd name="T45" fmla="*/ 0 h 7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69" name="Freeform 84"/>
            <p:cNvSpPr>
              <a:spLocks/>
            </p:cNvSpPr>
            <p:nvPr>
              <p:custDataLst>
                <p:tags r:id="rId64"/>
              </p:custDataLst>
            </p:nvPr>
          </p:nvSpPr>
          <p:spPr bwMode="auto">
            <a:xfrm>
              <a:off x="10884474" y="4081208"/>
              <a:ext cx="18718" cy="59463"/>
            </a:xfrm>
            <a:custGeom>
              <a:avLst/>
              <a:gdLst>
                <a:gd name="T0" fmla="*/ 0 w 34"/>
                <a:gd name="T1" fmla="*/ 0 h 38"/>
                <a:gd name="T2" fmla="*/ 747 w 34"/>
                <a:gd name="T3" fmla="*/ 4512 h 38"/>
                <a:gd name="T4" fmla="*/ 1494 w 34"/>
                <a:gd name="T5" fmla="*/ 10528 h 38"/>
                <a:gd name="T6" fmla="*/ 1868 w 34"/>
                <a:gd name="T7" fmla="*/ 16543 h 38"/>
                <a:gd name="T8" fmla="*/ 2241 w 34"/>
                <a:gd name="T9" fmla="*/ 24063 h 38"/>
                <a:gd name="T10" fmla="*/ 3735 w 34"/>
                <a:gd name="T11" fmla="*/ 42111 h 38"/>
                <a:gd name="T12" fmla="*/ 4856 w 34"/>
                <a:gd name="T13" fmla="*/ 57150 h 38"/>
                <a:gd name="T14" fmla="*/ 5976 w 34"/>
                <a:gd name="T15" fmla="*/ 55646 h 38"/>
                <a:gd name="T16" fmla="*/ 7471 w 34"/>
                <a:gd name="T17" fmla="*/ 54142 h 38"/>
                <a:gd name="T18" fmla="*/ 8591 w 34"/>
                <a:gd name="T19" fmla="*/ 51134 h 38"/>
                <a:gd name="T20" fmla="*/ 9712 w 34"/>
                <a:gd name="T21" fmla="*/ 46622 h 38"/>
                <a:gd name="T22" fmla="*/ 10459 w 34"/>
                <a:gd name="T23" fmla="*/ 42111 h 38"/>
                <a:gd name="T24" fmla="*/ 11953 w 34"/>
                <a:gd name="T25" fmla="*/ 36095 h 38"/>
                <a:gd name="T26" fmla="*/ 12326 w 34"/>
                <a:gd name="T27" fmla="*/ 31583 h 38"/>
                <a:gd name="T28" fmla="*/ 12700 w 34"/>
                <a:gd name="T29" fmla="*/ 28575 h 38"/>
                <a:gd name="T30" fmla="*/ 11579 w 34"/>
                <a:gd name="T31" fmla="*/ 27071 h 38"/>
                <a:gd name="T32" fmla="*/ 10459 w 34"/>
                <a:gd name="T33" fmla="*/ 25567 h 38"/>
                <a:gd name="T34" fmla="*/ 9712 w 34"/>
                <a:gd name="T35" fmla="*/ 21055 h 38"/>
                <a:gd name="T36" fmla="*/ 8965 w 34"/>
                <a:gd name="T37" fmla="*/ 18047 h 38"/>
                <a:gd name="T38" fmla="*/ 7097 w 34"/>
                <a:gd name="T39" fmla="*/ 9024 h 38"/>
                <a:gd name="T40" fmla="*/ 4856 w 34"/>
                <a:gd name="T41" fmla="*/ 0 h 38"/>
                <a:gd name="T42" fmla="*/ 2241 w 34"/>
                <a:gd name="T43" fmla="*/ 0 h 38"/>
                <a:gd name="T44" fmla="*/ 0 w 34"/>
                <a:gd name="T45" fmla="*/ 0 h 3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70" name="Freeform 85"/>
            <p:cNvSpPr>
              <a:spLocks/>
            </p:cNvSpPr>
            <p:nvPr>
              <p:custDataLst>
                <p:tags r:id="rId65"/>
              </p:custDataLst>
            </p:nvPr>
          </p:nvSpPr>
          <p:spPr bwMode="auto">
            <a:xfrm>
              <a:off x="10673902" y="3848305"/>
              <a:ext cx="37435" cy="57811"/>
            </a:xfrm>
            <a:custGeom>
              <a:avLst/>
              <a:gdLst>
                <a:gd name="T0" fmla="*/ 25400 w 53"/>
                <a:gd name="T1" fmla="*/ 55562 h 23"/>
                <a:gd name="T2" fmla="*/ 25400 w 53"/>
                <a:gd name="T3" fmla="*/ 9663 h 23"/>
                <a:gd name="T4" fmla="*/ 23483 w 53"/>
                <a:gd name="T5" fmla="*/ 4831 h 23"/>
                <a:gd name="T6" fmla="*/ 21566 w 53"/>
                <a:gd name="T7" fmla="*/ 2416 h 23"/>
                <a:gd name="T8" fmla="*/ 20128 w 53"/>
                <a:gd name="T9" fmla="*/ 0 h 23"/>
                <a:gd name="T10" fmla="*/ 18211 w 53"/>
                <a:gd name="T11" fmla="*/ 0 h 23"/>
                <a:gd name="T12" fmla="*/ 14857 w 53"/>
                <a:gd name="T13" fmla="*/ 2416 h 23"/>
                <a:gd name="T14" fmla="*/ 11502 w 53"/>
                <a:gd name="T15" fmla="*/ 9663 h 23"/>
                <a:gd name="T16" fmla="*/ 5272 w 53"/>
                <a:gd name="T17" fmla="*/ 31405 h 23"/>
                <a:gd name="T18" fmla="*/ 0 w 53"/>
                <a:gd name="T19" fmla="*/ 55562 h 23"/>
                <a:gd name="T20" fmla="*/ 25400 w 53"/>
                <a:gd name="T21" fmla="*/ 55562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71" name="Freeform 86"/>
            <p:cNvSpPr>
              <a:spLocks/>
            </p:cNvSpPr>
            <p:nvPr>
              <p:custDataLst>
                <p:tags r:id="rId66"/>
              </p:custDataLst>
            </p:nvPr>
          </p:nvSpPr>
          <p:spPr bwMode="auto">
            <a:xfrm>
              <a:off x="10589676" y="3821884"/>
              <a:ext cx="16378" cy="59463"/>
            </a:xfrm>
            <a:custGeom>
              <a:avLst/>
              <a:gdLst>
                <a:gd name="T0" fmla="*/ 0 w 26"/>
                <a:gd name="T1" fmla="*/ 0 h 12"/>
                <a:gd name="T2" fmla="*/ 1710 w 26"/>
                <a:gd name="T3" fmla="*/ 19050 h 12"/>
                <a:gd name="T4" fmla="*/ 4702 w 26"/>
                <a:gd name="T5" fmla="*/ 38100 h 12"/>
                <a:gd name="T6" fmla="*/ 5984 w 26"/>
                <a:gd name="T7" fmla="*/ 42863 h 12"/>
                <a:gd name="T8" fmla="*/ 7694 w 26"/>
                <a:gd name="T9" fmla="*/ 52388 h 12"/>
                <a:gd name="T10" fmla="*/ 9403 w 26"/>
                <a:gd name="T11" fmla="*/ 52388 h 12"/>
                <a:gd name="T12" fmla="*/ 11113 w 26"/>
                <a:gd name="T13" fmla="*/ 57150 h 12"/>
                <a:gd name="T14" fmla="*/ 8976 w 26"/>
                <a:gd name="T15" fmla="*/ 33338 h 12"/>
                <a:gd name="T16" fmla="*/ 5557 w 26"/>
                <a:gd name="T17" fmla="*/ 14288 h 12"/>
                <a:gd name="T18" fmla="*/ 2137 w 26"/>
                <a:gd name="T19" fmla="*/ 4763 h 12"/>
                <a:gd name="T20" fmla="*/ 0 w 26"/>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72" name="Freeform 87"/>
            <p:cNvSpPr>
              <a:spLocks/>
            </p:cNvSpPr>
            <p:nvPr>
              <p:custDataLst>
                <p:tags r:id="rId67"/>
              </p:custDataLst>
            </p:nvPr>
          </p:nvSpPr>
          <p:spPr bwMode="auto">
            <a:xfrm>
              <a:off x="10884475" y="4167098"/>
              <a:ext cx="46793" cy="59463"/>
            </a:xfrm>
            <a:custGeom>
              <a:avLst/>
              <a:gdLst>
                <a:gd name="T0" fmla="*/ 0 w 73"/>
                <a:gd name="T1" fmla="*/ 0 h 57150"/>
                <a:gd name="T2" fmla="*/ 8699 w 73"/>
                <a:gd name="T3" fmla="*/ 0 h 57150"/>
                <a:gd name="T4" fmla="*/ 16092 w 73"/>
                <a:gd name="T5" fmla="*/ 0 h 57150"/>
                <a:gd name="T6" fmla="*/ 23921 w 73"/>
                <a:gd name="T7" fmla="*/ 0 h 57150"/>
                <a:gd name="T8" fmla="*/ 31750 w 73"/>
                <a:gd name="T9" fmla="*/ 0 h 571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3" h="57150">
                  <a:moveTo>
                    <a:pt x="0" y="0"/>
                  </a:moveTo>
                  <a:lnTo>
                    <a:pt x="20" y="0"/>
                  </a:lnTo>
                  <a:lnTo>
                    <a:pt x="37" y="0"/>
                  </a:lnTo>
                  <a:lnTo>
                    <a:pt x="55" y="0"/>
                  </a:lnTo>
                  <a:lnTo>
                    <a:pt x="7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73" name="Freeform 88"/>
            <p:cNvSpPr>
              <a:spLocks/>
            </p:cNvSpPr>
            <p:nvPr>
              <p:custDataLst>
                <p:tags r:id="rId68"/>
              </p:custDataLst>
            </p:nvPr>
          </p:nvSpPr>
          <p:spPr bwMode="auto">
            <a:xfrm>
              <a:off x="10818963" y="4155537"/>
              <a:ext cx="32756" cy="59463"/>
            </a:xfrm>
            <a:custGeom>
              <a:avLst/>
              <a:gdLst>
                <a:gd name="T0" fmla="*/ 0 w 53"/>
                <a:gd name="T1" fmla="*/ 0 h 3"/>
                <a:gd name="T2" fmla="*/ 5871 w 53"/>
                <a:gd name="T3" fmla="*/ 0 h 3"/>
                <a:gd name="T4" fmla="*/ 11322 w 53"/>
                <a:gd name="T5" fmla="*/ 57150 h 3"/>
                <a:gd name="T6" fmla="*/ 13419 w 53"/>
                <a:gd name="T7" fmla="*/ 57150 h 3"/>
                <a:gd name="T8" fmla="*/ 16354 w 53"/>
                <a:gd name="T9" fmla="*/ 57150 h 3"/>
                <a:gd name="T10" fmla="*/ 18870 w 53"/>
                <a:gd name="T11" fmla="*/ 19050 h 3"/>
                <a:gd name="T12" fmla="*/ 22225 w 53"/>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3">
                  <a:moveTo>
                    <a:pt x="0" y="0"/>
                  </a:moveTo>
                  <a:lnTo>
                    <a:pt x="14" y="0"/>
                  </a:lnTo>
                  <a:lnTo>
                    <a:pt x="27" y="3"/>
                  </a:lnTo>
                  <a:lnTo>
                    <a:pt x="32" y="3"/>
                  </a:lnTo>
                  <a:lnTo>
                    <a:pt x="39" y="3"/>
                  </a:lnTo>
                  <a:lnTo>
                    <a:pt x="45" y="1"/>
                  </a:lnTo>
                  <a:lnTo>
                    <a:pt x="5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74" name="Line 89"/>
            <p:cNvSpPr>
              <a:spLocks noChangeShapeType="1"/>
            </p:cNvSpPr>
            <p:nvPr>
              <p:custDataLst>
                <p:tags r:id="rId69"/>
              </p:custDataLst>
            </p:nvPr>
          </p:nvSpPr>
          <p:spPr bwMode="auto">
            <a:xfrm>
              <a:off x="10868099" y="4140665"/>
              <a:ext cx="30415" cy="6606"/>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75" name="Freeform 90"/>
            <p:cNvSpPr>
              <a:spLocks/>
            </p:cNvSpPr>
            <p:nvPr>
              <p:custDataLst>
                <p:tags r:id="rId70"/>
              </p:custDataLst>
            </p:nvPr>
          </p:nvSpPr>
          <p:spPr bwMode="auto">
            <a:xfrm>
              <a:off x="10898513" y="4147276"/>
              <a:ext cx="2341" cy="59463"/>
            </a:xfrm>
            <a:custGeom>
              <a:avLst/>
              <a:gdLst>
                <a:gd name="T0" fmla="*/ 0 w 1588"/>
                <a:gd name="T1" fmla="*/ 0 h 13"/>
                <a:gd name="T2" fmla="*/ 0 w 1588"/>
                <a:gd name="T3" fmla="*/ 26377 h 13"/>
                <a:gd name="T4" fmla="*/ 0 w 1588"/>
                <a:gd name="T5" fmla="*/ 57150 h 13"/>
                <a:gd name="T6" fmla="*/ 0 60000 65536"/>
                <a:gd name="T7" fmla="*/ 0 60000 65536"/>
                <a:gd name="T8" fmla="*/ 0 60000 65536"/>
              </a:gdLst>
              <a:ahLst/>
              <a:cxnLst>
                <a:cxn ang="T6">
                  <a:pos x="T0" y="T1"/>
                </a:cxn>
                <a:cxn ang="T7">
                  <a:pos x="T2" y="T3"/>
                </a:cxn>
                <a:cxn ang="T8">
                  <a:pos x="T4" y="T5"/>
                </a:cxn>
              </a:cxnLst>
              <a:rect l="0" t="0" r="r" b="b"/>
              <a:pathLst>
                <a:path w="1588" h="13">
                  <a:moveTo>
                    <a:pt x="0" y="0"/>
                  </a:moveTo>
                  <a:lnTo>
                    <a:pt x="0" y="6"/>
                  </a:lnTo>
                  <a:lnTo>
                    <a:pt x="0" y="1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76" name="Freeform 91"/>
            <p:cNvSpPr>
              <a:spLocks/>
            </p:cNvSpPr>
            <p:nvPr>
              <p:custDataLst>
                <p:tags r:id="rId71"/>
              </p:custDataLst>
            </p:nvPr>
          </p:nvSpPr>
          <p:spPr bwMode="auto">
            <a:xfrm>
              <a:off x="10830665" y="4140665"/>
              <a:ext cx="21057" cy="61116"/>
            </a:xfrm>
            <a:custGeom>
              <a:avLst/>
              <a:gdLst>
                <a:gd name="T0" fmla="*/ 0 w 26"/>
                <a:gd name="T1" fmla="*/ 0 h 58738"/>
                <a:gd name="T2" fmla="*/ 8243 w 26"/>
                <a:gd name="T3" fmla="*/ 0 h 58738"/>
                <a:gd name="T4" fmla="*/ 14287 w 26"/>
                <a:gd name="T5" fmla="*/ 0 h 58738"/>
                <a:gd name="T6" fmla="*/ 0 60000 65536"/>
                <a:gd name="T7" fmla="*/ 0 60000 65536"/>
                <a:gd name="T8" fmla="*/ 0 60000 65536"/>
              </a:gdLst>
              <a:ahLst/>
              <a:cxnLst>
                <a:cxn ang="T6">
                  <a:pos x="T0" y="T1"/>
                </a:cxn>
                <a:cxn ang="T7">
                  <a:pos x="T2" y="T3"/>
                </a:cxn>
                <a:cxn ang="T8">
                  <a:pos x="T4" y="T5"/>
                </a:cxn>
              </a:cxnLst>
              <a:rect l="0" t="0" r="r" b="b"/>
              <a:pathLst>
                <a:path w="26" h="58738">
                  <a:moveTo>
                    <a:pt x="0" y="0"/>
                  </a:moveTo>
                  <a:lnTo>
                    <a:pt x="15" y="0"/>
                  </a:lnTo>
                  <a:lnTo>
                    <a:pt x="26"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77" name="Freeform 92"/>
            <p:cNvSpPr>
              <a:spLocks/>
            </p:cNvSpPr>
            <p:nvPr>
              <p:custDataLst>
                <p:tags r:id="rId72"/>
              </p:custDataLst>
            </p:nvPr>
          </p:nvSpPr>
          <p:spPr bwMode="auto">
            <a:xfrm>
              <a:off x="10821310" y="4120845"/>
              <a:ext cx="9357" cy="62766"/>
            </a:xfrm>
            <a:custGeom>
              <a:avLst/>
              <a:gdLst>
                <a:gd name="T0" fmla="*/ 6350 w 20"/>
                <a:gd name="T1" fmla="*/ 0 h 25"/>
                <a:gd name="T2" fmla="*/ 0 w 20"/>
                <a:gd name="T3" fmla="*/ 31369 h 25"/>
                <a:gd name="T4" fmla="*/ 1270 w 20"/>
                <a:gd name="T5" fmla="*/ 43434 h 25"/>
                <a:gd name="T6" fmla="*/ 3175 w 20"/>
                <a:gd name="T7" fmla="*/ 50673 h 25"/>
                <a:gd name="T8" fmla="*/ 4445 w 20"/>
                <a:gd name="T9" fmla="*/ 57912 h 25"/>
                <a:gd name="T10" fmla="*/ 6350 w 20"/>
                <a:gd name="T11" fmla="*/ 60325 h 25"/>
                <a:gd name="T12" fmla="*/ 6350 w 20"/>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25">
                  <a:moveTo>
                    <a:pt x="20" y="0"/>
                  </a:moveTo>
                  <a:lnTo>
                    <a:pt x="0" y="13"/>
                  </a:lnTo>
                  <a:lnTo>
                    <a:pt x="4" y="18"/>
                  </a:lnTo>
                  <a:lnTo>
                    <a:pt x="10" y="21"/>
                  </a:lnTo>
                  <a:lnTo>
                    <a:pt x="14" y="24"/>
                  </a:lnTo>
                  <a:lnTo>
                    <a:pt x="20" y="25"/>
                  </a:lnTo>
                  <a:lnTo>
                    <a:pt x="2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78" name="Freeform 93"/>
            <p:cNvSpPr>
              <a:spLocks/>
            </p:cNvSpPr>
            <p:nvPr>
              <p:custDataLst>
                <p:tags r:id="rId73"/>
              </p:custDataLst>
            </p:nvPr>
          </p:nvSpPr>
          <p:spPr bwMode="auto">
            <a:xfrm>
              <a:off x="10940626" y="3836748"/>
              <a:ext cx="2341" cy="59463"/>
            </a:xfrm>
            <a:custGeom>
              <a:avLst/>
              <a:gdLst>
                <a:gd name="T0" fmla="*/ 0 w 6"/>
                <a:gd name="T1" fmla="*/ 57150 h 24"/>
                <a:gd name="T2" fmla="*/ 0 w 6"/>
                <a:gd name="T3" fmla="*/ 0 h 24"/>
                <a:gd name="T4" fmla="*/ 1588 w 6"/>
                <a:gd name="T5" fmla="*/ 28575 h 24"/>
                <a:gd name="T6" fmla="*/ 0 w 6"/>
                <a:gd name="T7" fmla="*/ 5715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4">
                  <a:moveTo>
                    <a:pt x="0" y="24"/>
                  </a:moveTo>
                  <a:lnTo>
                    <a:pt x="0" y="0"/>
                  </a:lnTo>
                  <a:lnTo>
                    <a:pt x="6" y="12"/>
                  </a:lnTo>
                  <a:lnTo>
                    <a:pt x="0" y="24"/>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79" name="Group 94"/>
            <p:cNvGrpSpPr>
              <a:grpSpLocks/>
            </p:cNvGrpSpPr>
            <p:nvPr>
              <p:custDataLst>
                <p:tags r:id="rId74"/>
              </p:custDataLst>
            </p:nvPr>
          </p:nvGrpSpPr>
          <p:grpSpPr bwMode="auto">
            <a:xfrm>
              <a:off x="10756314" y="3494909"/>
              <a:ext cx="240997" cy="118929"/>
              <a:chOff x="5379" y="2466"/>
              <a:chExt cx="122" cy="71"/>
            </a:xfrm>
            <a:grpFill/>
          </p:grpSpPr>
          <p:sp>
            <p:nvSpPr>
              <p:cNvPr id="526" name="Freeform 95"/>
              <p:cNvSpPr>
                <a:spLocks/>
              </p:cNvSpPr>
              <p:nvPr/>
            </p:nvSpPr>
            <p:spPr bwMode="auto">
              <a:xfrm>
                <a:off x="5428" y="2492"/>
                <a:ext cx="6" cy="9"/>
              </a:xfrm>
              <a:custGeom>
                <a:avLst/>
                <a:gdLst>
                  <a:gd name="T0" fmla="*/ 6 w 19"/>
                  <a:gd name="T1" fmla="*/ 9 h 25"/>
                  <a:gd name="T2" fmla="*/ 6 w 19"/>
                  <a:gd name="T3" fmla="*/ 7 h 25"/>
                  <a:gd name="T4" fmla="*/ 5 w 19"/>
                  <a:gd name="T5" fmla="*/ 4 h 25"/>
                  <a:gd name="T6" fmla="*/ 5 w 19"/>
                  <a:gd name="T7" fmla="*/ 3 h 25"/>
                  <a:gd name="T8" fmla="*/ 5 w 19"/>
                  <a:gd name="T9" fmla="*/ 2 h 25"/>
                  <a:gd name="T10" fmla="*/ 5 w 19"/>
                  <a:gd name="T11" fmla="*/ 1 h 25"/>
                  <a:gd name="T12" fmla="*/ 6 w 19"/>
                  <a:gd name="T13" fmla="*/ 0 h 25"/>
                  <a:gd name="T14" fmla="*/ 0 w 19"/>
                  <a:gd name="T15" fmla="*/ 0 h 25"/>
                  <a:gd name="T16" fmla="*/ 0 w 19"/>
                  <a:gd name="T17" fmla="*/ 3 h 25"/>
                  <a:gd name="T18" fmla="*/ 2 w 19"/>
                  <a:gd name="T19" fmla="*/ 5 h 25"/>
                  <a:gd name="T20" fmla="*/ 2 w 19"/>
                  <a:gd name="T21" fmla="*/ 7 h 25"/>
                  <a:gd name="T22" fmla="*/ 3 w 19"/>
                  <a:gd name="T23" fmla="*/ 8 h 25"/>
                  <a:gd name="T24" fmla="*/ 5 w 19"/>
                  <a:gd name="T25" fmla="*/ 9 h 25"/>
                  <a:gd name="T26" fmla="*/ 6 w 19"/>
                  <a:gd name="T27" fmla="*/ 9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27" name="Freeform 96"/>
              <p:cNvSpPr>
                <a:spLocks/>
              </p:cNvSpPr>
              <p:nvPr/>
            </p:nvSpPr>
            <p:spPr bwMode="auto">
              <a:xfrm>
                <a:off x="5379" y="2505"/>
                <a:ext cx="7" cy="6"/>
              </a:xfrm>
              <a:custGeom>
                <a:avLst/>
                <a:gdLst>
                  <a:gd name="T0" fmla="*/ 7 w 26"/>
                  <a:gd name="T1" fmla="*/ 6 h 18"/>
                  <a:gd name="T2" fmla="*/ 2 w 26"/>
                  <a:gd name="T3" fmla="*/ 6 h 18"/>
                  <a:gd name="T4" fmla="*/ 1 w 26"/>
                  <a:gd name="T5" fmla="*/ 3 h 18"/>
                  <a:gd name="T6" fmla="*/ 0 w 26"/>
                  <a:gd name="T7" fmla="*/ 0 h 18"/>
                  <a:gd name="T8" fmla="*/ 2 w 26"/>
                  <a:gd name="T9" fmla="*/ 1 h 18"/>
                  <a:gd name="T10" fmla="*/ 4 w 26"/>
                  <a:gd name="T11" fmla="*/ 2 h 18"/>
                  <a:gd name="T12" fmla="*/ 5 w 26"/>
                  <a:gd name="T13" fmla="*/ 4 h 18"/>
                  <a:gd name="T14" fmla="*/ 7 w 26"/>
                  <a:gd name="T15" fmla="*/ 6 h 1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28" name="Freeform 97"/>
              <p:cNvSpPr>
                <a:spLocks/>
              </p:cNvSpPr>
              <p:nvPr/>
            </p:nvSpPr>
            <p:spPr bwMode="auto">
              <a:xfrm>
                <a:off x="5392" y="2466"/>
                <a:ext cx="5" cy="6"/>
              </a:xfrm>
              <a:custGeom>
                <a:avLst/>
                <a:gdLst>
                  <a:gd name="T0" fmla="*/ 0 w 13"/>
                  <a:gd name="T1" fmla="*/ 6 h 18"/>
                  <a:gd name="T2" fmla="*/ 5 w 13"/>
                  <a:gd name="T3" fmla="*/ 0 h 18"/>
                  <a:gd name="T4" fmla="*/ 0 w 13"/>
                  <a:gd name="T5" fmla="*/ 6 h 18"/>
                  <a:gd name="T6" fmla="*/ 0 60000 65536"/>
                  <a:gd name="T7" fmla="*/ 0 60000 65536"/>
                  <a:gd name="T8" fmla="*/ 0 60000 65536"/>
                </a:gdLst>
                <a:ahLst/>
                <a:cxnLst>
                  <a:cxn ang="T6">
                    <a:pos x="T0" y="T1"/>
                  </a:cxn>
                  <a:cxn ang="T7">
                    <a:pos x="T2" y="T3"/>
                  </a:cxn>
                  <a:cxn ang="T8">
                    <a:pos x="T4" y="T5"/>
                  </a:cxn>
                </a:cxnLst>
                <a:rect l="0" t="0" r="r" b="b"/>
                <a:pathLst>
                  <a:path w="13" h="18">
                    <a:moveTo>
                      <a:pt x="0" y="18"/>
                    </a:moveTo>
                    <a:lnTo>
                      <a:pt x="13" y="0"/>
                    </a:lnTo>
                    <a:lnTo>
                      <a:pt x="0" y="18"/>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29" name="Freeform 98"/>
              <p:cNvSpPr>
                <a:spLocks/>
              </p:cNvSpPr>
              <p:nvPr/>
            </p:nvSpPr>
            <p:spPr bwMode="auto">
              <a:xfrm>
                <a:off x="5426" y="2468"/>
                <a:ext cx="8" cy="8"/>
              </a:xfrm>
              <a:custGeom>
                <a:avLst/>
                <a:gdLst>
                  <a:gd name="T0" fmla="*/ 0 w 26"/>
                  <a:gd name="T1" fmla="*/ 8 h 24"/>
                  <a:gd name="T2" fmla="*/ 1 w 26"/>
                  <a:gd name="T3" fmla="*/ 8 h 24"/>
                  <a:gd name="T4" fmla="*/ 2 w 26"/>
                  <a:gd name="T5" fmla="*/ 7 h 24"/>
                  <a:gd name="T6" fmla="*/ 3 w 26"/>
                  <a:gd name="T7" fmla="*/ 6 h 24"/>
                  <a:gd name="T8" fmla="*/ 5 w 26"/>
                  <a:gd name="T9" fmla="*/ 5 h 24"/>
                  <a:gd name="T10" fmla="*/ 6 w 26"/>
                  <a:gd name="T11" fmla="*/ 4 h 24"/>
                  <a:gd name="T12" fmla="*/ 7 w 26"/>
                  <a:gd name="T13" fmla="*/ 3 h 24"/>
                  <a:gd name="T14" fmla="*/ 8 w 26"/>
                  <a:gd name="T15" fmla="*/ 1 h 24"/>
                  <a:gd name="T16" fmla="*/ 8 w 26"/>
                  <a:gd name="T17" fmla="*/ 0 h 24"/>
                  <a:gd name="T18" fmla="*/ 0 w 2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30" name="Freeform 99"/>
              <p:cNvSpPr>
                <a:spLocks/>
              </p:cNvSpPr>
              <p:nvPr/>
            </p:nvSpPr>
            <p:spPr bwMode="auto">
              <a:xfrm>
                <a:off x="5490" y="2490"/>
                <a:ext cx="11" cy="2"/>
              </a:xfrm>
              <a:custGeom>
                <a:avLst/>
                <a:gdLst>
                  <a:gd name="T0" fmla="*/ 0 w 34"/>
                  <a:gd name="T1" fmla="*/ 2 h 6"/>
                  <a:gd name="T2" fmla="*/ 3 w 34"/>
                  <a:gd name="T3" fmla="*/ 2 h 6"/>
                  <a:gd name="T4" fmla="*/ 6 w 34"/>
                  <a:gd name="T5" fmla="*/ 2 h 6"/>
                  <a:gd name="T6" fmla="*/ 8 w 34"/>
                  <a:gd name="T7" fmla="*/ 1 h 6"/>
                  <a:gd name="T8" fmla="*/ 11 w 34"/>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6">
                    <a:moveTo>
                      <a:pt x="0" y="6"/>
                    </a:moveTo>
                    <a:lnTo>
                      <a:pt x="10" y="6"/>
                    </a:lnTo>
                    <a:lnTo>
                      <a:pt x="17" y="5"/>
                    </a:lnTo>
                    <a:lnTo>
                      <a:pt x="25" y="4"/>
                    </a:lnTo>
                    <a:lnTo>
                      <a:pt x="34"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31" name="Line 100"/>
              <p:cNvSpPr>
                <a:spLocks noChangeShapeType="1"/>
              </p:cNvSpPr>
              <p:nvPr/>
            </p:nvSpPr>
            <p:spPr bwMode="auto">
              <a:xfrm flipH="1">
                <a:off x="5495" y="2490"/>
                <a:ext cx="6" cy="1"/>
              </a:xfrm>
              <a:prstGeom prst="line">
                <a:avLst/>
              </a:prstGeom>
              <a:grpFill/>
              <a:ln w="9525">
                <a:solidFill>
                  <a:srgbClr val="FFFFFF"/>
                </a:solidFill>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32" name="Freeform 101"/>
              <p:cNvSpPr>
                <a:spLocks/>
              </p:cNvSpPr>
              <p:nvPr/>
            </p:nvSpPr>
            <p:spPr bwMode="auto">
              <a:xfrm>
                <a:off x="5464" y="2530"/>
                <a:ext cx="1" cy="7"/>
              </a:xfrm>
              <a:custGeom>
                <a:avLst/>
                <a:gdLst>
                  <a:gd name="T0" fmla="*/ 0 w 1"/>
                  <a:gd name="T1" fmla="*/ 7 h 19"/>
                  <a:gd name="T2" fmla="*/ 0 w 1"/>
                  <a:gd name="T3" fmla="*/ 3 h 19"/>
                  <a:gd name="T4" fmla="*/ 0 w 1"/>
                  <a:gd name="T5" fmla="*/ 0 h 19"/>
                  <a:gd name="T6" fmla="*/ 0 60000 65536"/>
                  <a:gd name="T7" fmla="*/ 0 60000 65536"/>
                  <a:gd name="T8" fmla="*/ 0 60000 65536"/>
                </a:gdLst>
                <a:ahLst/>
                <a:cxnLst>
                  <a:cxn ang="T6">
                    <a:pos x="T0" y="T1"/>
                  </a:cxn>
                  <a:cxn ang="T7">
                    <a:pos x="T2" y="T3"/>
                  </a:cxn>
                  <a:cxn ang="T8">
                    <a:pos x="T4" y="T5"/>
                  </a:cxn>
                </a:cxnLst>
                <a:rect l="0" t="0" r="r" b="b"/>
                <a:pathLst>
                  <a:path w="1" h="19">
                    <a:moveTo>
                      <a:pt x="0" y="19"/>
                    </a:moveTo>
                    <a:lnTo>
                      <a:pt x="0" y="9"/>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33" name="Line 102"/>
              <p:cNvSpPr>
                <a:spLocks noChangeShapeType="1"/>
              </p:cNvSpPr>
              <p:nvPr/>
            </p:nvSpPr>
            <p:spPr bwMode="auto">
              <a:xfrm>
                <a:off x="5464" y="2530"/>
                <a:ext cx="6" cy="1"/>
              </a:xfrm>
              <a:prstGeom prst="line">
                <a:avLst/>
              </a:prstGeom>
              <a:grpFill/>
              <a:ln w="9525">
                <a:solidFill>
                  <a:srgbClr val="FFFFFF"/>
                </a:solidFill>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34" name="Freeform 103"/>
              <p:cNvSpPr>
                <a:spLocks/>
              </p:cNvSpPr>
              <p:nvPr/>
            </p:nvSpPr>
            <p:spPr bwMode="auto">
              <a:xfrm>
                <a:off x="5466" y="2530"/>
                <a:ext cx="4" cy="2"/>
              </a:xfrm>
              <a:custGeom>
                <a:avLst/>
                <a:gdLst>
                  <a:gd name="T0" fmla="*/ 4 w 14"/>
                  <a:gd name="T1" fmla="*/ 0 h 6"/>
                  <a:gd name="T2" fmla="*/ 2 w 14"/>
                  <a:gd name="T3" fmla="*/ 1 h 6"/>
                  <a:gd name="T4" fmla="*/ 0 w 14"/>
                  <a:gd name="T5" fmla="*/ 2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7" y="3"/>
                    </a:lnTo>
                    <a:lnTo>
                      <a:pt x="0" y="6"/>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80" name="Freeform 104"/>
            <p:cNvSpPr>
              <a:spLocks/>
            </p:cNvSpPr>
            <p:nvPr>
              <p:custDataLst>
                <p:tags r:id="rId75"/>
              </p:custDataLst>
            </p:nvPr>
          </p:nvSpPr>
          <p:spPr bwMode="auto">
            <a:xfrm>
              <a:off x="8668808" y="3351136"/>
              <a:ext cx="9357" cy="59463"/>
            </a:xfrm>
            <a:custGeom>
              <a:avLst/>
              <a:gdLst>
                <a:gd name="T0" fmla="*/ 3175 w 26"/>
                <a:gd name="T1" fmla="*/ 57150 h 111"/>
                <a:gd name="T2" fmla="*/ 2198 w 26"/>
                <a:gd name="T3" fmla="*/ 53031 h 111"/>
                <a:gd name="T4" fmla="*/ 977 w 26"/>
                <a:gd name="T5" fmla="*/ 48912 h 111"/>
                <a:gd name="T6" fmla="*/ 488 w 26"/>
                <a:gd name="T7" fmla="*/ 46853 h 111"/>
                <a:gd name="T8" fmla="*/ 244 w 26"/>
                <a:gd name="T9" fmla="*/ 44793 h 111"/>
                <a:gd name="T10" fmla="*/ 0 w 26"/>
                <a:gd name="T11" fmla="*/ 41189 h 111"/>
                <a:gd name="T12" fmla="*/ 0 w 26"/>
                <a:gd name="T13" fmla="*/ 38100 h 111"/>
                <a:gd name="T14" fmla="*/ 0 w 26"/>
                <a:gd name="T15" fmla="*/ 31407 h 111"/>
                <a:gd name="T16" fmla="*/ 244 w 26"/>
                <a:gd name="T17" fmla="*/ 26258 h 111"/>
                <a:gd name="T18" fmla="*/ 733 w 26"/>
                <a:gd name="T19" fmla="*/ 21109 h 111"/>
                <a:gd name="T20" fmla="*/ 1221 w 26"/>
                <a:gd name="T21" fmla="*/ 16991 h 111"/>
                <a:gd name="T22" fmla="*/ 2198 w 26"/>
                <a:gd name="T23" fmla="*/ 12357 h 111"/>
                <a:gd name="T24" fmla="*/ 3419 w 26"/>
                <a:gd name="T25" fmla="*/ 8753 h 111"/>
                <a:gd name="T26" fmla="*/ 4885 w 26"/>
                <a:gd name="T27" fmla="*/ 4634 h 111"/>
                <a:gd name="T28" fmla="*/ 6350 w 26"/>
                <a:gd name="T29" fmla="*/ 0 h 111"/>
                <a:gd name="T30" fmla="*/ 6350 w 26"/>
                <a:gd name="T31" fmla="*/ 3089 h 111"/>
                <a:gd name="T32" fmla="*/ 6350 w 26"/>
                <a:gd name="T33" fmla="*/ 6693 h 111"/>
                <a:gd name="T34" fmla="*/ 6350 w 26"/>
                <a:gd name="T35" fmla="*/ 11327 h 111"/>
                <a:gd name="T36" fmla="*/ 6350 w 26"/>
                <a:gd name="T37" fmla="*/ 16476 h 111"/>
                <a:gd name="T38" fmla="*/ 6106 w 26"/>
                <a:gd name="T39" fmla="*/ 22654 h 111"/>
                <a:gd name="T40" fmla="*/ 5373 w 26"/>
                <a:gd name="T41" fmla="*/ 28832 h 111"/>
                <a:gd name="T42" fmla="*/ 4396 w 26"/>
                <a:gd name="T43" fmla="*/ 34496 h 111"/>
                <a:gd name="T44" fmla="*/ 3175 w 26"/>
                <a:gd name="T45" fmla="*/ 41189 h 111"/>
                <a:gd name="T46" fmla="*/ 3175 w 26"/>
                <a:gd name="T47" fmla="*/ 57150 h 1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81" name="Freeform 105"/>
            <p:cNvSpPr>
              <a:spLocks/>
            </p:cNvSpPr>
            <p:nvPr>
              <p:custDataLst>
                <p:tags r:id="rId76"/>
              </p:custDataLst>
            </p:nvPr>
          </p:nvSpPr>
          <p:spPr bwMode="auto">
            <a:xfrm>
              <a:off x="4099424" y="5577684"/>
              <a:ext cx="79550" cy="61116"/>
            </a:xfrm>
            <a:custGeom>
              <a:avLst/>
              <a:gdLst>
                <a:gd name="T0" fmla="*/ 0 w 126"/>
                <a:gd name="T1" fmla="*/ 18000 h 62"/>
                <a:gd name="T2" fmla="*/ 4712 w 126"/>
                <a:gd name="T3" fmla="*/ 18948 h 62"/>
                <a:gd name="T4" fmla="*/ 8996 w 126"/>
                <a:gd name="T5" fmla="*/ 19895 h 62"/>
                <a:gd name="T6" fmla="*/ 12423 w 126"/>
                <a:gd name="T7" fmla="*/ 21790 h 62"/>
                <a:gd name="T8" fmla="*/ 15421 w 126"/>
                <a:gd name="T9" fmla="*/ 24632 h 62"/>
                <a:gd name="T10" fmla="*/ 21419 w 126"/>
                <a:gd name="T11" fmla="*/ 31264 h 62"/>
                <a:gd name="T12" fmla="*/ 26131 w 126"/>
                <a:gd name="T13" fmla="*/ 37895 h 62"/>
                <a:gd name="T14" fmla="*/ 29986 w 126"/>
                <a:gd name="T15" fmla="*/ 45475 h 62"/>
                <a:gd name="T16" fmla="*/ 33841 w 126"/>
                <a:gd name="T17" fmla="*/ 52106 h 62"/>
                <a:gd name="T18" fmla="*/ 35983 w 126"/>
                <a:gd name="T19" fmla="*/ 54948 h 62"/>
                <a:gd name="T20" fmla="*/ 38125 w 126"/>
                <a:gd name="T21" fmla="*/ 56843 h 62"/>
                <a:gd name="T22" fmla="*/ 40695 w 126"/>
                <a:gd name="T23" fmla="*/ 57791 h 62"/>
                <a:gd name="T24" fmla="*/ 42837 w 126"/>
                <a:gd name="T25" fmla="*/ 58738 h 62"/>
                <a:gd name="T26" fmla="*/ 44979 w 126"/>
                <a:gd name="T27" fmla="*/ 57791 h 62"/>
                <a:gd name="T28" fmla="*/ 46693 w 126"/>
                <a:gd name="T29" fmla="*/ 56843 h 62"/>
                <a:gd name="T30" fmla="*/ 48406 w 126"/>
                <a:gd name="T31" fmla="*/ 54948 h 62"/>
                <a:gd name="T32" fmla="*/ 50120 w 126"/>
                <a:gd name="T33" fmla="*/ 53054 h 62"/>
                <a:gd name="T34" fmla="*/ 52262 w 126"/>
                <a:gd name="T35" fmla="*/ 48317 h 62"/>
                <a:gd name="T36" fmla="*/ 53975 w 126"/>
                <a:gd name="T37" fmla="*/ 46422 h 62"/>
                <a:gd name="T38" fmla="*/ 47121 w 126"/>
                <a:gd name="T39" fmla="*/ 31264 h 62"/>
                <a:gd name="T40" fmla="*/ 41124 w 126"/>
                <a:gd name="T41" fmla="*/ 19895 h 62"/>
                <a:gd name="T42" fmla="*/ 38125 w 126"/>
                <a:gd name="T43" fmla="*/ 14211 h 62"/>
                <a:gd name="T44" fmla="*/ 34698 w 126"/>
                <a:gd name="T45" fmla="*/ 8526 h 62"/>
                <a:gd name="T46" fmla="*/ 30843 w 126"/>
                <a:gd name="T47" fmla="*/ 4737 h 62"/>
                <a:gd name="T48" fmla="*/ 26131 w 126"/>
                <a:gd name="T49" fmla="*/ 0 h 62"/>
                <a:gd name="T50" fmla="*/ 0 w 126"/>
                <a:gd name="T51" fmla="*/ 0 h 62"/>
                <a:gd name="T52" fmla="*/ 0 w 126"/>
                <a:gd name="T53" fmla="*/ 8526 h 62"/>
                <a:gd name="T54" fmla="*/ 0 w 126"/>
                <a:gd name="T55" fmla="*/ 18000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82" name="Freeform 107"/>
            <p:cNvSpPr>
              <a:spLocks/>
            </p:cNvSpPr>
            <p:nvPr>
              <p:custDataLst>
                <p:tags r:id="rId77"/>
              </p:custDataLst>
            </p:nvPr>
          </p:nvSpPr>
          <p:spPr bwMode="auto">
            <a:xfrm>
              <a:off x="10666885" y="2049560"/>
              <a:ext cx="30415" cy="59463"/>
            </a:xfrm>
            <a:custGeom>
              <a:avLst/>
              <a:gdLst>
                <a:gd name="T0" fmla="*/ 20637 w 46"/>
                <a:gd name="T1" fmla="*/ 0 h 16"/>
                <a:gd name="T2" fmla="*/ 17945 w 46"/>
                <a:gd name="T3" fmla="*/ 25003 h 16"/>
                <a:gd name="T4" fmla="*/ 15702 w 46"/>
                <a:gd name="T5" fmla="*/ 46434 h 16"/>
                <a:gd name="T6" fmla="*/ 13908 w 46"/>
                <a:gd name="T7" fmla="*/ 50006 h 16"/>
                <a:gd name="T8" fmla="*/ 13010 w 46"/>
                <a:gd name="T9" fmla="*/ 53578 h 16"/>
                <a:gd name="T10" fmla="*/ 11664 w 46"/>
                <a:gd name="T11" fmla="*/ 57150 h 16"/>
                <a:gd name="T12" fmla="*/ 10319 w 46"/>
                <a:gd name="T13" fmla="*/ 57150 h 16"/>
                <a:gd name="T14" fmla="*/ 7178 w 46"/>
                <a:gd name="T15" fmla="*/ 50006 h 16"/>
                <a:gd name="T16" fmla="*/ 4935 w 46"/>
                <a:gd name="T17" fmla="*/ 39291 h 16"/>
                <a:gd name="T18" fmla="*/ 2243 w 46"/>
                <a:gd name="T19" fmla="*/ 21431 h 16"/>
                <a:gd name="T20" fmla="*/ 0 w 46"/>
                <a:gd name="T21" fmla="*/ 0 h 16"/>
                <a:gd name="T22" fmla="*/ 20637 w 4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83" name="Freeform 108"/>
            <p:cNvSpPr>
              <a:spLocks/>
            </p:cNvSpPr>
            <p:nvPr>
              <p:custDataLst>
                <p:tags r:id="rId78"/>
              </p:custDataLst>
            </p:nvPr>
          </p:nvSpPr>
          <p:spPr bwMode="auto">
            <a:xfrm>
              <a:off x="10926587" y="2084248"/>
              <a:ext cx="23397" cy="59463"/>
            </a:xfrm>
            <a:custGeom>
              <a:avLst/>
              <a:gdLst>
                <a:gd name="T0" fmla="*/ 15875 w 39"/>
                <a:gd name="T1" fmla="*/ 54952 h 26"/>
                <a:gd name="T2" fmla="*/ 14654 w 39"/>
                <a:gd name="T3" fmla="*/ 57150 h 26"/>
                <a:gd name="T4" fmla="*/ 13026 w 39"/>
                <a:gd name="T5" fmla="*/ 57150 h 26"/>
                <a:gd name="T6" fmla="*/ 11397 w 39"/>
                <a:gd name="T7" fmla="*/ 57150 h 26"/>
                <a:gd name="T8" fmla="*/ 10176 w 39"/>
                <a:gd name="T9" fmla="*/ 54952 h 26"/>
                <a:gd name="T10" fmla="*/ 7327 w 39"/>
                <a:gd name="T11" fmla="*/ 48358 h 26"/>
                <a:gd name="T12" fmla="*/ 4885 w 39"/>
                <a:gd name="T13" fmla="*/ 39565 h 26"/>
                <a:gd name="T14" fmla="*/ 2849 w 39"/>
                <a:gd name="T15" fmla="*/ 28575 h 26"/>
                <a:gd name="T16" fmla="*/ 1221 w 39"/>
                <a:gd name="T17" fmla="*/ 15387 h 26"/>
                <a:gd name="T18" fmla="*/ 407 w 39"/>
                <a:gd name="T19" fmla="*/ 6594 h 26"/>
                <a:gd name="T20" fmla="*/ 0 w 39"/>
                <a:gd name="T21" fmla="*/ 0 h 26"/>
                <a:gd name="T22" fmla="*/ 4478 w 39"/>
                <a:gd name="T23" fmla="*/ 13188 h 26"/>
                <a:gd name="T24" fmla="*/ 8955 w 39"/>
                <a:gd name="T25" fmla="*/ 28575 h 26"/>
                <a:gd name="T26" fmla="*/ 13433 w 39"/>
                <a:gd name="T27" fmla="*/ 43962 h 26"/>
                <a:gd name="T28" fmla="*/ 15875 w 39"/>
                <a:gd name="T29" fmla="*/ 54952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84" name="Freeform 109"/>
            <p:cNvSpPr>
              <a:spLocks/>
            </p:cNvSpPr>
            <p:nvPr>
              <p:custDataLst>
                <p:tags r:id="rId79"/>
              </p:custDataLst>
            </p:nvPr>
          </p:nvSpPr>
          <p:spPr bwMode="auto">
            <a:xfrm>
              <a:off x="10114727" y="2323745"/>
              <a:ext cx="7019" cy="61116"/>
            </a:xfrm>
            <a:custGeom>
              <a:avLst/>
              <a:gdLst>
                <a:gd name="T0" fmla="*/ 4762 w 11"/>
                <a:gd name="T1" fmla="*/ 0 h 25"/>
                <a:gd name="T2" fmla="*/ 4762 w 11"/>
                <a:gd name="T3" fmla="*/ 11748 h 25"/>
                <a:gd name="T4" fmla="*/ 4329 w 11"/>
                <a:gd name="T5" fmla="*/ 28194 h 25"/>
                <a:gd name="T6" fmla="*/ 3896 w 11"/>
                <a:gd name="T7" fmla="*/ 46990 h 25"/>
                <a:gd name="T8" fmla="*/ 1732 w 11"/>
                <a:gd name="T9" fmla="*/ 58738 h 25"/>
                <a:gd name="T10" fmla="*/ 866 w 11"/>
                <a:gd name="T11" fmla="*/ 54039 h 25"/>
                <a:gd name="T12" fmla="*/ 433 w 11"/>
                <a:gd name="T13" fmla="*/ 46990 h 25"/>
                <a:gd name="T14" fmla="*/ 0 w 11"/>
                <a:gd name="T15" fmla="*/ 35243 h 25"/>
                <a:gd name="T16" fmla="*/ 0 w 11"/>
                <a:gd name="T17" fmla="*/ 28194 h 25"/>
                <a:gd name="T18" fmla="*/ 433 w 11"/>
                <a:gd name="T19" fmla="*/ 21146 h 25"/>
                <a:gd name="T20" fmla="*/ 1299 w 11"/>
                <a:gd name="T21" fmla="*/ 11748 h 25"/>
                <a:gd name="T22" fmla="*/ 2597 w 11"/>
                <a:gd name="T23" fmla="*/ 4699 h 25"/>
                <a:gd name="T24" fmla="*/ 4762 w 11"/>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85" name="Freeform 110"/>
            <p:cNvSpPr>
              <a:spLocks/>
            </p:cNvSpPr>
            <p:nvPr>
              <p:custDataLst>
                <p:tags r:id="rId80"/>
              </p:custDataLst>
            </p:nvPr>
          </p:nvSpPr>
          <p:spPr bwMode="auto">
            <a:xfrm>
              <a:off x="9840985" y="2908463"/>
              <a:ext cx="21059" cy="61116"/>
            </a:xfrm>
            <a:custGeom>
              <a:avLst/>
              <a:gdLst>
                <a:gd name="T0" fmla="*/ 14288 w 20"/>
                <a:gd name="T1" fmla="*/ 0 h 31"/>
                <a:gd name="T2" fmla="*/ 11430 w 20"/>
                <a:gd name="T3" fmla="*/ 22737 h 31"/>
                <a:gd name="T4" fmla="*/ 7144 w 20"/>
                <a:gd name="T5" fmla="*/ 37895 h 31"/>
                <a:gd name="T6" fmla="*/ 3572 w 20"/>
                <a:gd name="T7" fmla="*/ 49264 h 31"/>
                <a:gd name="T8" fmla="*/ 0 w 20"/>
                <a:gd name="T9" fmla="*/ 58738 h 31"/>
                <a:gd name="T10" fmla="*/ 0 w 20"/>
                <a:gd name="T11" fmla="*/ 47369 h 31"/>
                <a:gd name="T12" fmla="*/ 714 w 20"/>
                <a:gd name="T13" fmla="*/ 36001 h 31"/>
                <a:gd name="T14" fmla="*/ 1429 w 20"/>
                <a:gd name="T15" fmla="*/ 24632 h 31"/>
                <a:gd name="T16" fmla="*/ 3572 w 20"/>
                <a:gd name="T17" fmla="*/ 17053 h 31"/>
                <a:gd name="T18" fmla="*/ 5715 w 20"/>
                <a:gd name="T19" fmla="*/ 11369 h 31"/>
                <a:gd name="T20" fmla="*/ 7858 w 20"/>
                <a:gd name="T21" fmla="*/ 5684 h 31"/>
                <a:gd name="T22" fmla="*/ 11430 w 20"/>
                <a:gd name="T23" fmla="*/ 0 h 31"/>
                <a:gd name="T24" fmla="*/ 14288 w 20"/>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86" name="Freeform 111"/>
            <p:cNvSpPr>
              <a:spLocks/>
            </p:cNvSpPr>
            <p:nvPr>
              <p:custDataLst>
                <p:tags r:id="rId81"/>
              </p:custDataLst>
            </p:nvPr>
          </p:nvSpPr>
          <p:spPr bwMode="auto">
            <a:xfrm>
              <a:off x="9866716" y="2840747"/>
              <a:ext cx="23397" cy="59463"/>
            </a:xfrm>
            <a:custGeom>
              <a:avLst/>
              <a:gdLst>
                <a:gd name="T0" fmla="*/ 7938 w 26"/>
                <a:gd name="T1" fmla="*/ 57150 h 37"/>
                <a:gd name="T2" fmla="*/ 0 w 26"/>
                <a:gd name="T3" fmla="*/ 18535 h 37"/>
                <a:gd name="T4" fmla="*/ 3663 w 26"/>
                <a:gd name="T5" fmla="*/ 10812 h 37"/>
                <a:gd name="T6" fmla="*/ 7938 w 26"/>
                <a:gd name="T7" fmla="*/ 6178 h 37"/>
                <a:gd name="T8" fmla="*/ 12822 w 26"/>
                <a:gd name="T9" fmla="*/ 1545 h 37"/>
                <a:gd name="T10" fmla="*/ 15875 w 26"/>
                <a:gd name="T11" fmla="*/ 0 h 37"/>
                <a:gd name="T12" fmla="*/ 15875 w 26"/>
                <a:gd name="T13" fmla="*/ 9268 h 37"/>
                <a:gd name="T14" fmla="*/ 15264 w 26"/>
                <a:gd name="T15" fmla="*/ 16991 h 37"/>
                <a:gd name="T16" fmla="*/ 14654 w 26"/>
                <a:gd name="T17" fmla="*/ 26258 h 37"/>
                <a:gd name="T18" fmla="*/ 14043 w 26"/>
                <a:gd name="T19" fmla="*/ 32436 h 37"/>
                <a:gd name="T20" fmla="*/ 10990 w 26"/>
                <a:gd name="T21" fmla="*/ 44793 h 37"/>
                <a:gd name="T22" fmla="*/ 7938 w 26"/>
                <a:gd name="T23" fmla="*/ 57150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87" name="Freeform 112"/>
            <p:cNvSpPr>
              <a:spLocks/>
            </p:cNvSpPr>
            <p:nvPr>
              <p:custDataLst>
                <p:tags r:id="rId82"/>
              </p:custDataLst>
            </p:nvPr>
          </p:nvSpPr>
          <p:spPr bwMode="auto">
            <a:xfrm>
              <a:off x="9702942" y="2683826"/>
              <a:ext cx="2340" cy="62766"/>
            </a:xfrm>
            <a:custGeom>
              <a:avLst/>
              <a:gdLst>
                <a:gd name="T0" fmla="*/ 0 w 7"/>
                <a:gd name="T1" fmla="*/ 60325 h 18"/>
                <a:gd name="T2" fmla="*/ 0 w 7"/>
                <a:gd name="T3" fmla="*/ 0 h 18"/>
                <a:gd name="T4" fmla="*/ 1587 w 7"/>
                <a:gd name="T5" fmla="*/ 40217 h 18"/>
                <a:gd name="T6" fmla="*/ 0 w 7"/>
                <a:gd name="T7" fmla="*/ 60325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8">
                  <a:moveTo>
                    <a:pt x="0" y="18"/>
                  </a:moveTo>
                  <a:lnTo>
                    <a:pt x="0" y="0"/>
                  </a:lnTo>
                  <a:lnTo>
                    <a:pt x="7" y="12"/>
                  </a:lnTo>
                  <a:lnTo>
                    <a:pt x="0" y="1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88" name="Freeform 113"/>
            <p:cNvSpPr>
              <a:spLocks/>
            </p:cNvSpPr>
            <p:nvPr>
              <p:custDataLst>
                <p:tags r:id="rId83"/>
              </p:custDataLst>
            </p:nvPr>
          </p:nvSpPr>
          <p:spPr bwMode="auto">
            <a:xfrm>
              <a:off x="5063366" y="1775372"/>
              <a:ext cx="14038" cy="59463"/>
            </a:xfrm>
            <a:custGeom>
              <a:avLst/>
              <a:gdLst>
                <a:gd name="T0" fmla="*/ 0 w 33"/>
                <a:gd name="T1" fmla="*/ 22123 h 31"/>
                <a:gd name="T2" fmla="*/ 5484 w 33"/>
                <a:gd name="T3" fmla="*/ 0 h 31"/>
                <a:gd name="T4" fmla="*/ 6927 w 33"/>
                <a:gd name="T5" fmla="*/ 9218 h 31"/>
                <a:gd name="T6" fmla="*/ 8082 w 33"/>
                <a:gd name="T7" fmla="*/ 22123 h 31"/>
                <a:gd name="T8" fmla="*/ 9236 w 33"/>
                <a:gd name="T9" fmla="*/ 40558 h 31"/>
                <a:gd name="T10" fmla="*/ 9525 w 33"/>
                <a:gd name="T11" fmla="*/ 57150 h 31"/>
                <a:gd name="T12" fmla="*/ 7793 w 33"/>
                <a:gd name="T13" fmla="*/ 55306 h 31"/>
                <a:gd name="T14" fmla="*/ 6350 w 33"/>
                <a:gd name="T15" fmla="*/ 51619 h 31"/>
                <a:gd name="T16" fmla="*/ 4618 w 33"/>
                <a:gd name="T17" fmla="*/ 46089 h 31"/>
                <a:gd name="T18" fmla="*/ 3175 w 33"/>
                <a:gd name="T19" fmla="*/ 40558 h 31"/>
                <a:gd name="T20" fmla="*/ 866 w 33"/>
                <a:gd name="T21" fmla="*/ 27653 h 31"/>
                <a:gd name="T22" fmla="*/ 0 w 33"/>
                <a:gd name="T23" fmla="*/ 22123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89" name="Freeform 114"/>
            <p:cNvSpPr>
              <a:spLocks/>
            </p:cNvSpPr>
            <p:nvPr>
              <p:custDataLst>
                <p:tags r:id="rId84"/>
              </p:custDataLst>
            </p:nvPr>
          </p:nvSpPr>
          <p:spPr bwMode="auto">
            <a:xfrm>
              <a:off x="5042315" y="1534217"/>
              <a:ext cx="4679" cy="59463"/>
            </a:xfrm>
            <a:custGeom>
              <a:avLst/>
              <a:gdLst>
                <a:gd name="T0" fmla="*/ 3175 w 14"/>
                <a:gd name="T1" fmla="*/ 0 h 6"/>
                <a:gd name="T2" fmla="*/ 0 w 14"/>
                <a:gd name="T3" fmla="*/ 57150 h 6"/>
                <a:gd name="T4" fmla="*/ 3175 w 14"/>
                <a:gd name="T5" fmla="*/ 0 h 6"/>
                <a:gd name="T6" fmla="*/ 0 60000 65536"/>
                <a:gd name="T7" fmla="*/ 0 60000 65536"/>
                <a:gd name="T8" fmla="*/ 0 60000 65536"/>
              </a:gdLst>
              <a:ahLst/>
              <a:cxnLst>
                <a:cxn ang="T6">
                  <a:pos x="T0" y="T1"/>
                </a:cxn>
                <a:cxn ang="T7">
                  <a:pos x="T2" y="T3"/>
                </a:cxn>
                <a:cxn ang="T8">
                  <a:pos x="T4" y="T5"/>
                </a:cxn>
              </a:cxnLst>
              <a:rect l="0" t="0" r="r" b="b"/>
              <a:pathLst>
                <a:path w="14" h="6">
                  <a:moveTo>
                    <a:pt x="14" y="0"/>
                  </a:moveTo>
                  <a:lnTo>
                    <a:pt x="0" y="6"/>
                  </a:lnTo>
                  <a:lnTo>
                    <a:pt x="14"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90" name="Freeform 115"/>
            <p:cNvSpPr>
              <a:spLocks/>
            </p:cNvSpPr>
            <p:nvPr>
              <p:custDataLst>
                <p:tags r:id="rId85"/>
              </p:custDataLst>
            </p:nvPr>
          </p:nvSpPr>
          <p:spPr bwMode="auto">
            <a:xfrm>
              <a:off x="7225227" y="3384169"/>
              <a:ext cx="37435" cy="57811"/>
            </a:xfrm>
            <a:custGeom>
              <a:avLst/>
              <a:gdLst>
                <a:gd name="T0" fmla="*/ 25400 w 59"/>
                <a:gd name="T1" fmla="*/ 10754 h 31"/>
                <a:gd name="T2" fmla="*/ 24539 w 59"/>
                <a:gd name="T3" fmla="*/ 19716 h 31"/>
                <a:gd name="T4" fmla="*/ 22817 w 59"/>
                <a:gd name="T5" fmla="*/ 26885 h 31"/>
                <a:gd name="T6" fmla="*/ 21095 w 59"/>
                <a:gd name="T7" fmla="*/ 34055 h 31"/>
                <a:gd name="T8" fmla="*/ 19373 w 59"/>
                <a:gd name="T9" fmla="*/ 43017 h 31"/>
                <a:gd name="T10" fmla="*/ 17220 w 59"/>
                <a:gd name="T11" fmla="*/ 48394 h 31"/>
                <a:gd name="T12" fmla="*/ 15498 w 59"/>
                <a:gd name="T13" fmla="*/ 51978 h 31"/>
                <a:gd name="T14" fmla="*/ 12915 w 59"/>
                <a:gd name="T15" fmla="*/ 55563 h 31"/>
                <a:gd name="T16" fmla="*/ 11193 w 59"/>
                <a:gd name="T17" fmla="*/ 55563 h 31"/>
                <a:gd name="T18" fmla="*/ 9041 w 59"/>
                <a:gd name="T19" fmla="*/ 55563 h 31"/>
                <a:gd name="T20" fmla="*/ 7319 w 59"/>
                <a:gd name="T21" fmla="*/ 53771 h 31"/>
                <a:gd name="T22" fmla="*/ 6027 w 59"/>
                <a:gd name="T23" fmla="*/ 51978 h 31"/>
                <a:gd name="T24" fmla="*/ 4736 w 59"/>
                <a:gd name="T25" fmla="*/ 48394 h 31"/>
                <a:gd name="T26" fmla="*/ 1722 w 59"/>
                <a:gd name="T27" fmla="*/ 35847 h 31"/>
                <a:gd name="T28" fmla="*/ 0 w 59"/>
                <a:gd name="T29" fmla="*/ 21508 h 31"/>
                <a:gd name="T30" fmla="*/ 431 w 59"/>
                <a:gd name="T31" fmla="*/ 16131 h 31"/>
                <a:gd name="T32" fmla="*/ 1292 w 59"/>
                <a:gd name="T33" fmla="*/ 10754 h 31"/>
                <a:gd name="T34" fmla="*/ 2153 w 59"/>
                <a:gd name="T35" fmla="*/ 7169 h 31"/>
                <a:gd name="T36" fmla="*/ 3444 w 59"/>
                <a:gd name="T37" fmla="*/ 5377 h 31"/>
                <a:gd name="T38" fmla="*/ 6888 w 59"/>
                <a:gd name="T39" fmla="*/ 1792 h 31"/>
                <a:gd name="T40" fmla="*/ 10332 w 59"/>
                <a:gd name="T41" fmla="*/ 0 h 31"/>
                <a:gd name="T42" fmla="*/ 14637 w 59"/>
                <a:gd name="T43" fmla="*/ 0 h 31"/>
                <a:gd name="T44" fmla="*/ 18081 w 59"/>
                <a:gd name="T45" fmla="*/ 3585 h 31"/>
                <a:gd name="T46" fmla="*/ 21956 w 59"/>
                <a:gd name="T47" fmla="*/ 7169 h 31"/>
                <a:gd name="T48" fmla="*/ 25400 w 59"/>
                <a:gd name="T49" fmla="*/ 10754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91" name="Freeform 116"/>
            <p:cNvSpPr>
              <a:spLocks/>
            </p:cNvSpPr>
            <p:nvPr>
              <p:custDataLst>
                <p:tags r:id="rId86"/>
              </p:custDataLst>
            </p:nvPr>
          </p:nvSpPr>
          <p:spPr bwMode="auto">
            <a:xfrm>
              <a:off x="6787708" y="3240465"/>
              <a:ext cx="28075" cy="61113"/>
            </a:xfrm>
            <a:custGeom>
              <a:avLst/>
              <a:gdLst>
                <a:gd name="T0" fmla="*/ 5674 w 47"/>
                <a:gd name="T1" fmla="*/ 0 h 68"/>
                <a:gd name="T2" fmla="*/ 3243 w 47"/>
                <a:gd name="T3" fmla="*/ 8638 h 68"/>
                <a:gd name="T4" fmla="*/ 1621 w 47"/>
                <a:gd name="T5" fmla="*/ 16412 h 68"/>
                <a:gd name="T6" fmla="*/ 811 w 47"/>
                <a:gd name="T7" fmla="*/ 24186 h 68"/>
                <a:gd name="T8" fmla="*/ 0 w 47"/>
                <a:gd name="T9" fmla="*/ 31960 h 68"/>
                <a:gd name="T10" fmla="*/ 0 w 47"/>
                <a:gd name="T11" fmla="*/ 36279 h 68"/>
                <a:gd name="T12" fmla="*/ 811 w 47"/>
                <a:gd name="T13" fmla="*/ 40598 h 68"/>
                <a:gd name="T14" fmla="*/ 1216 w 47"/>
                <a:gd name="T15" fmla="*/ 44053 h 68"/>
                <a:gd name="T16" fmla="*/ 2027 w 47"/>
                <a:gd name="T17" fmla="*/ 47508 h 68"/>
                <a:gd name="T18" fmla="*/ 2837 w 47"/>
                <a:gd name="T19" fmla="*/ 50099 h 68"/>
                <a:gd name="T20" fmla="*/ 3648 w 47"/>
                <a:gd name="T21" fmla="*/ 51827 h 68"/>
                <a:gd name="T22" fmla="*/ 5269 w 47"/>
                <a:gd name="T23" fmla="*/ 53554 h 68"/>
                <a:gd name="T24" fmla="*/ 6485 w 47"/>
                <a:gd name="T25" fmla="*/ 55282 h 68"/>
                <a:gd name="T26" fmla="*/ 8917 w 47"/>
                <a:gd name="T27" fmla="*/ 57873 h 68"/>
                <a:gd name="T28" fmla="*/ 12565 w 47"/>
                <a:gd name="T29" fmla="*/ 58737 h 68"/>
                <a:gd name="T30" fmla="*/ 15807 w 47"/>
                <a:gd name="T31" fmla="*/ 58737 h 68"/>
                <a:gd name="T32" fmla="*/ 19050 w 47"/>
                <a:gd name="T33" fmla="*/ 58737 h 68"/>
                <a:gd name="T34" fmla="*/ 16618 w 47"/>
                <a:gd name="T35" fmla="*/ 50099 h 68"/>
                <a:gd name="T36" fmla="*/ 15402 w 47"/>
                <a:gd name="T37" fmla="*/ 41461 h 68"/>
                <a:gd name="T38" fmla="*/ 14591 w 47"/>
                <a:gd name="T39" fmla="*/ 37143 h 68"/>
                <a:gd name="T40" fmla="*/ 14186 w 47"/>
                <a:gd name="T41" fmla="*/ 32824 h 68"/>
                <a:gd name="T42" fmla="*/ 13376 w 47"/>
                <a:gd name="T43" fmla="*/ 26777 h 68"/>
                <a:gd name="T44" fmla="*/ 13376 w 47"/>
                <a:gd name="T45" fmla="*/ 21594 h 68"/>
                <a:gd name="T46" fmla="*/ 9728 w 47"/>
                <a:gd name="T47" fmla="*/ 11229 h 68"/>
                <a:gd name="T48" fmla="*/ 5674 w 47"/>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92" name="Group 117"/>
            <p:cNvGrpSpPr>
              <a:grpSpLocks/>
            </p:cNvGrpSpPr>
            <p:nvPr>
              <p:custDataLst>
                <p:tags r:id="rId87"/>
              </p:custDataLst>
            </p:nvPr>
          </p:nvGrpSpPr>
          <p:grpSpPr bwMode="auto">
            <a:xfrm>
              <a:off x="7925927" y="3435198"/>
              <a:ext cx="67860" cy="389795"/>
              <a:chOff x="3950" y="2430"/>
              <a:chExt cx="36" cy="234"/>
            </a:xfrm>
            <a:grpFill/>
          </p:grpSpPr>
          <p:sp>
            <p:nvSpPr>
              <p:cNvPr id="495" name="Freeform 118"/>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96" name="Freeform 119"/>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97" name="Freeform 120"/>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98" name="Rectangle 121"/>
              <p:cNvSpPr>
                <a:spLocks noChangeArrowheads="1"/>
              </p:cNvSpPr>
              <p:nvPr/>
            </p:nvSpPr>
            <p:spPr bwMode="auto">
              <a:xfrm>
                <a:off x="3975" y="2632"/>
                <a:ext cx="8" cy="2"/>
              </a:xfrm>
              <a:prstGeom prst="rect">
                <a:avLst/>
              </a:prstGeom>
              <a:grpFill/>
              <a:ln w="9525">
                <a:solidFill>
                  <a:srgbClr val="FFFFFF"/>
                </a:solidFill>
                <a:miter lim="800000"/>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99" name="Line 122"/>
              <p:cNvSpPr>
                <a:spLocks noChangeShapeType="1"/>
              </p:cNvSpPr>
              <p:nvPr/>
            </p:nvSpPr>
            <p:spPr bwMode="auto">
              <a:xfrm flipV="1">
                <a:off x="3972" y="2595"/>
                <a:ext cx="5" cy="4"/>
              </a:xfrm>
              <a:prstGeom prst="line">
                <a:avLst/>
              </a:prstGeom>
              <a:grpFill/>
              <a:ln w="9525">
                <a:solidFill>
                  <a:srgbClr val="FFFFFF"/>
                </a:solidFill>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00" name="Freeform 123"/>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01" name="Freeform 124"/>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02" name="Line 125"/>
              <p:cNvSpPr>
                <a:spLocks noChangeShapeType="1"/>
              </p:cNvSpPr>
              <p:nvPr/>
            </p:nvSpPr>
            <p:spPr bwMode="auto">
              <a:xfrm>
                <a:off x="3981" y="2559"/>
                <a:ext cx="2" cy="1"/>
              </a:xfrm>
              <a:prstGeom prst="line">
                <a:avLst/>
              </a:prstGeom>
              <a:grpFill/>
              <a:ln w="9525">
                <a:solidFill>
                  <a:srgbClr val="FFFFFF"/>
                </a:solidFill>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03" name="Freeform 126"/>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04" name="Freeform 127"/>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05" name="Line 128"/>
              <p:cNvSpPr>
                <a:spLocks noChangeShapeType="1"/>
              </p:cNvSpPr>
              <p:nvPr/>
            </p:nvSpPr>
            <p:spPr bwMode="auto">
              <a:xfrm flipV="1">
                <a:off x="3981" y="2599"/>
                <a:ext cx="1" cy="4"/>
              </a:xfrm>
              <a:prstGeom prst="line">
                <a:avLst/>
              </a:prstGeom>
              <a:grpFill/>
              <a:ln w="9525">
                <a:solidFill>
                  <a:srgbClr val="FFFFFF"/>
                </a:solidFill>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06" name="Freeform 129"/>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07" name="Freeform 130"/>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08" name="Freeform 131"/>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09" name="Freeform 132"/>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10" name="Freeform 133"/>
              <p:cNvSpPr>
                <a:spLocks/>
              </p:cNvSpPr>
              <p:nvPr/>
            </p:nvSpPr>
            <p:spPr bwMode="auto">
              <a:xfrm>
                <a:off x="3975" y="2658"/>
                <a:ext cx="6" cy="6"/>
              </a:xfrm>
              <a:custGeom>
                <a:avLst/>
                <a:gdLst>
                  <a:gd name="T0" fmla="*/ 0 w 19"/>
                  <a:gd name="T1" fmla="*/ 0 h 20"/>
                  <a:gd name="T2" fmla="*/ 0 w 19"/>
                  <a:gd name="T3" fmla="*/ 6 h 20"/>
                  <a:gd name="T4" fmla="*/ 6 w 19"/>
                  <a:gd name="T5" fmla="*/ 4 h 20"/>
                  <a:gd name="T6" fmla="*/ 4 w 19"/>
                  <a:gd name="T7" fmla="*/ 2 h 20"/>
                  <a:gd name="T8" fmla="*/ 3 w 19"/>
                  <a:gd name="T9" fmla="*/ 1 h 20"/>
                  <a:gd name="T10" fmla="*/ 1 w 19"/>
                  <a:gd name="T11" fmla="*/ 0 h 20"/>
                  <a:gd name="T12" fmla="*/ 0 w 19"/>
                  <a:gd name="T13" fmla="*/ 0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20">
                    <a:moveTo>
                      <a:pt x="0" y="0"/>
                    </a:moveTo>
                    <a:lnTo>
                      <a:pt x="0" y="20"/>
                    </a:lnTo>
                    <a:lnTo>
                      <a:pt x="19" y="14"/>
                    </a:lnTo>
                    <a:lnTo>
                      <a:pt x="14" y="8"/>
                    </a:lnTo>
                    <a:lnTo>
                      <a:pt x="10" y="4"/>
                    </a:lnTo>
                    <a:lnTo>
                      <a:pt x="4" y="1"/>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11" name="Freeform 134"/>
              <p:cNvSpPr>
                <a:spLocks/>
              </p:cNvSpPr>
              <p:nvPr/>
            </p:nvSpPr>
            <p:spPr bwMode="auto">
              <a:xfrm>
                <a:off x="3975" y="2644"/>
                <a:ext cx="6" cy="4"/>
              </a:xfrm>
              <a:custGeom>
                <a:avLst/>
                <a:gdLst>
                  <a:gd name="T0" fmla="*/ 4 w 19"/>
                  <a:gd name="T1" fmla="*/ 4 h 12"/>
                  <a:gd name="T2" fmla="*/ 6 w 19"/>
                  <a:gd name="T3" fmla="*/ 0 h 12"/>
                  <a:gd name="T4" fmla="*/ 0 w 19"/>
                  <a:gd name="T5" fmla="*/ 0 h 12"/>
                  <a:gd name="T6" fmla="*/ 4 w 19"/>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13" y="12"/>
                    </a:moveTo>
                    <a:lnTo>
                      <a:pt x="19" y="0"/>
                    </a:lnTo>
                    <a:lnTo>
                      <a:pt x="0" y="0"/>
                    </a:lnTo>
                    <a:lnTo>
                      <a:pt x="13" y="12"/>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12" name="Freeform 135"/>
              <p:cNvSpPr>
                <a:spLocks/>
              </p:cNvSpPr>
              <p:nvPr/>
            </p:nvSpPr>
            <p:spPr bwMode="auto">
              <a:xfrm>
                <a:off x="3975" y="2637"/>
                <a:ext cx="6" cy="1"/>
              </a:xfrm>
              <a:custGeom>
                <a:avLst/>
                <a:gdLst>
                  <a:gd name="T0" fmla="*/ 0 w 19"/>
                  <a:gd name="T1" fmla="*/ 0 h 1"/>
                  <a:gd name="T2" fmla="*/ 3 w 19"/>
                  <a:gd name="T3" fmla="*/ 0 h 1"/>
                  <a:gd name="T4" fmla="*/ 6 w 19"/>
                  <a:gd name="T5" fmla="*/ 0 h 1"/>
                  <a:gd name="T6" fmla="*/ 3 w 19"/>
                  <a:gd name="T7" fmla="*/ 0 h 1"/>
                  <a:gd name="T8" fmla="*/ 0 w 19"/>
                  <a:gd name="T9" fmla="*/ 0 h 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1">
                    <a:moveTo>
                      <a:pt x="0" y="0"/>
                    </a:moveTo>
                    <a:lnTo>
                      <a:pt x="10" y="0"/>
                    </a:lnTo>
                    <a:lnTo>
                      <a:pt x="19" y="0"/>
                    </a:lnTo>
                    <a:lnTo>
                      <a:pt x="10" y="0"/>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13" name="Rectangle 136"/>
              <p:cNvSpPr>
                <a:spLocks noChangeArrowheads="1"/>
              </p:cNvSpPr>
              <p:nvPr/>
            </p:nvSpPr>
            <p:spPr bwMode="auto">
              <a:xfrm>
                <a:off x="3975" y="2632"/>
                <a:ext cx="8" cy="2"/>
              </a:xfrm>
              <a:prstGeom prst="rect">
                <a:avLst/>
              </a:prstGeom>
              <a:grpFill/>
              <a:ln w="9525">
                <a:solidFill>
                  <a:srgbClr val="FFFFFF"/>
                </a:solidFill>
                <a:miter lim="800000"/>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14" name="Line 137"/>
              <p:cNvSpPr>
                <a:spLocks noChangeShapeType="1"/>
              </p:cNvSpPr>
              <p:nvPr/>
            </p:nvSpPr>
            <p:spPr bwMode="auto">
              <a:xfrm flipV="1">
                <a:off x="3972" y="2595"/>
                <a:ext cx="5" cy="4"/>
              </a:xfrm>
              <a:prstGeom prst="line">
                <a:avLst/>
              </a:prstGeom>
              <a:grpFill/>
              <a:ln w="9525">
                <a:solidFill>
                  <a:srgbClr val="FFFFFF"/>
                </a:solidFill>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15" name="Freeform 138"/>
              <p:cNvSpPr>
                <a:spLocks/>
              </p:cNvSpPr>
              <p:nvPr/>
            </p:nvSpPr>
            <p:spPr bwMode="auto">
              <a:xfrm>
                <a:off x="3975" y="2595"/>
                <a:ext cx="2" cy="1"/>
              </a:xfrm>
              <a:custGeom>
                <a:avLst/>
                <a:gdLst>
                  <a:gd name="T0" fmla="*/ 2 w 6"/>
                  <a:gd name="T1" fmla="*/ 0 h 3"/>
                  <a:gd name="T2" fmla="*/ 2 w 6"/>
                  <a:gd name="T3" fmla="*/ 0 h 3"/>
                  <a:gd name="T4" fmla="*/ 1 w 6"/>
                  <a:gd name="T5" fmla="*/ 1 h 3"/>
                  <a:gd name="T6" fmla="*/ 0 w 6"/>
                  <a:gd name="T7" fmla="*/ 1 h 3"/>
                  <a:gd name="T8" fmla="*/ 0 w 6"/>
                  <a:gd name="T9" fmla="*/ 1 h 3"/>
                  <a:gd name="T10" fmla="*/ 0 w 6"/>
                  <a:gd name="T11" fmla="*/ 1 h 3"/>
                  <a:gd name="T12" fmla="*/ 0 w 6"/>
                  <a:gd name="T13" fmla="*/ 0 h 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 h="3">
                    <a:moveTo>
                      <a:pt x="6" y="0"/>
                    </a:moveTo>
                    <a:lnTo>
                      <a:pt x="5" y="1"/>
                    </a:lnTo>
                    <a:lnTo>
                      <a:pt x="3" y="2"/>
                    </a:lnTo>
                    <a:lnTo>
                      <a:pt x="1" y="3"/>
                    </a:lnTo>
                    <a:lnTo>
                      <a:pt x="0" y="2"/>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16" name="Freeform 139"/>
              <p:cNvSpPr>
                <a:spLocks/>
              </p:cNvSpPr>
              <p:nvPr/>
            </p:nvSpPr>
            <p:spPr bwMode="auto">
              <a:xfrm>
                <a:off x="3981" y="2555"/>
                <a:ext cx="5" cy="8"/>
              </a:xfrm>
              <a:custGeom>
                <a:avLst/>
                <a:gdLst>
                  <a:gd name="T0" fmla="*/ 5 w 14"/>
                  <a:gd name="T1" fmla="*/ 0 h 24"/>
                  <a:gd name="T2" fmla="*/ 5 w 14"/>
                  <a:gd name="T3" fmla="*/ 2 h 24"/>
                  <a:gd name="T4" fmla="*/ 3 w 14"/>
                  <a:gd name="T5" fmla="*/ 4 h 24"/>
                  <a:gd name="T6" fmla="*/ 2 w 14"/>
                  <a:gd name="T7" fmla="*/ 6 h 24"/>
                  <a:gd name="T8" fmla="*/ 0 w 14"/>
                  <a:gd name="T9" fmla="*/ 8 h 24"/>
                  <a:gd name="T10" fmla="*/ 0 w 14"/>
                  <a:gd name="T11" fmla="*/ 5 h 24"/>
                  <a:gd name="T12" fmla="*/ 0 w 14"/>
                  <a:gd name="T13" fmla="*/ 4 h 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 h="24">
                    <a:moveTo>
                      <a:pt x="14" y="0"/>
                    </a:moveTo>
                    <a:lnTo>
                      <a:pt x="13" y="5"/>
                    </a:lnTo>
                    <a:lnTo>
                      <a:pt x="9" y="12"/>
                    </a:lnTo>
                    <a:lnTo>
                      <a:pt x="5" y="19"/>
                    </a:lnTo>
                    <a:lnTo>
                      <a:pt x="0" y="24"/>
                    </a:lnTo>
                    <a:lnTo>
                      <a:pt x="0" y="16"/>
                    </a:lnTo>
                    <a:lnTo>
                      <a:pt x="0" y="12"/>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17" name="Line 140"/>
              <p:cNvSpPr>
                <a:spLocks noChangeShapeType="1"/>
              </p:cNvSpPr>
              <p:nvPr/>
            </p:nvSpPr>
            <p:spPr bwMode="auto">
              <a:xfrm>
                <a:off x="3981" y="2559"/>
                <a:ext cx="2" cy="1"/>
              </a:xfrm>
              <a:prstGeom prst="line">
                <a:avLst/>
              </a:prstGeom>
              <a:grpFill/>
              <a:ln w="9525">
                <a:solidFill>
                  <a:srgbClr val="FFFFFF"/>
                </a:solidFill>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18" name="Freeform 141"/>
              <p:cNvSpPr>
                <a:spLocks/>
              </p:cNvSpPr>
              <p:nvPr/>
            </p:nvSpPr>
            <p:spPr bwMode="auto">
              <a:xfrm>
                <a:off x="3977" y="2572"/>
                <a:ext cx="4" cy="3"/>
              </a:xfrm>
              <a:custGeom>
                <a:avLst/>
                <a:gdLst>
                  <a:gd name="T0" fmla="*/ 4 w 13"/>
                  <a:gd name="T1" fmla="*/ 3 h 12"/>
                  <a:gd name="T2" fmla="*/ 0 w 13"/>
                  <a:gd name="T3" fmla="*/ 0 h 12"/>
                  <a:gd name="T4" fmla="*/ 4 w 13"/>
                  <a:gd name="T5" fmla="*/ 3 h 12"/>
                  <a:gd name="T6" fmla="*/ 0 60000 65536"/>
                  <a:gd name="T7" fmla="*/ 0 60000 65536"/>
                  <a:gd name="T8" fmla="*/ 0 60000 65536"/>
                </a:gdLst>
                <a:ahLst/>
                <a:cxnLst>
                  <a:cxn ang="T6">
                    <a:pos x="T0" y="T1"/>
                  </a:cxn>
                  <a:cxn ang="T7">
                    <a:pos x="T2" y="T3"/>
                  </a:cxn>
                  <a:cxn ang="T8">
                    <a:pos x="T4" y="T5"/>
                  </a:cxn>
                </a:cxnLst>
                <a:rect l="0" t="0" r="r" b="b"/>
                <a:pathLst>
                  <a:path w="13" h="12">
                    <a:moveTo>
                      <a:pt x="13" y="12"/>
                    </a:moveTo>
                    <a:lnTo>
                      <a:pt x="0" y="0"/>
                    </a:lnTo>
                    <a:lnTo>
                      <a:pt x="13" y="12"/>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19" name="Freeform 142"/>
              <p:cNvSpPr>
                <a:spLocks/>
              </p:cNvSpPr>
              <p:nvPr/>
            </p:nvSpPr>
            <p:spPr bwMode="auto">
              <a:xfrm>
                <a:off x="3981" y="2585"/>
                <a:ext cx="2" cy="6"/>
              </a:xfrm>
              <a:custGeom>
                <a:avLst/>
                <a:gdLst>
                  <a:gd name="T0" fmla="*/ 0 w 7"/>
                  <a:gd name="T1" fmla="*/ 0 h 19"/>
                  <a:gd name="T2" fmla="*/ 0 w 7"/>
                  <a:gd name="T3" fmla="*/ 6 h 19"/>
                  <a:gd name="T4" fmla="*/ 0 w 7"/>
                  <a:gd name="T5" fmla="*/ 0 h 19"/>
                  <a:gd name="T6" fmla="*/ 2 w 7"/>
                  <a:gd name="T7" fmla="*/ 0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19">
                    <a:moveTo>
                      <a:pt x="0" y="0"/>
                    </a:moveTo>
                    <a:lnTo>
                      <a:pt x="0" y="19"/>
                    </a:lnTo>
                    <a:lnTo>
                      <a:pt x="0" y="0"/>
                    </a:lnTo>
                    <a:lnTo>
                      <a:pt x="7"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20" name="Line 143"/>
              <p:cNvSpPr>
                <a:spLocks noChangeShapeType="1"/>
              </p:cNvSpPr>
              <p:nvPr/>
            </p:nvSpPr>
            <p:spPr bwMode="auto">
              <a:xfrm flipV="1">
                <a:off x="3981" y="2599"/>
                <a:ext cx="1" cy="4"/>
              </a:xfrm>
              <a:prstGeom prst="line">
                <a:avLst/>
              </a:prstGeom>
              <a:grpFill/>
              <a:ln w="9525">
                <a:solidFill>
                  <a:srgbClr val="FFFFFF"/>
                </a:solidFill>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21" name="Freeform 144"/>
              <p:cNvSpPr>
                <a:spLocks/>
              </p:cNvSpPr>
              <p:nvPr/>
            </p:nvSpPr>
            <p:spPr bwMode="auto">
              <a:xfrm>
                <a:off x="3970" y="2545"/>
                <a:ext cx="2" cy="6"/>
              </a:xfrm>
              <a:custGeom>
                <a:avLst/>
                <a:gdLst>
                  <a:gd name="T0" fmla="*/ 0 w 8"/>
                  <a:gd name="T1" fmla="*/ 6 h 18"/>
                  <a:gd name="T2" fmla="*/ 2 w 8"/>
                  <a:gd name="T3" fmla="*/ 2 h 18"/>
                  <a:gd name="T4" fmla="*/ 0 w 8"/>
                  <a:gd name="T5" fmla="*/ 0 h 18"/>
                  <a:gd name="T6" fmla="*/ 0 w 8"/>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18">
                    <a:moveTo>
                      <a:pt x="0" y="18"/>
                    </a:moveTo>
                    <a:lnTo>
                      <a:pt x="8" y="6"/>
                    </a:lnTo>
                    <a:lnTo>
                      <a:pt x="0" y="0"/>
                    </a:lnTo>
                    <a:lnTo>
                      <a:pt x="0" y="18"/>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22" name="Freeform 145"/>
              <p:cNvSpPr>
                <a:spLocks/>
              </p:cNvSpPr>
              <p:nvPr/>
            </p:nvSpPr>
            <p:spPr bwMode="auto">
              <a:xfrm>
                <a:off x="3968" y="2532"/>
                <a:ext cx="2" cy="7"/>
              </a:xfrm>
              <a:custGeom>
                <a:avLst/>
                <a:gdLst>
                  <a:gd name="T0" fmla="*/ 0 w 6"/>
                  <a:gd name="T1" fmla="*/ 0 h 19"/>
                  <a:gd name="T2" fmla="*/ 0 w 6"/>
                  <a:gd name="T3" fmla="*/ 7 h 19"/>
                  <a:gd name="T4" fmla="*/ 2 w 6"/>
                  <a:gd name="T5" fmla="*/ 5 h 19"/>
                  <a:gd name="T6" fmla="*/ 0 60000 65536"/>
                  <a:gd name="T7" fmla="*/ 0 60000 65536"/>
                  <a:gd name="T8" fmla="*/ 0 60000 65536"/>
                </a:gdLst>
                <a:ahLst/>
                <a:cxnLst>
                  <a:cxn ang="T6">
                    <a:pos x="T0" y="T1"/>
                  </a:cxn>
                  <a:cxn ang="T7">
                    <a:pos x="T2" y="T3"/>
                  </a:cxn>
                  <a:cxn ang="T8">
                    <a:pos x="T4" y="T5"/>
                  </a:cxn>
                </a:cxnLst>
                <a:rect l="0" t="0" r="r" b="b"/>
                <a:pathLst>
                  <a:path w="6" h="19">
                    <a:moveTo>
                      <a:pt x="0" y="0"/>
                    </a:moveTo>
                    <a:lnTo>
                      <a:pt x="0" y="19"/>
                    </a:lnTo>
                    <a:lnTo>
                      <a:pt x="6" y="13"/>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23" name="Freeform 146"/>
              <p:cNvSpPr>
                <a:spLocks/>
              </p:cNvSpPr>
              <p:nvPr/>
            </p:nvSpPr>
            <p:spPr bwMode="auto">
              <a:xfrm>
                <a:off x="3965" y="2513"/>
                <a:ext cx="10" cy="5"/>
              </a:xfrm>
              <a:custGeom>
                <a:avLst/>
                <a:gdLst>
                  <a:gd name="T0" fmla="*/ 0 w 28"/>
                  <a:gd name="T1" fmla="*/ 0 h 19"/>
                  <a:gd name="T2" fmla="*/ 0 w 28"/>
                  <a:gd name="T3" fmla="*/ 5 h 19"/>
                  <a:gd name="T4" fmla="*/ 10 w 28"/>
                  <a:gd name="T5" fmla="*/ 5 h 19"/>
                  <a:gd name="T6" fmla="*/ 0 60000 65536"/>
                  <a:gd name="T7" fmla="*/ 0 60000 65536"/>
                  <a:gd name="T8" fmla="*/ 0 60000 65536"/>
                </a:gdLst>
                <a:ahLst/>
                <a:cxnLst>
                  <a:cxn ang="T6">
                    <a:pos x="T0" y="T1"/>
                  </a:cxn>
                  <a:cxn ang="T7">
                    <a:pos x="T2" y="T3"/>
                  </a:cxn>
                  <a:cxn ang="T8">
                    <a:pos x="T4" y="T5"/>
                  </a:cxn>
                </a:cxnLst>
                <a:rect l="0" t="0" r="r" b="b"/>
                <a:pathLst>
                  <a:path w="28" h="19">
                    <a:moveTo>
                      <a:pt x="0" y="0"/>
                    </a:moveTo>
                    <a:lnTo>
                      <a:pt x="0" y="19"/>
                    </a:lnTo>
                    <a:lnTo>
                      <a:pt x="28" y="19"/>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24" name="Freeform 147"/>
              <p:cNvSpPr>
                <a:spLocks/>
              </p:cNvSpPr>
              <p:nvPr/>
            </p:nvSpPr>
            <p:spPr bwMode="auto">
              <a:xfrm>
                <a:off x="3970" y="2513"/>
                <a:ext cx="5" cy="5"/>
              </a:xfrm>
              <a:custGeom>
                <a:avLst/>
                <a:gdLst>
                  <a:gd name="T0" fmla="*/ 5 w 15"/>
                  <a:gd name="T1" fmla="*/ 5 h 19"/>
                  <a:gd name="T2" fmla="*/ 3 w 15"/>
                  <a:gd name="T3" fmla="*/ 2 h 19"/>
                  <a:gd name="T4" fmla="*/ 0 w 15"/>
                  <a:gd name="T5" fmla="*/ 0 h 19"/>
                  <a:gd name="T6" fmla="*/ 0 60000 65536"/>
                  <a:gd name="T7" fmla="*/ 0 60000 65536"/>
                  <a:gd name="T8" fmla="*/ 0 60000 65536"/>
                </a:gdLst>
                <a:ahLst/>
                <a:cxnLst>
                  <a:cxn ang="T6">
                    <a:pos x="T0" y="T1"/>
                  </a:cxn>
                  <a:cxn ang="T7">
                    <a:pos x="T2" y="T3"/>
                  </a:cxn>
                  <a:cxn ang="T8">
                    <a:pos x="T4" y="T5"/>
                  </a:cxn>
                </a:cxnLst>
                <a:rect l="0" t="0" r="r" b="b"/>
                <a:pathLst>
                  <a:path w="15" h="19">
                    <a:moveTo>
                      <a:pt x="15" y="19"/>
                    </a:moveTo>
                    <a:lnTo>
                      <a:pt x="8" y="9"/>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525" name="Freeform 148"/>
              <p:cNvSpPr>
                <a:spLocks/>
              </p:cNvSpPr>
              <p:nvPr/>
            </p:nvSpPr>
            <p:spPr bwMode="auto">
              <a:xfrm>
                <a:off x="3950" y="2430"/>
                <a:ext cx="7" cy="6"/>
              </a:xfrm>
              <a:custGeom>
                <a:avLst/>
                <a:gdLst>
                  <a:gd name="T0" fmla="*/ 5 w 20"/>
                  <a:gd name="T1" fmla="*/ 6 h 18"/>
                  <a:gd name="T2" fmla="*/ 7 w 20"/>
                  <a:gd name="T3" fmla="*/ 0 h 18"/>
                  <a:gd name="T4" fmla="*/ 0 w 20"/>
                  <a:gd name="T5" fmla="*/ 0 h 18"/>
                  <a:gd name="T6" fmla="*/ 5 w 20"/>
                  <a:gd name="T7" fmla="*/ 6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8">
                    <a:moveTo>
                      <a:pt x="13" y="18"/>
                    </a:moveTo>
                    <a:lnTo>
                      <a:pt x="20" y="0"/>
                    </a:lnTo>
                    <a:lnTo>
                      <a:pt x="0" y="0"/>
                    </a:lnTo>
                    <a:lnTo>
                      <a:pt x="13" y="18"/>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grpSp>
          <p:nvGrpSpPr>
            <p:cNvPr id="93" name="Group 149"/>
            <p:cNvGrpSpPr>
              <a:grpSpLocks/>
            </p:cNvGrpSpPr>
            <p:nvPr>
              <p:custDataLst>
                <p:tags r:id="rId88"/>
              </p:custDataLst>
            </p:nvPr>
          </p:nvGrpSpPr>
          <p:grpSpPr bwMode="auto">
            <a:xfrm>
              <a:off x="10968939" y="3955627"/>
              <a:ext cx="273748" cy="222983"/>
              <a:chOff x="5486" y="2743"/>
              <a:chExt cx="137" cy="132"/>
            </a:xfrm>
            <a:grpFill/>
          </p:grpSpPr>
          <p:sp>
            <p:nvSpPr>
              <p:cNvPr id="486" name="Freeform 150"/>
              <p:cNvSpPr>
                <a:spLocks/>
              </p:cNvSpPr>
              <p:nvPr/>
            </p:nvSpPr>
            <p:spPr bwMode="auto">
              <a:xfrm>
                <a:off x="5595" y="2806"/>
                <a:ext cx="13" cy="28"/>
              </a:xfrm>
              <a:custGeom>
                <a:avLst/>
                <a:gdLst>
                  <a:gd name="T0" fmla="*/ 0 w 40"/>
                  <a:gd name="T1" fmla="*/ 10 h 87"/>
                  <a:gd name="T2" fmla="*/ 0 w 40"/>
                  <a:gd name="T3" fmla="*/ 14 h 87"/>
                  <a:gd name="T4" fmla="*/ 1 w 40"/>
                  <a:gd name="T5" fmla="*/ 16 h 87"/>
                  <a:gd name="T6" fmla="*/ 2 w 40"/>
                  <a:gd name="T7" fmla="*/ 19 h 87"/>
                  <a:gd name="T8" fmla="*/ 3 w 40"/>
                  <a:gd name="T9" fmla="*/ 21 h 87"/>
                  <a:gd name="T10" fmla="*/ 5 w 40"/>
                  <a:gd name="T11" fmla="*/ 23 h 87"/>
                  <a:gd name="T12" fmla="*/ 7 w 40"/>
                  <a:gd name="T13" fmla="*/ 25 h 87"/>
                  <a:gd name="T14" fmla="*/ 10 w 40"/>
                  <a:gd name="T15" fmla="*/ 26 h 87"/>
                  <a:gd name="T16" fmla="*/ 13 w 40"/>
                  <a:gd name="T17" fmla="*/ 28 h 87"/>
                  <a:gd name="T18" fmla="*/ 11 w 40"/>
                  <a:gd name="T19" fmla="*/ 26 h 87"/>
                  <a:gd name="T20" fmla="*/ 10 w 40"/>
                  <a:gd name="T21" fmla="*/ 25 h 87"/>
                  <a:gd name="T22" fmla="*/ 9 w 40"/>
                  <a:gd name="T23" fmla="*/ 23 h 87"/>
                  <a:gd name="T24" fmla="*/ 8 w 40"/>
                  <a:gd name="T25" fmla="*/ 21 h 87"/>
                  <a:gd name="T26" fmla="*/ 7 w 40"/>
                  <a:gd name="T27" fmla="*/ 17 h 87"/>
                  <a:gd name="T28" fmla="*/ 7 w 40"/>
                  <a:gd name="T29" fmla="*/ 13 h 87"/>
                  <a:gd name="T30" fmla="*/ 6 w 40"/>
                  <a:gd name="T31" fmla="*/ 9 h 87"/>
                  <a:gd name="T32" fmla="*/ 4 w 40"/>
                  <a:gd name="T33" fmla="*/ 5 h 87"/>
                  <a:gd name="T34" fmla="*/ 4 w 40"/>
                  <a:gd name="T35" fmla="*/ 4 h 87"/>
                  <a:gd name="T36" fmla="*/ 3 w 40"/>
                  <a:gd name="T37" fmla="*/ 2 h 87"/>
                  <a:gd name="T38" fmla="*/ 1 w 40"/>
                  <a:gd name="T39" fmla="*/ 1 h 87"/>
                  <a:gd name="T40" fmla="*/ 0 w 40"/>
                  <a:gd name="T41" fmla="*/ 0 h 87"/>
                  <a:gd name="T42" fmla="*/ 0 w 40"/>
                  <a:gd name="T43" fmla="*/ 3 h 87"/>
                  <a:gd name="T44" fmla="*/ 0 w 40"/>
                  <a:gd name="T45" fmla="*/ 5 h 87"/>
                  <a:gd name="T46" fmla="*/ 0 w 40"/>
                  <a:gd name="T47" fmla="*/ 7 h 87"/>
                  <a:gd name="T48" fmla="*/ 0 w 40"/>
                  <a:gd name="T49" fmla="*/ 10 h 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87" name="Freeform 151"/>
              <p:cNvSpPr>
                <a:spLocks/>
              </p:cNvSpPr>
              <p:nvPr/>
            </p:nvSpPr>
            <p:spPr bwMode="auto">
              <a:xfrm>
                <a:off x="5603" y="2842"/>
                <a:ext cx="20" cy="12"/>
              </a:xfrm>
              <a:custGeom>
                <a:avLst/>
                <a:gdLst>
                  <a:gd name="T0" fmla="*/ 0 w 61"/>
                  <a:gd name="T1" fmla="*/ 10 h 37"/>
                  <a:gd name="T2" fmla="*/ 6 w 61"/>
                  <a:gd name="T3" fmla="*/ 10 h 37"/>
                  <a:gd name="T4" fmla="*/ 11 w 61"/>
                  <a:gd name="T5" fmla="*/ 11 h 37"/>
                  <a:gd name="T6" fmla="*/ 16 w 61"/>
                  <a:gd name="T7" fmla="*/ 12 h 37"/>
                  <a:gd name="T8" fmla="*/ 20 w 61"/>
                  <a:gd name="T9" fmla="*/ 12 h 37"/>
                  <a:gd name="T10" fmla="*/ 18 w 61"/>
                  <a:gd name="T11" fmla="*/ 9 h 37"/>
                  <a:gd name="T12" fmla="*/ 16 w 61"/>
                  <a:gd name="T13" fmla="*/ 7 h 37"/>
                  <a:gd name="T14" fmla="*/ 14 w 61"/>
                  <a:gd name="T15" fmla="*/ 6 h 37"/>
                  <a:gd name="T16" fmla="*/ 11 w 61"/>
                  <a:gd name="T17" fmla="*/ 4 h 37"/>
                  <a:gd name="T18" fmla="*/ 9 w 61"/>
                  <a:gd name="T19" fmla="*/ 3 h 37"/>
                  <a:gd name="T20" fmla="*/ 6 w 61"/>
                  <a:gd name="T21" fmla="*/ 2 h 37"/>
                  <a:gd name="T22" fmla="*/ 3 w 61"/>
                  <a:gd name="T23" fmla="*/ 1 h 37"/>
                  <a:gd name="T24" fmla="*/ 0 w 61"/>
                  <a:gd name="T25" fmla="*/ 0 h 37"/>
                  <a:gd name="T26" fmla="*/ 0 w 61"/>
                  <a:gd name="T27" fmla="*/ 10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88" name="Freeform 152"/>
              <p:cNvSpPr>
                <a:spLocks/>
              </p:cNvSpPr>
              <p:nvPr/>
            </p:nvSpPr>
            <p:spPr bwMode="auto">
              <a:xfrm>
                <a:off x="5568" y="2865"/>
                <a:ext cx="13" cy="10"/>
              </a:xfrm>
              <a:custGeom>
                <a:avLst/>
                <a:gdLst>
                  <a:gd name="T0" fmla="*/ 13 w 40"/>
                  <a:gd name="T1" fmla="*/ 10 h 30"/>
                  <a:gd name="T2" fmla="*/ 11 w 40"/>
                  <a:gd name="T3" fmla="*/ 9 h 30"/>
                  <a:gd name="T4" fmla="*/ 8 w 40"/>
                  <a:gd name="T5" fmla="*/ 8 h 30"/>
                  <a:gd name="T6" fmla="*/ 7 w 40"/>
                  <a:gd name="T7" fmla="*/ 7 h 30"/>
                  <a:gd name="T8" fmla="*/ 5 w 40"/>
                  <a:gd name="T9" fmla="*/ 6 h 30"/>
                  <a:gd name="T10" fmla="*/ 4 w 40"/>
                  <a:gd name="T11" fmla="*/ 5 h 30"/>
                  <a:gd name="T12" fmla="*/ 2 w 40"/>
                  <a:gd name="T13" fmla="*/ 4 h 30"/>
                  <a:gd name="T14" fmla="*/ 1 w 40"/>
                  <a:gd name="T15" fmla="*/ 2 h 30"/>
                  <a:gd name="T16" fmla="*/ 0 w 40"/>
                  <a:gd name="T17" fmla="*/ 0 h 30"/>
                  <a:gd name="T18" fmla="*/ 3 w 40"/>
                  <a:gd name="T19" fmla="*/ 1 h 30"/>
                  <a:gd name="T20" fmla="*/ 5 w 40"/>
                  <a:gd name="T21" fmla="*/ 2 h 30"/>
                  <a:gd name="T22" fmla="*/ 7 w 40"/>
                  <a:gd name="T23" fmla="*/ 3 h 30"/>
                  <a:gd name="T24" fmla="*/ 9 w 40"/>
                  <a:gd name="T25" fmla="*/ 5 h 30"/>
                  <a:gd name="T26" fmla="*/ 11 w 40"/>
                  <a:gd name="T27" fmla="*/ 6 h 30"/>
                  <a:gd name="T28" fmla="*/ 12 w 40"/>
                  <a:gd name="T29" fmla="*/ 8 h 30"/>
                  <a:gd name="T30" fmla="*/ 13 w 40"/>
                  <a:gd name="T31" fmla="*/ 9 h 30"/>
                  <a:gd name="T32" fmla="*/ 13 w 40"/>
                  <a:gd name="T33" fmla="*/ 1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89" name="Freeform 153"/>
              <p:cNvSpPr>
                <a:spLocks/>
              </p:cNvSpPr>
              <p:nvPr/>
            </p:nvSpPr>
            <p:spPr bwMode="auto">
              <a:xfrm>
                <a:off x="5515" y="2789"/>
                <a:ext cx="24" cy="26"/>
              </a:xfrm>
              <a:custGeom>
                <a:avLst/>
                <a:gdLst>
                  <a:gd name="T0" fmla="*/ 24 w 74"/>
                  <a:gd name="T1" fmla="*/ 26 h 80"/>
                  <a:gd name="T2" fmla="*/ 23 w 74"/>
                  <a:gd name="T3" fmla="*/ 24 h 80"/>
                  <a:gd name="T4" fmla="*/ 23 w 74"/>
                  <a:gd name="T5" fmla="*/ 21 h 80"/>
                  <a:gd name="T6" fmla="*/ 22 w 74"/>
                  <a:gd name="T7" fmla="*/ 20 h 80"/>
                  <a:gd name="T8" fmla="*/ 21 w 74"/>
                  <a:gd name="T9" fmla="*/ 17 h 80"/>
                  <a:gd name="T10" fmla="*/ 19 w 74"/>
                  <a:gd name="T11" fmla="*/ 14 h 80"/>
                  <a:gd name="T12" fmla="*/ 16 w 74"/>
                  <a:gd name="T13" fmla="*/ 11 h 80"/>
                  <a:gd name="T14" fmla="*/ 12 w 74"/>
                  <a:gd name="T15" fmla="*/ 8 h 80"/>
                  <a:gd name="T16" fmla="*/ 9 w 74"/>
                  <a:gd name="T17" fmla="*/ 6 h 80"/>
                  <a:gd name="T18" fmla="*/ 6 w 74"/>
                  <a:gd name="T19" fmla="*/ 3 h 80"/>
                  <a:gd name="T20" fmla="*/ 4 w 74"/>
                  <a:gd name="T21" fmla="*/ 0 h 80"/>
                  <a:gd name="T22" fmla="*/ 3 w 74"/>
                  <a:gd name="T23" fmla="*/ 2 h 80"/>
                  <a:gd name="T24" fmla="*/ 1 w 74"/>
                  <a:gd name="T25" fmla="*/ 3 h 80"/>
                  <a:gd name="T26" fmla="*/ 0 w 74"/>
                  <a:gd name="T27" fmla="*/ 5 h 80"/>
                  <a:gd name="T28" fmla="*/ 0 w 74"/>
                  <a:gd name="T29" fmla="*/ 6 h 80"/>
                  <a:gd name="T30" fmla="*/ 0 w 74"/>
                  <a:gd name="T31" fmla="*/ 8 h 80"/>
                  <a:gd name="T32" fmla="*/ 1 w 74"/>
                  <a:gd name="T33" fmla="*/ 10 h 80"/>
                  <a:gd name="T34" fmla="*/ 1 w 74"/>
                  <a:gd name="T35" fmla="*/ 12 h 80"/>
                  <a:gd name="T36" fmla="*/ 2 w 74"/>
                  <a:gd name="T37" fmla="*/ 13 h 80"/>
                  <a:gd name="T38" fmla="*/ 3 w 74"/>
                  <a:gd name="T39" fmla="*/ 15 h 80"/>
                  <a:gd name="T40" fmla="*/ 5 w 74"/>
                  <a:gd name="T41" fmla="*/ 17 h 80"/>
                  <a:gd name="T42" fmla="*/ 6 w 74"/>
                  <a:gd name="T43" fmla="*/ 18 h 80"/>
                  <a:gd name="T44" fmla="*/ 8 w 74"/>
                  <a:gd name="T45" fmla="*/ 20 h 80"/>
                  <a:gd name="T46" fmla="*/ 10 w 74"/>
                  <a:gd name="T47" fmla="*/ 21 h 80"/>
                  <a:gd name="T48" fmla="*/ 11 w 74"/>
                  <a:gd name="T49" fmla="*/ 22 h 80"/>
                  <a:gd name="T50" fmla="*/ 14 w 74"/>
                  <a:gd name="T51" fmla="*/ 23 h 80"/>
                  <a:gd name="T52" fmla="*/ 15 w 74"/>
                  <a:gd name="T53" fmla="*/ 24 h 80"/>
                  <a:gd name="T54" fmla="*/ 18 w 74"/>
                  <a:gd name="T55" fmla="*/ 25 h 80"/>
                  <a:gd name="T56" fmla="*/ 19 w 74"/>
                  <a:gd name="T57" fmla="*/ 26 h 80"/>
                  <a:gd name="T58" fmla="*/ 22 w 74"/>
                  <a:gd name="T59" fmla="*/ 26 h 80"/>
                  <a:gd name="T60" fmla="*/ 24 w 74"/>
                  <a:gd name="T61" fmla="*/ 26 h 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90" name="Freeform 154"/>
              <p:cNvSpPr>
                <a:spLocks/>
              </p:cNvSpPr>
              <p:nvPr/>
            </p:nvSpPr>
            <p:spPr bwMode="auto">
              <a:xfrm>
                <a:off x="5555" y="2785"/>
                <a:ext cx="26" cy="27"/>
              </a:xfrm>
              <a:custGeom>
                <a:avLst/>
                <a:gdLst>
                  <a:gd name="T0" fmla="*/ 16 w 86"/>
                  <a:gd name="T1" fmla="*/ 27 h 80"/>
                  <a:gd name="T2" fmla="*/ 26 w 86"/>
                  <a:gd name="T3" fmla="*/ 27 h 80"/>
                  <a:gd name="T4" fmla="*/ 26 w 86"/>
                  <a:gd name="T5" fmla="*/ 21 h 80"/>
                  <a:gd name="T6" fmla="*/ 24 w 86"/>
                  <a:gd name="T7" fmla="*/ 20 h 80"/>
                  <a:gd name="T8" fmla="*/ 22 w 86"/>
                  <a:gd name="T9" fmla="*/ 19 h 80"/>
                  <a:gd name="T10" fmla="*/ 20 w 86"/>
                  <a:gd name="T11" fmla="*/ 18 h 80"/>
                  <a:gd name="T12" fmla="*/ 18 w 86"/>
                  <a:gd name="T13" fmla="*/ 17 h 80"/>
                  <a:gd name="T14" fmla="*/ 15 w 86"/>
                  <a:gd name="T15" fmla="*/ 14 h 80"/>
                  <a:gd name="T16" fmla="*/ 13 w 86"/>
                  <a:gd name="T17" fmla="*/ 11 h 80"/>
                  <a:gd name="T18" fmla="*/ 10 w 86"/>
                  <a:gd name="T19" fmla="*/ 8 h 80"/>
                  <a:gd name="T20" fmla="*/ 7 w 86"/>
                  <a:gd name="T21" fmla="*/ 5 h 80"/>
                  <a:gd name="T22" fmla="*/ 4 w 86"/>
                  <a:gd name="T23" fmla="*/ 2 h 80"/>
                  <a:gd name="T24" fmla="*/ 0 w 86"/>
                  <a:gd name="T25" fmla="*/ 0 h 80"/>
                  <a:gd name="T26" fmla="*/ 0 w 86"/>
                  <a:gd name="T27" fmla="*/ 3 h 80"/>
                  <a:gd name="T28" fmla="*/ 2 w 86"/>
                  <a:gd name="T29" fmla="*/ 7 h 80"/>
                  <a:gd name="T30" fmla="*/ 3 w 86"/>
                  <a:gd name="T31" fmla="*/ 11 h 80"/>
                  <a:gd name="T32" fmla="*/ 5 w 86"/>
                  <a:gd name="T33" fmla="*/ 15 h 80"/>
                  <a:gd name="T34" fmla="*/ 8 w 86"/>
                  <a:gd name="T35" fmla="*/ 19 h 80"/>
                  <a:gd name="T36" fmla="*/ 11 w 86"/>
                  <a:gd name="T37" fmla="*/ 23 h 80"/>
                  <a:gd name="T38" fmla="*/ 12 w 86"/>
                  <a:gd name="T39" fmla="*/ 24 h 80"/>
                  <a:gd name="T40" fmla="*/ 14 w 86"/>
                  <a:gd name="T41" fmla="*/ 26 h 80"/>
                  <a:gd name="T42" fmla="*/ 15 w 86"/>
                  <a:gd name="T43" fmla="*/ 27 h 80"/>
                  <a:gd name="T44" fmla="*/ 16 w 86"/>
                  <a:gd name="T45" fmla="*/ 27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91" name="Freeform 155"/>
              <p:cNvSpPr>
                <a:spLocks/>
              </p:cNvSpPr>
              <p:nvPr/>
            </p:nvSpPr>
            <p:spPr bwMode="auto">
              <a:xfrm>
                <a:off x="5570" y="2825"/>
                <a:ext cx="25" cy="11"/>
              </a:xfrm>
              <a:custGeom>
                <a:avLst/>
                <a:gdLst>
                  <a:gd name="T0" fmla="*/ 0 w 74"/>
                  <a:gd name="T1" fmla="*/ 2 h 31"/>
                  <a:gd name="T2" fmla="*/ 1 w 74"/>
                  <a:gd name="T3" fmla="*/ 4 h 31"/>
                  <a:gd name="T4" fmla="*/ 2 w 74"/>
                  <a:gd name="T5" fmla="*/ 5 h 31"/>
                  <a:gd name="T6" fmla="*/ 3 w 74"/>
                  <a:gd name="T7" fmla="*/ 6 h 31"/>
                  <a:gd name="T8" fmla="*/ 5 w 74"/>
                  <a:gd name="T9" fmla="*/ 7 h 31"/>
                  <a:gd name="T10" fmla="*/ 6 w 74"/>
                  <a:gd name="T11" fmla="*/ 9 h 31"/>
                  <a:gd name="T12" fmla="*/ 8 w 74"/>
                  <a:gd name="T13" fmla="*/ 9 h 31"/>
                  <a:gd name="T14" fmla="*/ 10 w 74"/>
                  <a:gd name="T15" fmla="*/ 10 h 31"/>
                  <a:gd name="T16" fmla="*/ 11 w 74"/>
                  <a:gd name="T17" fmla="*/ 10 h 31"/>
                  <a:gd name="T18" fmla="*/ 16 w 74"/>
                  <a:gd name="T19" fmla="*/ 11 h 31"/>
                  <a:gd name="T20" fmla="*/ 20 w 74"/>
                  <a:gd name="T21" fmla="*/ 11 h 31"/>
                  <a:gd name="T22" fmla="*/ 21 w 74"/>
                  <a:gd name="T23" fmla="*/ 11 h 31"/>
                  <a:gd name="T24" fmla="*/ 23 w 74"/>
                  <a:gd name="T25" fmla="*/ 10 h 31"/>
                  <a:gd name="T26" fmla="*/ 24 w 74"/>
                  <a:gd name="T27" fmla="*/ 10 h 31"/>
                  <a:gd name="T28" fmla="*/ 25 w 74"/>
                  <a:gd name="T29" fmla="*/ 9 h 31"/>
                  <a:gd name="T30" fmla="*/ 22 w 74"/>
                  <a:gd name="T31" fmla="*/ 6 h 31"/>
                  <a:gd name="T32" fmla="*/ 19 w 74"/>
                  <a:gd name="T33" fmla="*/ 5 h 31"/>
                  <a:gd name="T34" fmla="*/ 17 w 74"/>
                  <a:gd name="T35" fmla="*/ 4 h 31"/>
                  <a:gd name="T36" fmla="*/ 16 w 74"/>
                  <a:gd name="T37" fmla="*/ 3 h 31"/>
                  <a:gd name="T38" fmla="*/ 15 w 74"/>
                  <a:gd name="T39" fmla="*/ 2 h 31"/>
                  <a:gd name="T40" fmla="*/ 14 w 74"/>
                  <a:gd name="T41" fmla="*/ 0 h 31"/>
                  <a:gd name="T42" fmla="*/ 11 w 74"/>
                  <a:gd name="T43" fmla="*/ 0 h 31"/>
                  <a:gd name="T44" fmla="*/ 9 w 74"/>
                  <a:gd name="T45" fmla="*/ 0 h 31"/>
                  <a:gd name="T46" fmla="*/ 7 w 74"/>
                  <a:gd name="T47" fmla="*/ 0 h 31"/>
                  <a:gd name="T48" fmla="*/ 6 w 74"/>
                  <a:gd name="T49" fmla="*/ 0 h 31"/>
                  <a:gd name="T50" fmla="*/ 5 w 74"/>
                  <a:gd name="T51" fmla="*/ 0 h 31"/>
                  <a:gd name="T52" fmla="*/ 3 w 74"/>
                  <a:gd name="T53" fmla="*/ 0 h 31"/>
                  <a:gd name="T54" fmla="*/ 2 w 74"/>
                  <a:gd name="T55" fmla="*/ 1 h 31"/>
                  <a:gd name="T56" fmla="*/ 0 w 74"/>
                  <a:gd name="T57" fmla="*/ 2 h 3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92" name="Freeform 156"/>
              <p:cNvSpPr>
                <a:spLocks/>
              </p:cNvSpPr>
              <p:nvPr/>
            </p:nvSpPr>
            <p:spPr bwMode="auto">
              <a:xfrm>
                <a:off x="5562" y="2819"/>
                <a:ext cx="6" cy="1"/>
              </a:xfrm>
              <a:custGeom>
                <a:avLst/>
                <a:gdLst>
                  <a:gd name="T0" fmla="*/ 6 w 20"/>
                  <a:gd name="T1" fmla="*/ 0 h 1"/>
                  <a:gd name="T2" fmla="*/ 0 w 20"/>
                  <a:gd name="T3" fmla="*/ 0 h 1"/>
                  <a:gd name="T4" fmla="*/ 3 w 20"/>
                  <a:gd name="T5" fmla="*/ 0 h 1"/>
                  <a:gd name="T6" fmla="*/ 6 w 20"/>
                  <a:gd name="T7" fmla="*/ 0 h 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1">
                    <a:moveTo>
                      <a:pt x="20" y="0"/>
                    </a:moveTo>
                    <a:lnTo>
                      <a:pt x="0" y="0"/>
                    </a:lnTo>
                    <a:lnTo>
                      <a:pt x="10" y="0"/>
                    </a:lnTo>
                    <a:lnTo>
                      <a:pt x="2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93" name="Freeform 157"/>
              <p:cNvSpPr>
                <a:spLocks/>
              </p:cNvSpPr>
              <p:nvPr/>
            </p:nvSpPr>
            <p:spPr bwMode="auto">
              <a:xfrm>
                <a:off x="5509" y="2769"/>
                <a:ext cx="32" cy="21"/>
              </a:xfrm>
              <a:custGeom>
                <a:avLst/>
                <a:gdLst>
                  <a:gd name="T0" fmla="*/ 2 w 100"/>
                  <a:gd name="T1" fmla="*/ 8 h 65"/>
                  <a:gd name="T2" fmla="*/ 11 w 100"/>
                  <a:gd name="T3" fmla="*/ 13 h 65"/>
                  <a:gd name="T4" fmla="*/ 20 w 100"/>
                  <a:gd name="T5" fmla="*/ 18 h 65"/>
                  <a:gd name="T6" fmla="*/ 23 w 100"/>
                  <a:gd name="T7" fmla="*/ 19 h 65"/>
                  <a:gd name="T8" fmla="*/ 27 w 100"/>
                  <a:gd name="T9" fmla="*/ 21 h 65"/>
                  <a:gd name="T10" fmla="*/ 28 w 100"/>
                  <a:gd name="T11" fmla="*/ 21 h 65"/>
                  <a:gd name="T12" fmla="*/ 29 w 100"/>
                  <a:gd name="T13" fmla="*/ 21 h 65"/>
                  <a:gd name="T14" fmla="*/ 31 w 100"/>
                  <a:gd name="T15" fmla="*/ 21 h 65"/>
                  <a:gd name="T16" fmla="*/ 32 w 100"/>
                  <a:gd name="T17" fmla="*/ 20 h 65"/>
                  <a:gd name="T18" fmla="*/ 30 w 100"/>
                  <a:gd name="T19" fmla="*/ 19 h 65"/>
                  <a:gd name="T20" fmla="*/ 28 w 100"/>
                  <a:gd name="T21" fmla="*/ 18 h 65"/>
                  <a:gd name="T22" fmla="*/ 27 w 100"/>
                  <a:gd name="T23" fmla="*/ 17 h 65"/>
                  <a:gd name="T24" fmla="*/ 25 w 100"/>
                  <a:gd name="T25" fmla="*/ 15 h 65"/>
                  <a:gd name="T26" fmla="*/ 21 w 100"/>
                  <a:gd name="T27" fmla="*/ 11 h 65"/>
                  <a:gd name="T28" fmla="*/ 18 w 100"/>
                  <a:gd name="T29" fmla="*/ 7 h 65"/>
                  <a:gd name="T30" fmla="*/ 17 w 100"/>
                  <a:gd name="T31" fmla="*/ 5 h 65"/>
                  <a:gd name="T32" fmla="*/ 15 w 100"/>
                  <a:gd name="T33" fmla="*/ 3 h 65"/>
                  <a:gd name="T34" fmla="*/ 13 w 100"/>
                  <a:gd name="T35" fmla="*/ 1 h 65"/>
                  <a:gd name="T36" fmla="*/ 11 w 100"/>
                  <a:gd name="T37" fmla="*/ 0 h 65"/>
                  <a:gd name="T38" fmla="*/ 9 w 100"/>
                  <a:gd name="T39" fmla="*/ 0 h 65"/>
                  <a:gd name="T40" fmla="*/ 6 w 100"/>
                  <a:gd name="T41" fmla="*/ 0 h 65"/>
                  <a:gd name="T42" fmla="*/ 3 w 100"/>
                  <a:gd name="T43" fmla="*/ 1 h 65"/>
                  <a:gd name="T44" fmla="*/ 0 w 100"/>
                  <a:gd name="T45" fmla="*/ 2 h 65"/>
                  <a:gd name="T46" fmla="*/ 2 w 100"/>
                  <a:gd name="T47" fmla="*/ 8 h 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94" name="Freeform 158"/>
              <p:cNvSpPr>
                <a:spLocks/>
              </p:cNvSpPr>
              <p:nvPr/>
            </p:nvSpPr>
            <p:spPr bwMode="auto">
              <a:xfrm>
                <a:off x="5486" y="2743"/>
                <a:ext cx="24" cy="34"/>
              </a:xfrm>
              <a:custGeom>
                <a:avLst/>
                <a:gdLst>
                  <a:gd name="T0" fmla="*/ 22 w 79"/>
                  <a:gd name="T1" fmla="*/ 28 h 104"/>
                  <a:gd name="T2" fmla="*/ 17 w 79"/>
                  <a:gd name="T3" fmla="*/ 20 h 104"/>
                  <a:gd name="T4" fmla="*/ 13 w 79"/>
                  <a:gd name="T5" fmla="*/ 13 h 104"/>
                  <a:gd name="T6" fmla="*/ 9 w 79"/>
                  <a:gd name="T7" fmla="*/ 7 h 104"/>
                  <a:gd name="T8" fmla="*/ 4 w 79"/>
                  <a:gd name="T9" fmla="*/ 0 h 104"/>
                  <a:gd name="T10" fmla="*/ 2 w 79"/>
                  <a:gd name="T11" fmla="*/ 5 h 104"/>
                  <a:gd name="T12" fmla="*/ 1 w 79"/>
                  <a:gd name="T13" fmla="*/ 11 h 104"/>
                  <a:gd name="T14" fmla="*/ 0 w 79"/>
                  <a:gd name="T15" fmla="*/ 13 h 104"/>
                  <a:gd name="T16" fmla="*/ 0 w 79"/>
                  <a:gd name="T17" fmla="*/ 16 h 104"/>
                  <a:gd name="T18" fmla="*/ 0 w 79"/>
                  <a:gd name="T19" fmla="*/ 18 h 104"/>
                  <a:gd name="T20" fmla="*/ 0 w 79"/>
                  <a:gd name="T21" fmla="*/ 20 h 104"/>
                  <a:gd name="T22" fmla="*/ 0 w 79"/>
                  <a:gd name="T23" fmla="*/ 22 h 104"/>
                  <a:gd name="T24" fmla="*/ 1 w 79"/>
                  <a:gd name="T25" fmla="*/ 24 h 104"/>
                  <a:gd name="T26" fmla="*/ 2 w 79"/>
                  <a:gd name="T27" fmla="*/ 26 h 104"/>
                  <a:gd name="T28" fmla="*/ 3 w 79"/>
                  <a:gd name="T29" fmla="*/ 27 h 104"/>
                  <a:gd name="T30" fmla="*/ 4 w 79"/>
                  <a:gd name="T31" fmla="*/ 29 h 104"/>
                  <a:gd name="T32" fmla="*/ 6 w 79"/>
                  <a:gd name="T33" fmla="*/ 29 h 104"/>
                  <a:gd name="T34" fmla="*/ 8 w 79"/>
                  <a:gd name="T35" fmla="*/ 30 h 104"/>
                  <a:gd name="T36" fmla="*/ 10 w 79"/>
                  <a:gd name="T37" fmla="*/ 30 h 104"/>
                  <a:gd name="T38" fmla="*/ 13 w 79"/>
                  <a:gd name="T39" fmla="*/ 30 h 104"/>
                  <a:gd name="T40" fmla="*/ 16 w 79"/>
                  <a:gd name="T41" fmla="*/ 31 h 104"/>
                  <a:gd name="T42" fmla="*/ 20 w 79"/>
                  <a:gd name="T43" fmla="*/ 33 h 104"/>
                  <a:gd name="T44" fmla="*/ 24 w 79"/>
                  <a:gd name="T45" fmla="*/ 34 h 104"/>
                  <a:gd name="T46" fmla="*/ 22 w 79"/>
                  <a:gd name="T47" fmla="*/ 28 h 1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94" name="Freeform 159"/>
            <p:cNvSpPr>
              <a:spLocks/>
            </p:cNvSpPr>
            <p:nvPr>
              <p:custDataLst>
                <p:tags r:id="rId89"/>
              </p:custDataLst>
            </p:nvPr>
          </p:nvSpPr>
          <p:spPr bwMode="auto">
            <a:xfrm>
              <a:off x="5582779" y="3683131"/>
              <a:ext cx="16378" cy="57811"/>
            </a:xfrm>
            <a:custGeom>
              <a:avLst/>
              <a:gdLst>
                <a:gd name="T0" fmla="*/ 11113 w 27"/>
                <a:gd name="T1" fmla="*/ 0 h 19"/>
                <a:gd name="T2" fmla="*/ 11113 w 27"/>
                <a:gd name="T3" fmla="*/ 35092 h 19"/>
                <a:gd name="T4" fmla="*/ 11113 w 27"/>
                <a:gd name="T5" fmla="*/ 55562 h 19"/>
                <a:gd name="T6" fmla="*/ 3704 w 27"/>
                <a:gd name="T7" fmla="*/ 55562 h 19"/>
                <a:gd name="T8" fmla="*/ 0 w 27"/>
                <a:gd name="T9" fmla="*/ 55562 h 19"/>
                <a:gd name="T10" fmla="*/ 3704 w 27"/>
                <a:gd name="T11" fmla="*/ 35092 h 19"/>
                <a:gd name="T12" fmla="*/ 11113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95" name="Freeform 160"/>
            <p:cNvSpPr>
              <a:spLocks/>
            </p:cNvSpPr>
            <p:nvPr>
              <p:custDataLst>
                <p:tags r:id="rId90"/>
              </p:custDataLst>
            </p:nvPr>
          </p:nvSpPr>
          <p:spPr bwMode="auto">
            <a:xfrm>
              <a:off x="5470471" y="3828491"/>
              <a:ext cx="21059" cy="59463"/>
            </a:xfrm>
            <a:custGeom>
              <a:avLst/>
              <a:gdLst>
                <a:gd name="T0" fmla="*/ 0 w 39"/>
                <a:gd name="T1" fmla="*/ 0 h 35"/>
                <a:gd name="T2" fmla="*/ 14288 w 39"/>
                <a:gd name="T3" fmla="*/ 0 h 35"/>
                <a:gd name="T4" fmla="*/ 13189 w 39"/>
                <a:gd name="T5" fmla="*/ 14696 h 35"/>
                <a:gd name="T6" fmla="*/ 12090 w 39"/>
                <a:gd name="T7" fmla="*/ 31024 h 35"/>
                <a:gd name="T8" fmla="*/ 9892 w 39"/>
                <a:gd name="T9" fmla="*/ 45720 h 35"/>
                <a:gd name="T10" fmla="*/ 8060 w 39"/>
                <a:gd name="T11" fmla="*/ 55517 h 35"/>
                <a:gd name="T12" fmla="*/ 6961 w 39"/>
                <a:gd name="T13" fmla="*/ 57150 h 35"/>
                <a:gd name="T14" fmla="*/ 5862 w 39"/>
                <a:gd name="T15" fmla="*/ 57150 h 35"/>
                <a:gd name="T16" fmla="*/ 4763 w 39"/>
                <a:gd name="T17" fmla="*/ 55517 h 35"/>
                <a:gd name="T18" fmla="*/ 4030 w 39"/>
                <a:gd name="T19" fmla="*/ 50619 h 35"/>
                <a:gd name="T20" fmla="*/ 2565 w 39"/>
                <a:gd name="T21" fmla="*/ 42454 h 35"/>
                <a:gd name="T22" fmla="*/ 1832 w 39"/>
                <a:gd name="T23" fmla="*/ 32657 h 35"/>
                <a:gd name="T24" fmla="*/ 733 w 39"/>
                <a:gd name="T25" fmla="*/ 17961 h 35"/>
                <a:gd name="T26" fmla="*/ 0 w 39"/>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96" name="Freeform 161"/>
            <p:cNvSpPr>
              <a:spLocks/>
            </p:cNvSpPr>
            <p:nvPr>
              <p:custDataLst>
                <p:tags r:id="rId91"/>
              </p:custDataLst>
            </p:nvPr>
          </p:nvSpPr>
          <p:spPr bwMode="auto">
            <a:xfrm>
              <a:off x="8121328" y="2087547"/>
              <a:ext cx="1073909" cy="345214"/>
            </a:xfrm>
            <a:custGeom>
              <a:avLst/>
              <a:gdLst>
                <a:gd name="T0" fmla="*/ 13813 w 1688"/>
                <a:gd name="T1" fmla="*/ 113756 h 630"/>
                <a:gd name="T2" fmla="*/ 37124 w 1688"/>
                <a:gd name="T3" fmla="*/ 131135 h 630"/>
                <a:gd name="T4" fmla="*/ 66909 w 1688"/>
                <a:gd name="T5" fmla="*/ 139035 h 630"/>
                <a:gd name="T6" fmla="*/ 82449 w 1688"/>
                <a:gd name="T7" fmla="*/ 147988 h 630"/>
                <a:gd name="T8" fmla="*/ 102738 w 1688"/>
                <a:gd name="T9" fmla="*/ 174320 h 630"/>
                <a:gd name="T10" fmla="*/ 109213 w 1688"/>
                <a:gd name="T11" fmla="*/ 183799 h 630"/>
                <a:gd name="T12" fmla="*/ 109645 w 1688"/>
                <a:gd name="T13" fmla="*/ 203285 h 630"/>
                <a:gd name="T14" fmla="*/ 117846 w 1688"/>
                <a:gd name="T15" fmla="*/ 214872 h 630"/>
                <a:gd name="T16" fmla="*/ 147200 w 1688"/>
                <a:gd name="T17" fmla="*/ 219085 h 630"/>
                <a:gd name="T18" fmla="*/ 199864 w 1688"/>
                <a:gd name="T19" fmla="*/ 238044 h 630"/>
                <a:gd name="T20" fmla="*/ 235693 w 1688"/>
                <a:gd name="T21" fmla="*/ 246997 h 630"/>
                <a:gd name="T22" fmla="*/ 248211 w 1688"/>
                <a:gd name="T23" fmla="*/ 268589 h 630"/>
                <a:gd name="T24" fmla="*/ 268500 w 1688"/>
                <a:gd name="T25" fmla="*/ 285442 h 630"/>
                <a:gd name="T26" fmla="*/ 289220 w 1688"/>
                <a:gd name="T27" fmla="*/ 292289 h 630"/>
                <a:gd name="T28" fmla="*/ 395843 w 1688"/>
                <a:gd name="T29" fmla="*/ 303348 h 630"/>
                <a:gd name="T30" fmla="*/ 447644 w 1688"/>
                <a:gd name="T31" fmla="*/ 323361 h 630"/>
                <a:gd name="T32" fmla="*/ 482177 w 1688"/>
                <a:gd name="T33" fmla="*/ 331787 h 630"/>
                <a:gd name="T34" fmla="*/ 499444 w 1688"/>
                <a:gd name="T35" fmla="*/ 322834 h 630"/>
                <a:gd name="T36" fmla="*/ 580167 w 1688"/>
                <a:gd name="T37" fmla="*/ 297028 h 630"/>
                <a:gd name="T38" fmla="*/ 602182 w 1688"/>
                <a:gd name="T39" fmla="*/ 268589 h 630"/>
                <a:gd name="T40" fmla="*/ 605636 w 1688"/>
                <a:gd name="T41" fmla="*/ 254370 h 630"/>
                <a:gd name="T42" fmla="*/ 598297 w 1688"/>
                <a:gd name="T43" fmla="*/ 239624 h 630"/>
                <a:gd name="T44" fmla="*/ 591390 w 1688"/>
                <a:gd name="T45" fmla="*/ 218558 h 630"/>
                <a:gd name="T46" fmla="*/ 647076 w 1688"/>
                <a:gd name="T47" fmla="*/ 207499 h 630"/>
                <a:gd name="T48" fmla="*/ 688085 w 1688"/>
                <a:gd name="T49" fmla="*/ 180640 h 630"/>
                <a:gd name="T50" fmla="*/ 712690 w 1688"/>
                <a:gd name="T51" fmla="*/ 171160 h 630"/>
                <a:gd name="T52" fmla="*/ 728662 w 1688"/>
                <a:gd name="T53" fmla="*/ 156414 h 630"/>
                <a:gd name="T54" fmla="*/ 714849 w 1688"/>
                <a:gd name="T55" fmla="*/ 146934 h 630"/>
                <a:gd name="T56" fmla="*/ 698877 w 1688"/>
                <a:gd name="T57" fmla="*/ 132715 h 630"/>
                <a:gd name="T58" fmla="*/ 683336 w 1688"/>
                <a:gd name="T59" fmla="*/ 130608 h 630"/>
                <a:gd name="T60" fmla="*/ 670386 w 1688"/>
                <a:gd name="T61" fmla="*/ 135875 h 630"/>
                <a:gd name="T62" fmla="*/ 646213 w 1688"/>
                <a:gd name="T63" fmla="*/ 134821 h 630"/>
                <a:gd name="T64" fmla="*/ 628946 w 1688"/>
                <a:gd name="T65" fmla="*/ 123762 h 630"/>
                <a:gd name="T66" fmla="*/ 619017 w 1688"/>
                <a:gd name="T67" fmla="*/ 98483 h 630"/>
                <a:gd name="T68" fmla="*/ 590095 w 1688"/>
                <a:gd name="T69" fmla="*/ 65304 h 630"/>
                <a:gd name="T70" fmla="*/ 555130 w 1688"/>
                <a:gd name="T71" fmla="*/ 63198 h 630"/>
                <a:gd name="T72" fmla="*/ 543906 w 1688"/>
                <a:gd name="T73" fmla="*/ 77417 h 630"/>
                <a:gd name="T74" fmla="*/ 533546 w 1688"/>
                <a:gd name="T75" fmla="*/ 86897 h 630"/>
                <a:gd name="T76" fmla="*/ 504193 w 1688"/>
                <a:gd name="T77" fmla="*/ 87950 h 630"/>
                <a:gd name="T78" fmla="*/ 450665 w 1688"/>
                <a:gd name="T79" fmla="*/ 87950 h 630"/>
                <a:gd name="T80" fmla="*/ 425628 w 1688"/>
                <a:gd name="T81" fmla="*/ 73730 h 630"/>
                <a:gd name="T82" fmla="*/ 398001 w 1688"/>
                <a:gd name="T83" fmla="*/ 56878 h 630"/>
                <a:gd name="T84" fmla="*/ 367784 w 1688"/>
                <a:gd name="T85" fmla="*/ 52665 h 630"/>
                <a:gd name="T86" fmla="*/ 345769 w 1688"/>
                <a:gd name="T87" fmla="*/ 60038 h 630"/>
                <a:gd name="T88" fmla="*/ 319437 w 1688"/>
                <a:gd name="T89" fmla="*/ 61091 h 630"/>
                <a:gd name="T90" fmla="*/ 298717 w 1688"/>
                <a:gd name="T91" fmla="*/ 53191 h 630"/>
                <a:gd name="T92" fmla="*/ 285767 w 1688"/>
                <a:gd name="T93" fmla="*/ 35812 h 630"/>
                <a:gd name="T94" fmla="*/ 192526 w 1688"/>
                <a:gd name="T95" fmla="*/ 3687 h 630"/>
                <a:gd name="T96" fmla="*/ 192526 w 1688"/>
                <a:gd name="T97" fmla="*/ 23172 h 630"/>
                <a:gd name="T98" fmla="*/ 203317 w 1688"/>
                <a:gd name="T99" fmla="*/ 41605 h 630"/>
                <a:gd name="T100" fmla="*/ 211519 w 1688"/>
                <a:gd name="T101" fmla="*/ 55824 h 630"/>
                <a:gd name="T102" fmla="*/ 132523 w 1688"/>
                <a:gd name="T103" fmla="*/ 64251 h 630"/>
                <a:gd name="T104" fmla="*/ 126912 w 1688"/>
                <a:gd name="T105" fmla="*/ 45818 h 630"/>
                <a:gd name="T106" fmla="*/ 97126 w 1688"/>
                <a:gd name="T107" fmla="*/ 51085 h 630"/>
                <a:gd name="T108" fmla="*/ 79859 w 1688"/>
                <a:gd name="T109" fmla="*/ 46345 h 630"/>
                <a:gd name="T110" fmla="*/ 59571 w 1688"/>
                <a:gd name="T111" fmla="*/ 51085 h 630"/>
                <a:gd name="T112" fmla="*/ 29354 w 1688"/>
                <a:gd name="T113" fmla="*/ 75310 h 630"/>
                <a:gd name="T114" fmla="*/ 13382 w 1688"/>
                <a:gd name="T115" fmla="*/ 79524 h 630"/>
                <a:gd name="T116" fmla="*/ 1727 w 1688"/>
                <a:gd name="T117" fmla="*/ 89003 h 6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97" name="Freeform 162"/>
            <p:cNvSpPr>
              <a:spLocks/>
            </p:cNvSpPr>
            <p:nvPr>
              <p:custDataLst>
                <p:tags r:id="rId92"/>
              </p:custDataLst>
            </p:nvPr>
          </p:nvSpPr>
          <p:spPr bwMode="auto">
            <a:xfrm>
              <a:off x="2707325" y="4134058"/>
              <a:ext cx="484312" cy="432757"/>
            </a:xfrm>
            <a:custGeom>
              <a:avLst/>
              <a:gdLst>
                <a:gd name="T0" fmla="*/ 11272 w 758"/>
                <a:gd name="T1" fmla="*/ 41854 h 795"/>
                <a:gd name="T2" fmla="*/ 21243 w 758"/>
                <a:gd name="T3" fmla="*/ 46039 h 795"/>
                <a:gd name="T4" fmla="*/ 31214 w 758"/>
                <a:gd name="T5" fmla="*/ 56503 h 795"/>
                <a:gd name="T6" fmla="*/ 38150 w 758"/>
                <a:gd name="T7" fmla="*/ 70106 h 795"/>
                <a:gd name="T8" fmla="*/ 40318 w 758"/>
                <a:gd name="T9" fmla="*/ 88417 h 795"/>
                <a:gd name="T10" fmla="*/ 36416 w 758"/>
                <a:gd name="T11" fmla="*/ 97311 h 795"/>
                <a:gd name="T12" fmla="*/ 35116 w 758"/>
                <a:gd name="T13" fmla="*/ 107251 h 795"/>
                <a:gd name="T14" fmla="*/ 38150 w 758"/>
                <a:gd name="T15" fmla="*/ 125562 h 795"/>
                <a:gd name="T16" fmla="*/ 41185 w 758"/>
                <a:gd name="T17" fmla="*/ 145443 h 795"/>
                <a:gd name="T18" fmla="*/ 35983 w 758"/>
                <a:gd name="T19" fmla="*/ 161138 h 795"/>
                <a:gd name="T20" fmla="*/ 35116 w 758"/>
                <a:gd name="T21" fmla="*/ 184158 h 795"/>
                <a:gd name="T22" fmla="*/ 40318 w 758"/>
                <a:gd name="T23" fmla="*/ 204039 h 795"/>
                <a:gd name="T24" fmla="*/ 42919 w 758"/>
                <a:gd name="T25" fmla="*/ 217118 h 795"/>
                <a:gd name="T26" fmla="*/ 33815 w 758"/>
                <a:gd name="T27" fmla="*/ 239091 h 795"/>
                <a:gd name="T28" fmla="*/ 48988 w 758"/>
                <a:gd name="T29" fmla="*/ 276760 h 795"/>
                <a:gd name="T30" fmla="*/ 59826 w 758"/>
                <a:gd name="T31" fmla="*/ 301873 h 795"/>
                <a:gd name="T32" fmla="*/ 63295 w 758"/>
                <a:gd name="T33" fmla="*/ 325416 h 795"/>
                <a:gd name="T34" fmla="*/ 65896 w 758"/>
                <a:gd name="T35" fmla="*/ 344773 h 795"/>
                <a:gd name="T36" fmla="*/ 81069 w 758"/>
                <a:gd name="T37" fmla="*/ 386104 h 795"/>
                <a:gd name="T38" fmla="*/ 92774 w 758"/>
                <a:gd name="T39" fmla="*/ 409124 h 795"/>
                <a:gd name="T40" fmla="*/ 99711 w 758"/>
                <a:gd name="T41" fmla="*/ 415402 h 795"/>
                <a:gd name="T42" fmla="*/ 108815 w 758"/>
                <a:gd name="T43" fmla="*/ 413309 h 795"/>
                <a:gd name="T44" fmla="*/ 125289 w 758"/>
                <a:gd name="T45" fmla="*/ 398137 h 795"/>
                <a:gd name="T46" fmla="*/ 140462 w 758"/>
                <a:gd name="T47" fmla="*/ 390289 h 795"/>
                <a:gd name="T48" fmla="*/ 153901 w 758"/>
                <a:gd name="T49" fmla="*/ 391336 h 795"/>
                <a:gd name="T50" fmla="*/ 168208 w 758"/>
                <a:gd name="T51" fmla="*/ 402846 h 795"/>
                <a:gd name="T52" fmla="*/ 181213 w 758"/>
                <a:gd name="T53" fmla="*/ 408077 h 795"/>
                <a:gd name="T54" fmla="*/ 189450 w 758"/>
                <a:gd name="T55" fmla="*/ 396567 h 795"/>
                <a:gd name="T56" fmla="*/ 207225 w 758"/>
                <a:gd name="T57" fmla="*/ 389766 h 795"/>
                <a:gd name="T58" fmla="*/ 227601 w 758"/>
                <a:gd name="T59" fmla="*/ 325416 h 795"/>
                <a:gd name="T60" fmla="*/ 233670 w 758"/>
                <a:gd name="T61" fmla="*/ 313906 h 795"/>
                <a:gd name="T62" fmla="*/ 249277 w 758"/>
                <a:gd name="T63" fmla="*/ 305535 h 795"/>
                <a:gd name="T64" fmla="*/ 288294 w 758"/>
                <a:gd name="T65" fmla="*/ 299780 h 795"/>
                <a:gd name="T66" fmla="*/ 297832 w 758"/>
                <a:gd name="T67" fmla="*/ 302919 h 795"/>
                <a:gd name="T68" fmla="*/ 305202 w 758"/>
                <a:gd name="T69" fmla="*/ 306058 h 795"/>
                <a:gd name="T70" fmla="*/ 322543 w 758"/>
                <a:gd name="T71" fmla="*/ 299780 h 795"/>
                <a:gd name="T72" fmla="*/ 328178 w 758"/>
                <a:gd name="T73" fmla="*/ 283038 h 795"/>
                <a:gd name="T74" fmla="*/ 326011 w 758"/>
                <a:gd name="T75" fmla="*/ 261065 h 795"/>
                <a:gd name="T76" fmla="*/ 314739 w 758"/>
                <a:gd name="T77" fmla="*/ 241707 h 795"/>
                <a:gd name="T78" fmla="*/ 307803 w 758"/>
                <a:gd name="T79" fmla="*/ 227582 h 795"/>
                <a:gd name="T80" fmla="*/ 290895 w 758"/>
                <a:gd name="T81" fmla="*/ 209794 h 795"/>
                <a:gd name="T82" fmla="*/ 274421 w 758"/>
                <a:gd name="T83" fmla="*/ 208747 h 795"/>
                <a:gd name="T84" fmla="*/ 262283 w 758"/>
                <a:gd name="T85" fmla="*/ 197761 h 795"/>
                <a:gd name="T86" fmla="*/ 255780 w 758"/>
                <a:gd name="T87" fmla="*/ 182588 h 795"/>
                <a:gd name="T88" fmla="*/ 253612 w 758"/>
                <a:gd name="T89" fmla="*/ 162708 h 795"/>
                <a:gd name="T90" fmla="*/ 252745 w 758"/>
                <a:gd name="T91" fmla="*/ 140734 h 795"/>
                <a:gd name="T92" fmla="*/ 242774 w 758"/>
                <a:gd name="T93" fmla="*/ 126609 h 795"/>
                <a:gd name="T94" fmla="*/ 218063 w 758"/>
                <a:gd name="T95" fmla="*/ 107251 h 795"/>
                <a:gd name="T96" fmla="*/ 190751 w 758"/>
                <a:gd name="T97" fmla="*/ 93125 h 795"/>
                <a:gd name="T98" fmla="*/ 169942 w 758"/>
                <a:gd name="T99" fmla="*/ 87370 h 795"/>
                <a:gd name="T100" fmla="*/ 155635 w 758"/>
                <a:gd name="T101" fmla="*/ 84231 h 795"/>
                <a:gd name="T102" fmla="*/ 143063 w 758"/>
                <a:gd name="T103" fmla="*/ 75861 h 795"/>
                <a:gd name="T104" fmla="*/ 133092 w 758"/>
                <a:gd name="T105" fmla="*/ 63827 h 795"/>
                <a:gd name="T106" fmla="*/ 126589 w 758"/>
                <a:gd name="T107" fmla="*/ 48132 h 795"/>
                <a:gd name="T108" fmla="*/ 120953 w 758"/>
                <a:gd name="T109" fmla="*/ 9940 h 795"/>
                <a:gd name="T110" fmla="*/ 113150 w 758"/>
                <a:gd name="T111" fmla="*/ 1570 h 795"/>
                <a:gd name="T112" fmla="*/ 98410 w 758"/>
                <a:gd name="T113" fmla="*/ 1570 h 795"/>
                <a:gd name="T114" fmla="*/ 75000 w 758"/>
                <a:gd name="T115" fmla="*/ 15695 h 795"/>
                <a:gd name="T116" fmla="*/ 51589 w 758"/>
                <a:gd name="T117" fmla="*/ 34530 h 795"/>
                <a:gd name="T118" fmla="*/ 0 w 758"/>
                <a:gd name="T119" fmla="*/ 41854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98" name="Freeform 163"/>
            <p:cNvSpPr>
              <a:spLocks/>
            </p:cNvSpPr>
            <p:nvPr>
              <p:custDataLst>
                <p:tags r:id="rId93"/>
              </p:custDataLst>
            </p:nvPr>
          </p:nvSpPr>
          <p:spPr bwMode="auto">
            <a:xfrm>
              <a:off x="3023177" y="3541083"/>
              <a:ext cx="175476" cy="224637"/>
            </a:xfrm>
            <a:custGeom>
              <a:avLst/>
              <a:gdLst>
                <a:gd name="T0" fmla="*/ 98129 w 273"/>
                <a:gd name="T1" fmla="*/ 73010 h 414"/>
                <a:gd name="T2" fmla="*/ 92895 w 273"/>
                <a:gd name="T3" fmla="*/ 69359 h 414"/>
                <a:gd name="T4" fmla="*/ 87662 w 273"/>
                <a:gd name="T5" fmla="*/ 63101 h 414"/>
                <a:gd name="T6" fmla="*/ 82864 w 273"/>
                <a:gd name="T7" fmla="*/ 54757 h 414"/>
                <a:gd name="T8" fmla="*/ 79811 w 273"/>
                <a:gd name="T9" fmla="*/ 50064 h 414"/>
                <a:gd name="T10" fmla="*/ 76759 w 273"/>
                <a:gd name="T11" fmla="*/ 48499 h 414"/>
                <a:gd name="T12" fmla="*/ 72833 w 273"/>
                <a:gd name="T13" fmla="*/ 49021 h 414"/>
                <a:gd name="T14" fmla="*/ 70217 w 273"/>
                <a:gd name="T15" fmla="*/ 52671 h 414"/>
                <a:gd name="T16" fmla="*/ 66728 w 273"/>
                <a:gd name="T17" fmla="*/ 44849 h 414"/>
                <a:gd name="T18" fmla="*/ 61930 w 273"/>
                <a:gd name="T19" fmla="*/ 28161 h 414"/>
                <a:gd name="T20" fmla="*/ 57569 w 273"/>
                <a:gd name="T21" fmla="*/ 18774 h 414"/>
                <a:gd name="T22" fmla="*/ 53644 w 273"/>
                <a:gd name="T23" fmla="*/ 13037 h 414"/>
                <a:gd name="T24" fmla="*/ 48410 w 273"/>
                <a:gd name="T25" fmla="*/ 7301 h 414"/>
                <a:gd name="T26" fmla="*/ 41868 w 273"/>
                <a:gd name="T27" fmla="*/ 2607 h 414"/>
                <a:gd name="T28" fmla="*/ 34890 w 273"/>
                <a:gd name="T29" fmla="*/ 3650 h 414"/>
                <a:gd name="T30" fmla="*/ 30093 w 273"/>
                <a:gd name="T31" fmla="*/ 9908 h 414"/>
                <a:gd name="T32" fmla="*/ 27476 w 273"/>
                <a:gd name="T33" fmla="*/ 13037 h 414"/>
                <a:gd name="T34" fmla="*/ 24859 w 273"/>
                <a:gd name="T35" fmla="*/ 16688 h 414"/>
                <a:gd name="T36" fmla="*/ 24423 w 273"/>
                <a:gd name="T37" fmla="*/ 21903 h 414"/>
                <a:gd name="T38" fmla="*/ 25295 w 273"/>
                <a:gd name="T39" fmla="*/ 30768 h 414"/>
                <a:gd name="T40" fmla="*/ 22679 w 273"/>
                <a:gd name="T41" fmla="*/ 40677 h 414"/>
                <a:gd name="T42" fmla="*/ 14392 w 273"/>
                <a:gd name="T43" fmla="*/ 46935 h 414"/>
                <a:gd name="T44" fmla="*/ 7414 w 273"/>
                <a:gd name="T45" fmla="*/ 54236 h 414"/>
                <a:gd name="T46" fmla="*/ 1745 w 273"/>
                <a:gd name="T47" fmla="*/ 61537 h 414"/>
                <a:gd name="T48" fmla="*/ 17445 w 273"/>
                <a:gd name="T49" fmla="*/ 103257 h 414"/>
                <a:gd name="T50" fmla="*/ 31837 w 273"/>
                <a:gd name="T51" fmla="*/ 106907 h 414"/>
                <a:gd name="T52" fmla="*/ 36635 w 273"/>
                <a:gd name="T53" fmla="*/ 109514 h 414"/>
                <a:gd name="T54" fmla="*/ 40560 w 273"/>
                <a:gd name="T55" fmla="*/ 113686 h 414"/>
                <a:gd name="T56" fmla="*/ 43177 w 273"/>
                <a:gd name="T57" fmla="*/ 117858 h 414"/>
                <a:gd name="T58" fmla="*/ 44921 w 273"/>
                <a:gd name="T59" fmla="*/ 123595 h 414"/>
                <a:gd name="T60" fmla="*/ 46230 w 273"/>
                <a:gd name="T61" fmla="*/ 138197 h 414"/>
                <a:gd name="T62" fmla="*/ 44921 w 273"/>
                <a:gd name="T63" fmla="*/ 145498 h 414"/>
                <a:gd name="T64" fmla="*/ 41868 w 273"/>
                <a:gd name="T65" fmla="*/ 152799 h 414"/>
                <a:gd name="T66" fmla="*/ 38815 w 273"/>
                <a:gd name="T67" fmla="*/ 160100 h 414"/>
                <a:gd name="T68" fmla="*/ 37507 w 273"/>
                <a:gd name="T69" fmla="*/ 167401 h 414"/>
                <a:gd name="T70" fmla="*/ 39688 w 273"/>
                <a:gd name="T71" fmla="*/ 178874 h 414"/>
                <a:gd name="T72" fmla="*/ 46666 w 273"/>
                <a:gd name="T73" fmla="*/ 195040 h 414"/>
                <a:gd name="T74" fmla="*/ 51027 w 273"/>
                <a:gd name="T75" fmla="*/ 202863 h 414"/>
                <a:gd name="T76" fmla="*/ 56261 w 273"/>
                <a:gd name="T77" fmla="*/ 209121 h 414"/>
                <a:gd name="T78" fmla="*/ 61494 w 273"/>
                <a:gd name="T79" fmla="*/ 214336 h 414"/>
                <a:gd name="T80" fmla="*/ 66728 w 273"/>
                <a:gd name="T81" fmla="*/ 215900 h 414"/>
                <a:gd name="T82" fmla="*/ 93768 w 273"/>
                <a:gd name="T83" fmla="*/ 207556 h 414"/>
                <a:gd name="T84" fmla="*/ 111213 w 273"/>
                <a:gd name="T85" fmla="*/ 200777 h 414"/>
                <a:gd name="T86" fmla="*/ 116446 w 273"/>
                <a:gd name="T87" fmla="*/ 196605 h 414"/>
                <a:gd name="T88" fmla="*/ 119063 w 273"/>
                <a:gd name="T89" fmla="*/ 192954 h 414"/>
                <a:gd name="T90" fmla="*/ 117318 w 273"/>
                <a:gd name="T91" fmla="*/ 183567 h 414"/>
                <a:gd name="T92" fmla="*/ 114702 w 273"/>
                <a:gd name="T93" fmla="*/ 174702 h 414"/>
                <a:gd name="T94" fmla="*/ 105543 w 273"/>
                <a:gd name="T95" fmla="*/ 161143 h 414"/>
                <a:gd name="T96" fmla="*/ 96820 w 273"/>
                <a:gd name="T97" fmla="*/ 147062 h 414"/>
                <a:gd name="T98" fmla="*/ 93768 w 273"/>
                <a:gd name="T99" fmla="*/ 138718 h 414"/>
                <a:gd name="T100" fmla="*/ 92459 w 273"/>
                <a:gd name="T101" fmla="*/ 128810 h 414"/>
                <a:gd name="T102" fmla="*/ 93768 w 273"/>
                <a:gd name="T103" fmla="*/ 112122 h 414"/>
                <a:gd name="T104" fmla="*/ 96820 w 273"/>
                <a:gd name="T105" fmla="*/ 99085 h 414"/>
                <a:gd name="T106" fmla="*/ 100309 w 273"/>
                <a:gd name="T107" fmla="*/ 87090 h 414"/>
                <a:gd name="T108" fmla="*/ 101182 w 273"/>
                <a:gd name="T109" fmla="*/ 74053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99" name="Group 164"/>
            <p:cNvGrpSpPr>
              <a:grpSpLocks/>
            </p:cNvGrpSpPr>
            <p:nvPr>
              <p:custDataLst>
                <p:tags r:id="rId94"/>
              </p:custDataLst>
            </p:nvPr>
          </p:nvGrpSpPr>
          <p:grpSpPr bwMode="auto">
            <a:xfrm>
              <a:off x="2602083" y="3369229"/>
              <a:ext cx="477301" cy="417884"/>
              <a:chOff x="1486" y="2412"/>
              <a:chExt cx="244" cy="256"/>
            </a:xfrm>
            <a:grpFill/>
          </p:grpSpPr>
          <p:sp>
            <p:nvSpPr>
              <p:cNvPr id="482" name="Freeform 165"/>
              <p:cNvSpPr>
                <a:spLocks/>
              </p:cNvSpPr>
              <p:nvPr/>
            </p:nvSpPr>
            <p:spPr bwMode="auto">
              <a:xfrm>
                <a:off x="1639" y="2457"/>
                <a:ext cx="18" cy="7"/>
              </a:xfrm>
              <a:custGeom>
                <a:avLst/>
                <a:gdLst>
                  <a:gd name="T0" fmla="*/ 0 w 54"/>
                  <a:gd name="T1" fmla="*/ 0 h 22"/>
                  <a:gd name="T2" fmla="*/ 0 w 54"/>
                  <a:gd name="T3" fmla="*/ 6 h 22"/>
                  <a:gd name="T4" fmla="*/ 2 w 54"/>
                  <a:gd name="T5" fmla="*/ 6 h 22"/>
                  <a:gd name="T6" fmla="*/ 3 w 54"/>
                  <a:gd name="T7" fmla="*/ 7 h 22"/>
                  <a:gd name="T8" fmla="*/ 5 w 54"/>
                  <a:gd name="T9" fmla="*/ 7 h 22"/>
                  <a:gd name="T10" fmla="*/ 7 w 54"/>
                  <a:gd name="T11" fmla="*/ 7 h 22"/>
                  <a:gd name="T12" fmla="*/ 8 w 54"/>
                  <a:gd name="T13" fmla="*/ 7 h 22"/>
                  <a:gd name="T14" fmla="*/ 9 w 54"/>
                  <a:gd name="T15" fmla="*/ 7 h 22"/>
                  <a:gd name="T16" fmla="*/ 10 w 54"/>
                  <a:gd name="T17" fmla="*/ 6 h 22"/>
                  <a:gd name="T18" fmla="*/ 11 w 54"/>
                  <a:gd name="T19" fmla="*/ 6 h 22"/>
                  <a:gd name="T20" fmla="*/ 12 w 54"/>
                  <a:gd name="T21" fmla="*/ 5 h 22"/>
                  <a:gd name="T22" fmla="*/ 14 w 54"/>
                  <a:gd name="T23" fmla="*/ 4 h 22"/>
                  <a:gd name="T24" fmla="*/ 16 w 54"/>
                  <a:gd name="T25" fmla="*/ 3 h 22"/>
                  <a:gd name="T26" fmla="*/ 18 w 54"/>
                  <a:gd name="T27" fmla="*/ 2 h 22"/>
                  <a:gd name="T28" fmla="*/ 12 w 54"/>
                  <a:gd name="T29" fmla="*/ 2 h 22"/>
                  <a:gd name="T30" fmla="*/ 7 w 54"/>
                  <a:gd name="T31" fmla="*/ 1 h 22"/>
                  <a:gd name="T32" fmla="*/ 2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83" name="Freeform 166"/>
              <p:cNvSpPr>
                <a:spLocks/>
              </p:cNvSpPr>
              <p:nvPr/>
            </p:nvSpPr>
            <p:spPr bwMode="auto">
              <a:xfrm>
                <a:off x="1526" y="2412"/>
                <a:ext cx="2" cy="8"/>
              </a:xfrm>
              <a:custGeom>
                <a:avLst/>
                <a:gdLst>
                  <a:gd name="T0" fmla="*/ 2 w 6"/>
                  <a:gd name="T1" fmla="*/ 8 h 24"/>
                  <a:gd name="T2" fmla="*/ 2 w 6"/>
                  <a:gd name="T3" fmla="*/ 0 h 24"/>
                  <a:gd name="T4" fmla="*/ 1 w 6"/>
                  <a:gd name="T5" fmla="*/ 0 h 24"/>
                  <a:gd name="T6" fmla="*/ 0 w 6"/>
                  <a:gd name="T7" fmla="*/ 1 h 24"/>
                  <a:gd name="T8" fmla="*/ 0 w 6"/>
                  <a:gd name="T9" fmla="*/ 2 h 24"/>
                  <a:gd name="T10" fmla="*/ 0 w 6"/>
                  <a:gd name="T11" fmla="*/ 4 h 24"/>
                  <a:gd name="T12" fmla="*/ 0 w 6"/>
                  <a:gd name="T13" fmla="*/ 5 h 24"/>
                  <a:gd name="T14" fmla="*/ 0 w 6"/>
                  <a:gd name="T15" fmla="*/ 7 h 24"/>
                  <a:gd name="T16" fmla="*/ 1 w 6"/>
                  <a:gd name="T17" fmla="*/ 8 h 24"/>
                  <a:gd name="T18" fmla="*/ 2 w 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84" name="Freeform 167"/>
              <p:cNvSpPr>
                <a:spLocks/>
              </p:cNvSpPr>
              <p:nvPr/>
            </p:nvSpPr>
            <p:spPr bwMode="auto">
              <a:xfrm>
                <a:off x="1557" y="2438"/>
                <a:ext cx="8" cy="4"/>
              </a:xfrm>
              <a:custGeom>
                <a:avLst/>
                <a:gdLst>
                  <a:gd name="T0" fmla="*/ 0 w 27"/>
                  <a:gd name="T1" fmla="*/ 4 h 12"/>
                  <a:gd name="T2" fmla="*/ 8 w 27"/>
                  <a:gd name="T3" fmla="*/ 4 h 12"/>
                  <a:gd name="T4" fmla="*/ 4 w 27"/>
                  <a:gd name="T5" fmla="*/ 0 h 12"/>
                  <a:gd name="T6" fmla="*/ 0 w 27"/>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85" name="Freeform 168"/>
              <p:cNvSpPr>
                <a:spLocks/>
              </p:cNvSpPr>
              <p:nvPr/>
            </p:nvSpPr>
            <p:spPr bwMode="auto">
              <a:xfrm>
                <a:off x="1486" y="2444"/>
                <a:ext cx="244" cy="224"/>
              </a:xfrm>
              <a:custGeom>
                <a:avLst/>
                <a:gdLst>
                  <a:gd name="T0" fmla="*/ 3 w 743"/>
                  <a:gd name="T1" fmla="*/ 69 h 672"/>
                  <a:gd name="T2" fmla="*/ 16 w 743"/>
                  <a:gd name="T3" fmla="*/ 89 h 672"/>
                  <a:gd name="T4" fmla="*/ 40 w 743"/>
                  <a:gd name="T5" fmla="*/ 98 h 672"/>
                  <a:gd name="T6" fmla="*/ 55 w 743"/>
                  <a:gd name="T7" fmla="*/ 105 h 672"/>
                  <a:gd name="T8" fmla="*/ 65 w 743"/>
                  <a:gd name="T9" fmla="*/ 115 h 672"/>
                  <a:gd name="T10" fmla="*/ 97 w 743"/>
                  <a:gd name="T11" fmla="*/ 126 h 672"/>
                  <a:gd name="T12" fmla="*/ 94 w 743"/>
                  <a:gd name="T13" fmla="*/ 140 h 672"/>
                  <a:gd name="T14" fmla="*/ 102 w 743"/>
                  <a:gd name="T15" fmla="*/ 171 h 672"/>
                  <a:gd name="T16" fmla="*/ 100 w 743"/>
                  <a:gd name="T17" fmla="*/ 178 h 672"/>
                  <a:gd name="T18" fmla="*/ 99 w 743"/>
                  <a:gd name="T19" fmla="*/ 189 h 672"/>
                  <a:gd name="T20" fmla="*/ 108 w 743"/>
                  <a:gd name="T21" fmla="*/ 206 h 672"/>
                  <a:gd name="T22" fmla="*/ 122 w 743"/>
                  <a:gd name="T23" fmla="*/ 220 h 672"/>
                  <a:gd name="T24" fmla="*/ 136 w 743"/>
                  <a:gd name="T25" fmla="*/ 224 h 672"/>
                  <a:gd name="T26" fmla="*/ 153 w 743"/>
                  <a:gd name="T27" fmla="*/ 218 h 672"/>
                  <a:gd name="T28" fmla="*/ 166 w 743"/>
                  <a:gd name="T29" fmla="*/ 206 h 672"/>
                  <a:gd name="T30" fmla="*/ 172 w 743"/>
                  <a:gd name="T31" fmla="*/ 195 h 672"/>
                  <a:gd name="T32" fmla="*/ 157 w 743"/>
                  <a:gd name="T33" fmla="*/ 156 h 672"/>
                  <a:gd name="T34" fmla="*/ 189 w 743"/>
                  <a:gd name="T35" fmla="*/ 167 h 672"/>
                  <a:gd name="T36" fmla="*/ 197 w 743"/>
                  <a:gd name="T37" fmla="*/ 159 h 672"/>
                  <a:gd name="T38" fmla="*/ 214 w 743"/>
                  <a:gd name="T39" fmla="*/ 148 h 672"/>
                  <a:gd name="T40" fmla="*/ 220 w 743"/>
                  <a:gd name="T41" fmla="*/ 147 h 672"/>
                  <a:gd name="T42" fmla="*/ 225 w 743"/>
                  <a:gd name="T43" fmla="*/ 145 h 672"/>
                  <a:gd name="T44" fmla="*/ 219 w 743"/>
                  <a:gd name="T45" fmla="*/ 109 h 672"/>
                  <a:gd name="T46" fmla="*/ 233 w 743"/>
                  <a:gd name="T47" fmla="*/ 98 h 672"/>
                  <a:gd name="T48" fmla="*/ 234 w 743"/>
                  <a:gd name="T49" fmla="*/ 84 h 672"/>
                  <a:gd name="T50" fmla="*/ 238 w 743"/>
                  <a:gd name="T51" fmla="*/ 78 h 672"/>
                  <a:gd name="T52" fmla="*/ 239 w 743"/>
                  <a:gd name="T53" fmla="*/ 71 h 672"/>
                  <a:gd name="T54" fmla="*/ 230 w 743"/>
                  <a:gd name="T55" fmla="*/ 65 h 672"/>
                  <a:gd name="T56" fmla="*/ 225 w 743"/>
                  <a:gd name="T57" fmla="*/ 56 h 672"/>
                  <a:gd name="T58" fmla="*/ 220 w 743"/>
                  <a:gd name="T59" fmla="*/ 48 h 672"/>
                  <a:gd name="T60" fmla="*/ 210 w 743"/>
                  <a:gd name="T61" fmla="*/ 51 h 672"/>
                  <a:gd name="T62" fmla="*/ 207 w 743"/>
                  <a:gd name="T63" fmla="*/ 45 h 672"/>
                  <a:gd name="T64" fmla="*/ 198 w 743"/>
                  <a:gd name="T65" fmla="*/ 38 h 672"/>
                  <a:gd name="T66" fmla="*/ 192 w 743"/>
                  <a:gd name="T67" fmla="*/ 32 h 672"/>
                  <a:gd name="T68" fmla="*/ 176 w 743"/>
                  <a:gd name="T69" fmla="*/ 25 h 672"/>
                  <a:gd name="T70" fmla="*/ 161 w 743"/>
                  <a:gd name="T71" fmla="*/ 29 h 672"/>
                  <a:gd name="T72" fmla="*/ 155 w 743"/>
                  <a:gd name="T73" fmla="*/ 34 h 672"/>
                  <a:gd name="T74" fmla="*/ 143 w 743"/>
                  <a:gd name="T75" fmla="*/ 39 h 672"/>
                  <a:gd name="T76" fmla="*/ 137 w 743"/>
                  <a:gd name="T77" fmla="*/ 35 h 672"/>
                  <a:gd name="T78" fmla="*/ 129 w 743"/>
                  <a:gd name="T79" fmla="*/ 34 h 672"/>
                  <a:gd name="T80" fmla="*/ 118 w 743"/>
                  <a:gd name="T81" fmla="*/ 28 h 672"/>
                  <a:gd name="T82" fmla="*/ 104 w 743"/>
                  <a:gd name="T83" fmla="*/ 28 h 672"/>
                  <a:gd name="T84" fmla="*/ 96 w 743"/>
                  <a:gd name="T85" fmla="*/ 31 h 672"/>
                  <a:gd name="T86" fmla="*/ 83 w 743"/>
                  <a:gd name="T87" fmla="*/ 31 h 672"/>
                  <a:gd name="T88" fmla="*/ 77 w 743"/>
                  <a:gd name="T89" fmla="*/ 17 h 672"/>
                  <a:gd name="T90" fmla="*/ 59 w 743"/>
                  <a:gd name="T91" fmla="*/ 7 h 672"/>
                  <a:gd name="T92" fmla="*/ 49 w 743"/>
                  <a:gd name="T93" fmla="*/ 3 h 672"/>
                  <a:gd name="T94" fmla="*/ 45 w 743"/>
                  <a:gd name="T95" fmla="*/ 15 h 672"/>
                  <a:gd name="T96" fmla="*/ 39 w 743"/>
                  <a:gd name="T97" fmla="*/ 23 h 672"/>
                  <a:gd name="T98" fmla="*/ 39 w 743"/>
                  <a:gd name="T99" fmla="*/ 46 h 672"/>
                  <a:gd name="T100" fmla="*/ 34 w 743"/>
                  <a:gd name="T101" fmla="*/ 65 h 672"/>
                  <a:gd name="T102" fmla="*/ 29 w 743"/>
                  <a:gd name="T103" fmla="*/ 63 h 672"/>
                  <a:gd name="T104" fmla="*/ 23 w 743"/>
                  <a:gd name="T105" fmla="*/ 61 h 672"/>
                  <a:gd name="T106" fmla="*/ 19 w 743"/>
                  <a:gd name="T107" fmla="*/ 56 h 672"/>
                  <a:gd name="T108" fmla="*/ 17 w 743"/>
                  <a:gd name="T109" fmla="*/ 40 h 672"/>
                  <a:gd name="T110" fmla="*/ 24 w 743"/>
                  <a:gd name="T111" fmla="*/ 20 h 672"/>
                  <a:gd name="T112" fmla="*/ 32 w 743"/>
                  <a:gd name="T113" fmla="*/ 5 h 672"/>
                  <a:gd name="T114" fmla="*/ 17 w 743"/>
                  <a:gd name="T115" fmla="*/ 10 h 672"/>
                  <a:gd name="T116" fmla="*/ 5 w 743"/>
                  <a:gd name="T117" fmla="*/ 23 h 672"/>
                  <a:gd name="T118" fmla="*/ 0 w 743"/>
                  <a:gd name="T119" fmla="*/ 40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100" name="Freeform 169"/>
            <p:cNvSpPr>
              <a:spLocks/>
            </p:cNvSpPr>
            <p:nvPr>
              <p:custDataLst>
                <p:tags r:id="rId95"/>
              </p:custDataLst>
            </p:nvPr>
          </p:nvSpPr>
          <p:spPr bwMode="auto">
            <a:xfrm>
              <a:off x="10002420" y="4971492"/>
              <a:ext cx="46793" cy="11562"/>
            </a:xfrm>
            <a:custGeom>
              <a:avLst/>
              <a:gdLst>
                <a:gd name="T0" fmla="*/ 0 w 79"/>
                <a:gd name="T1" fmla="*/ 11112 h 23"/>
                <a:gd name="T2" fmla="*/ 8842 w 79"/>
                <a:gd name="T3" fmla="*/ 6281 h 23"/>
                <a:gd name="T4" fmla="*/ 18085 w 79"/>
                <a:gd name="T5" fmla="*/ 1933 h 23"/>
                <a:gd name="T6" fmla="*/ 22506 w 79"/>
                <a:gd name="T7" fmla="*/ 483 h 23"/>
                <a:gd name="T8" fmla="*/ 26123 w 79"/>
                <a:gd name="T9" fmla="*/ 0 h 23"/>
                <a:gd name="T10" fmla="*/ 27731 w 79"/>
                <a:gd name="T11" fmla="*/ 0 h 23"/>
                <a:gd name="T12" fmla="*/ 29741 w 79"/>
                <a:gd name="T13" fmla="*/ 483 h 23"/>
                <a:gd name="T14" fmla="*/ 30946 w 79"/>
                <a:gd name="T15" fmla="*/ 966 h 23"/>
                <a:gd name="T16" fmla="*/ 31750 w 79"/>
                <a:gd name="T17" fmla="*/ 1933 h 23"/>
                <a:gd name="T18" fmla="*/ 30946 w 79"/>
                <a:gd name="T19" fmla="*/ 3865 h 23"/>
                <a:gd name="T20" fmla="*/ 30142 w 79"/>
                <a:gd name="T21" fmla="*/ 6281 h 23"/>
                <a:gd name="T22" fmla="*/ 28937 w 79"/>
                <a:gd name="T23" fmla="*/ 7730 h 23"/>
                <a:gd name="T24" fmla="*/ 27329 w 79"/>
                <a:gd name="T25" fmla="*/ 9179 h 23"/>
                <a:gd name="T26" fmla="*/ 25722 w 79"/>
                <a:gd name="T27" fmla="*/ 10146 h 23"/>
                <a:gd name="T28" fmla="*/ 23712 w 79"/>
                <a:gd name="T29" fmla="*/ 10629 h 23"/>
                <a:gd name="T30" fmla="*/ 21301 w 79"/>
                <a:gd name="T31" fmla="*/ 11112 h 23"/>
                <a:gd name="T32" fmla="*/ 18487 w 79"/>
                <a:gd name="T33" fmla="*/ 11112 h 23"/>
                <a:gd name="T34" fmla="*/ 14870 w 79"/>
                <a:gd name="T35" fmla="*/ 11112 h 23"/>
                <a:gd name="T36" fmla="*/ 12861 w 79"/>
                <a:gd name="T37" fmla="*/ 10146 h 23"/>
                <a:gd name="T38" fmla="*/ 10449 w 79"/>
                <a:gd name="T39" fmla="*/ 9663 h 23"/>
                <a:gd name="T40" fmla="*/ 9244 w 79"/>
                <a:gd name="T41" fmla="*/ 9179 h 23"/>
                <a:gd name="T42" fmla="*/ 7636 w 79"/>
                <a:gd name="T43" fmla="*/ 8696 h 23"/>
                <a:gd name="T44" fmla="*/ 5627 w 79"/>
                <a:gd name="T45" fmla="*/ 8696 h 23"/>
                <a:gd name="T46" fmla="*/ 3617 w 79"/>
                <a:gd name="T47" fmla="*/ 9663 h 23"/>
                <a:gd name="T48" fmla="*/ 0 w 79"/>
                <a:gd name="T49" fmla="*/ 11112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01" name="Freeform 170"/>
            <p:cNvSpPr>
              <a:spLocks/>
            </p:cNvSpPr>
            <p:nvPr>
              <p:custDataLst>
                <p:tags r:id="rId96"/>
              </p:custDataLst>
            </p:nvPr>
          </p:nvSpPr>
          <p:spPr bwMode="auto">
            <a:xfrm>
              <a:off x="10173214" y="5110245"/>
              <a:ext cx="2341" cy="4955"/>
            </a:xfrm>
            <a:custGeom>
              <a:avLst/>
              <a:gdLst>
                <a:gd name="T0" fmla="*/ 0 w 1588"/>
                <a:gd name="T1" fmla="*/ 0 h 6"/>
                <a:gd name="T2" fmla="*/ 0 w 1588"/>
                <a:gd name="T3" fmla="*/ 4762 h 6"/>
                <a:gd name="T4" fmla="*/ 0 w 1588"/>
                <a:gd name="T5" fmla="*/ 0 h 6"/>
                <a:gd name="T6" fmla="*/ 0 60000 65536"/>
                <a:gd name="T7" fmla="*/ 0 60000 65536"/>
                <a:gd name="T8" fmla="*/ 0 60000 65536"/>
              </a:gdLst>
              <a:ahLst/>
              <a:cxnLst>
                <a:cxn ang="T6">
                  <a:pos x="T0" y="T1"/>
                </a:cxn>
                <a:cxn ang="T7">
                  <a:pos x="T2" y="T3"/>
                </a:cxn>
                <a:cxn ang="T8">
                  <a:pos x="T4" y="T5"/>
                </a:cxn>
              </a:cxnLst>
              <a:rect l="0" t="0" r="r" b="b"/>
              <a:pathLst>
                <a:path w="1588" h="6">
                  <a:moveTo>
                    <a:pt x="0" y="0"/>
                  </a:moveTo>
                  <a:lnTo>
                    <a:pt x="0" y="6"/>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02" name="Line 171"/>
            <p:cNvSpPr>
              <a:spLocks noChangeShapeType="1"/>
            </p:cNvSpPr>
            <p:nvPr>
              <p:custDataLst>
                <p:tags r:id="rId97"/>
              </p:custDataLst>
            </p:nvPr>
          </p:nvSpPr>
          <p:spPr bwMode="auto">
            <a:xfrm flipV="1">
              <a:off x="10306577" y="5108587"/>
              <a:ext cx="2340" cy="13214"/>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03" name="Freeform 172"/>
            <p:cNvSpPr>
              <a:spLocks/>
            </p:cNvSpPr>
            <p:nvPr>
              <p:custDataLst>
                <p:tags r:id="rId98"/>
              </p:custDataLst>
            </p:nvPr>
          </p:nvSpPr>
          <p:spPr bwMode="auto">
            <a:xfrm>
              <a:off x="10306576" y="5108585"/>
              <a:ext cx="4679" cy="16518"/>
            </a:xfrm>
            <a:custGeom>
              <a:avLst/>
              <a:gdLst>
                <a:gd name="T0" fmla="*/ 0 w 5"/>
                <a:gd name="T1" fmla="*/ 0 h 30"/>
                <a:gd name="T2" fmla="*/ 1270 w 5"/>
                <a:gd name="T3" fmla="*/ 529 h 30"/>
                <a:gd name="T4" fmla="*/ 2540 w 5"/>
                <a:gd name="T5" fmla="*/ 2117 h 30"/>
                <a:gd name="T6" fmla="*/ 3175 w 5"/>
                <a:gd name="T7" fmla="*/ 4233 h 30"/>
                <a:gd name="T8" fmla="*/ 3175 w 5"/>
                <a:gd name="T9" fmla="*/ 6879 h 30"/>
                <a:gd name="T10" fmla="*/ 3175 w 5"/>
                <a:gd name="T11" fmla="*/ 9525 h 30"/>
                <a:gd name="T12" fmla="*/ 2540 w 5"/>
                <a:gd name="T13" fmla="*/ 12171 h 30"/>
                <a:gd name="T14" fmla="*/ 1270 w 5"/>
                <a:gd name="T15" fmla="*/ 14287 h 30"/>
                <a:gd name="T16" fmla="*/ 0 w 5"/>
                <a:gd name="T17" fmla="*/ 15875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04" name="Freeform 173"/>
            <p:cNvSpPr>
              <a:spLocks/>
            </p:cNvSpPr>
            <p:nvPr>
              <p:custDataLst>
                <p:tags r:id="rId99"/>
              </p:custDataLst>
            </p:nvPr>
          </p:nvSpPr>
          <p:spPr bwMode="auto">
            <a:xfrm>
              <a:off x="10746435" y="4556907"/>
              <a:ext cx="32756" cy="29731"/>
            </a:xfrm>
            <a:custGeom>
              <a:avLst/>
              <a:gdLst>
                <a:gd name="T0" fmla="*/ 0 w 53"/>
                <a:gd name="T1" fmla="*/ 6235 h 55"/>
                <a:gd name="T2" fmla="*/ 419 w 53"/>
                <a:gd name="T3" fmla="*/ 8832 h 55"/>
                <a:gd name="T4" fmla="*/ 2097 w 53"/>
                <a:gd name="T5" fmla="*/ 11430 h 55"/>
                <a:gd name="T6" fmla="*/ 3774 w 53"/>
                <a:gd name="T7" fmla="*/ 14028 h 55"/>
                <a:gd name="T8" fmla="*/ 6290 w 53"/>
                <a:gd name="T9" fmla="*/ 17145 h 55"/>
                <a:gd name="T10" fmla="*/ 10903 w 53"/>
                <a:gd name="T11" fmla="*/ 22860 h 55"/>
                <a:gd name="T12" fmla="*/ 13838 w 53"/>
                <a:gd name="T13" fmla="*/ 28575 h 55"/>
                <a:gd name="T14" fmla="*/ 22225 w 53"/>
                <a:gd name="T15" fmla="*/ 28575 h 55"/>
                <a:gd name="T16" fmla="*/ 16774 w 53"/>
                <a:gd name="T17" fmla="*/ 21301 h 55"/>
                <a:gd name="T18" fmla="*/ 11742 w 53"/>
                <a:gd name="T19" fmla="*/ 15067 h 55"/>
                <a:gd name="T20" fmla="*/ 9645 w 53"/>
                <a:gd name="T21" fmla="*/ 11950 h 55"/>
                <a:gd name="T22" fmla="*/ 7967 w 53"/>
                <a:gd name="T23" fmla="*/ 8313 h 55"/>
                <a:gd name="T24" fmla="*/ 6709 w 53"/>
                <a:gd name="T25" fmla="*/ 4156 h 55"/>
                <a:gd name="T26" fmla="*/ 5871 w 53"/>
                <a:gd name="T27" fmla="*/ 0 h 55"/>
                <a:gd name="T28" fmla="*/ 2935 w 53"/>
                <a:gd name="T29" fmla="*/ 3117 h 55"/>
                <a:gd name="T30" fmla="*/ 0 w 53"/>
                <a:gd name="T31" fmla="*/ 6235 h 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05" name="Freeform 174"/>
            <p:cNvSpPr>
              <a:spLocks/>
            </p:cNvSpPr>
            <p:nvPr>
              <p:custDataLst>
                <p:tags r:id="rId100"/>
              </p:custDataLst>
            </p:nvPr>
          </p:nvSpPr>
          <p:spPr bwMode="auto">
            <a:xfrm>
              <a:off x="10755794" y="4480923"/>
              <a:ext cx="39773" cy="41295"/>
            </a:xfrm>
            <a:custGeom>
              <a:avLst/>
              <a:gdLst>
                <a:gd name="T0" fmla="*/ 0 w 65"/>
                <a:gd name="T1" fmla="*/ 16934 h 75"/>
                <a:gd name="T2" fmla="*/ 3737 w 65"/>
                <a:gd name="T3" fmla="*/ 22754 h 75"/>
                <a:gd name="T4" fmla="*/ 8304 w 65"/>
                <a:gd name="T5" fmla="*/ 29105 h 75"/>
                <a:gd name="T6" fmla="*/ 10795 w 65"/>
                <a:gd name="T7" fmla="*/ 32280 h 75"/>
                <a:gd name="T8" fmla="*/ 13286 w 65"/>
                <a:gd name="T9" fmla="*/ 35455 h 75"/>
                <a:gd name="T10" fmla="*/ 16192 w 65"/>
                <a:gd name="T11" fmla="*/ 37571 h 75"/>
                <a:gd name="T12" fmla="*/ 19098 w 65"/>
                <a:gd name="T13" fmla="*/ 39688 h 75"/>
                <a:gd name="T14" fmla="*/ 21174 w 65"/>
                <a:gd name="T15" fmla="*/ 32280 h 75"/>
                <a:gd name="T16" fmla="*/ 24081 w 65"/>
                <a:gd name="T17" fmla="*/ 25400 h 75"/>
                <a:gd name="T18" fmla="*/ 25326 w 65"/>
                <a:gd name="T19" fmla="*/ 22225 h 75"/>
                <a:gd name="T20" fmla="*/ 26157 w 65"/>
                <a:gd name="T21" fmla="*/ 19050 h 75"/>
                <a:gd name="T22" fmla="*/ 26987 w 65"/>
                <a:gd name="T23" fmla="*/ 16404 h 75"/>
                <a:gd name="T24" fmla="*/ 26987 w 65"/>
                <a:gd name="T25" fmla="*/ 13759 h 75"/>
                <a:gd name="T26" fmla="*/ 26987 w 65"/>
                <a:gd name="T27" fmla="*/ 11113 h 75"/>
                <a:gd name="T28" fmla="*/ 26157 w 65"/>
                <a:gd name="T29" fmla="*/ 9525 h 75"/>
                <a:gd name="T30" fmla="*/ 25326 w 65"/>
                <a:gd name="T31" fmla="*/ 6879 h 75"/>
                <a:gd name="T32" fmla="*/ 24081 w 65"/>
                <a:gd name="T33" fmla="*/ 5292 h 75"/>
                <a:gd name="T34" fmla="*/ 21174 w 65"/>
                <a:gd name="T35" fmla="*/ 2646 h 75"/>
                <a:gd name="T36" fmla="*/ 19098 w 65"/>
                <a:gd name="T37" fmla="*/ 0 h 75"/>
                <a:gd name="T38" fmla="*/ 14116 w 65"/>
                <a:gd name="T39" fmla="*/ 0 h 75"/>
                <a:gd name="T40" fmla="*/ 10795 w 65"/>
                <a:gd name="T41" fmla="*/ 0 h 75"/>
                <a:gd name="T42" fmla="*/ 10380 w 65"/>
                <a:gd name="T43" fmla="*/ 1058 h 75"/>
                <a:gd name="T44" fmla="*/ 9964 w 65"/>
                <a:gd name="T45" fmla="*/ 3704 h 75"/>
                <a:gd name="T46" fmla="*/ 9549 w 65"/>
                <a:gd name="T47" fmla="*/ 4763 h 75"/>
                <a:gd name="T48" fmla="*/ 9549 w 65"/>
                <a:gd name="T49" fmla="*/ 5821 h 75"/>
                <a:gd name="T50" fmla="*/ 9964 w 65"/>
                <a:gd name="T51" fmla="*/ 6350 h 75"/>
                <a:gd name="T52" fmla="*/ 10795 w 65"/>
                <a:gd name="T53" fmla="*/ 6879 h 7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06" name="Freeform 175"/>
            <p:cNvSpPr>
              <a:spLocks/>
            </p:cNvSpPr>
            <p:nvPr>
              <p:custDataLst>
                <p:tags r:id="rId101"/>
              </p:custDataLst>
            </p:nvPr>
          </p:nvSpPr>
          <p:spPr bwMode="auto">
            <a:xfrm>
              <a:off x="10720700" y="4456149"/>
              <a:ext cx="25738" cy="31383"/>
            </a:xfrm>
            <a:custGeom>
              <a:avLst/>
              <a:gdLst>
                <a:gd name="T0" fmla="*/ 0 w 40"/>
                <a:gd name="T1" fmla="*/ 30162 h 62"/>
                <a:gd name="T2" fmla="*/ 1310 w 40"/>
                <a:gd name="T3" fmla="*/ 25297 h 62"/>
                <a:gd name="T4" fmla="*/ 3056 w 40"/>
                <a:gd name="T5" fmla="*/ 20919 h 62"/>
                <a:gd name="T6" fmla="*/ 5239 w 40"/>
                <a:gd name="T7" fmla="*/ 16054 h 62"/>
                <a:gd name="T8" fmla="*/ 7422 w 40"/>
                <a:gd name="T9" fmla="*/ 12162 h 62"/>
                <a:gd name="T10" fmla="*/ 10041 w 40"/>
                <a:gd name="T11" fmla="*/ 8270 h 62"/>
                <a:gd name="T12" fmla="*/ 12661 w 40"/>
                <a:gd name="T13" fmla="*/ 4378 h 62"/>
                <a:gd name="T14" fmla="*/ 15280 w 40"/>
                <a:gd name="T15" fmla="*/ 1459 h 62"/>
                <a:gd name="T16" fmla="*/ 17463 w 40"/>
                <a:gd name="T17" fmla="*/ 0 h 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07" name="Freeform 176"/>
            <p:cNvSpPr>
              <a:spLocks/>
            </p:cNvSpPr>
            <p:nvPr>
              <p:custDataLst>
                <p:tags r:id="rId102"/>
              </p:custDataLst>
            </p:nvPr>
          </p:nvSpPr>
          <p:spPr bwMode="auto">
            <a:xfrm>
              <a:off x="10601380" y="4328966"/>
              <a:ext cx="100604" cy="143701"/>
            </a:xfrm>
            <a:custGeom>
              <a:avLst/>
              <a:gdLst>
                <a:gd name="T0" fmla="*/ 68262 w 159"/>
                <a:gd name="T1" fmla="*/ 138113 h 259"/>
                <a:gd name="T2" fmla="*/ 68262 w 159"/>
                <a:gd name="T3" fmla="*/ 133847 h 259"/>
                <a:gd name="T4" fmla="*/ 68262 w 159"/>
                <a:gd name="T5" fmla="*/ 130114 h 259"/>
                <a:gd name="T6" fmla="*/ 68262 w 159"/>
                <a:gd name="T7" fmla="*/ 125848 h 259"/>
                <a:gd name="T8" fmla="*/ 68262 w 159"/>
                <a:gd name="T9" fmla="*/ 121582 h 259"/>
                <a:gd name="T10" fmla="*/ 68262 w 159"/>
                <a:gd name="T11" fmla="*/ 119449 h 259"/>
                <a:gd name="T12" fmla="*/ 67833 w 159"/>
                <a:gd name="T13" fmla="*/ 116783 h 259"/>
                <a:gd name="T14" fmla="*/ 66974 w 159"/>
                <a:gd name="T15" fmla="*/ 114650 h 259"/>
                <a:gd name="T16" fmla="*/ 65686 w 159"/>
                <a:gd name="T17" fmla="*/ 111984 h 259"/>
                <a:gd name="T18" fmla="*/ 62252 w 159"/>
                <a:gd name="T19" fmla="*/ 107717 h 259"/>
                <a:gd name="T20" fmla="*/ 57958 w 159"/>
                <a:gd name="T21" fmla="*/ 103985 h 259"/>
                <a:gd name="T22" fmla="*/ 53236 w 159"/>
                <a:gd name="T23" fmla="*/ 100785 h 259"/>
                <a:gd name="T24" fmla="*/ 48084 w 159"/>
                <a:gd name="T25" fmla="*/ 98119 h 259"/>
                <a:gd name="T26" fmla="*/ 42503 w 159"/>
                <a:gd name="T27" fmla="*/ 95986 h 259"/>
                <a:gd name="T28" fmla="*/ 37351 w 159"/>
                <a:gd name="T29" fmla="*/ 95453 h 259"/>
                <a:gd name="T30" fmla="*/ 36492 w 159"/>
                <a:gd name="T31" fmla="*/ 94919 h 259"/>
                <a:gd name="T32" fmla="*/ 35204 w 159"/>
                <a:gd name="T33" fmla="*/ 94386 h 259"/>
                <a:gd name="T34" fmla="*/ 34775 w 159"/>
                <a:gd name="T35" fmla="*/ 93320 h 259"/>
                <a:gd name="T36" fmla="*/ 34346 w 159"/>
                <a:gd name="T37" fmla="*/ 92253 h 259"/>
                <a:gd name="T38" fmla="*/ 34346 w 159"/>
                <a:gd name="T39" fmla="*/ 89054 h 259"/>
                <a:gd name="T40" fmla="*/ 34775 w 159"/>
                <a:gd name="T41" fmla="*/ 85854 h 259"/>
                <a:gd name="T42" fmla="*/ 36492 w 159"/>
                <a:gd name="T43" fmla="*/ 78922 h 259"/>
                <a:gd name="T44" fmla="*/ 37351 w 159"/>
                <a:gd name="T45" fmla="*/ 75722 h 259"/>
                <a:gd name="T46" fmla="*/ 31340 w 159"/>
                <a:gd name="T47" fmla="*/ 75189 h 259"/>
                <a:gd name="T48" fmla="*/ 25330 w 159"/>
                <a:gd name="T49" fmla="*/ 74122 h 259"/>
                <a:gd name="T50" fmla="*/ 20607 w 159"/>
                <a:gd name="T51" fmla="*/ 71989 h 259"/>
                <a:gd name="T52" fmla="*/ 17173 w 159"/>
                <a:gd name="T53" fmla="*/ 68790 h 259"/>
                <a:gd name="T54" fmla="*/ 13309 w 159"/>
                <a:gd name="T55" fmla="*/ 64524 h 259"/>
                <a:gd name="T56" fmla="*/ 10304 w 159"/>
                <a:gd name="T57" fmla="*/ 60258 h 259"/>
                <a:gd name="T58" fmla="*/ 7728 w 159"/>
                <a:gd name="T59" fmla="*/ 55459 h 259"/>
                <a:gd name="T60" fmla="*/ 5581 w 159"/>
                <a:gd name="T61" fmla="*/ 50126 h 259"/>
                <a:gd name="T62" fmla="*/ 3864 w 159"/>
                <a:gd name="T63" fmla="*/ 44793 h 259"/>
                <a:gd name="T64" fmla="*/ 3005 w 159"/>
                <a:gd name="T65" fmla="*/ 38928 h 259"/>
                <a:gd name="T66" fmla="*/ 2147 w 159"/>
                <a:gd name="T67" fmla="*/ 31995 h 259"/>
                <a:gd name="T68" fmla="*/ 859 w 159"/>
                <a:gd name="T69" fmla="*/ 25596 h 259"/>
                <a:gd name="T70" fmla="*/ 0 w 159"/>
                <a:gd name="T71" fmla="*/ 13331 h 259"/>
                <a:gd name="T72" fmla="*/ 0 w 159"/>
                <a:gd name="T73" fmla="*/ 0 h 25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08" name="Line 177"/>
            <p:cNvSpPr>
              <a:spLocks noChangeShapeType="1"/>
            </p:cNvSpPr>
            <p:nvPr>
              <p:custDataLst>
                <p:tags r:id="rId103"/>
              </p:custDataLst>
            </p:nvPr>
          </p:nvSpPr>
          <p:spPr bwMode="auto">
            <a:xfrm flipH="1" flipV="1">
              <a:off x="10592020" y="4294282"/>
              <a:ext cx="9357" cy="34686"/>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09" name="Freeform 178"/>
            <p:cNvSpPr>
              <a:spLocks/>
            </p:cNvSpPr>
            <p:nvPr>
              <p:custDataLst>
                <p:tags r:id="rId104"/>
              </p:custDataLst>
            </p:nvPr>
          </p:nvSpPr>
          <p:spPr bwMode="auto">
            <a:xfrm>
              <a:off x="10592020" y="4277757"/>
              <a:ext cx="9357" cy="16518"/>
            </a:xfrm>
            <a:custGeom>
              <a:avLst/>
              <a:gdLst>
                <a:gd name="T0" fmla="*/ 0 w 13"/>
                <a:gd name="T1" fmla="*/ 15875 h 25"/>
                <a:gd name="T2" fmla="*/ 488 w 13"/>
                <a:gd name="T3" fmla="*/ 12065 h 25"/>
                <a:gd name="T4" fmla="*/ 1954 w 13"/>
                <a:gd name="T5" fmla="*/ 8255 h 25"/>
                <a:gd name="T6" fmla="*/ 3908 w 13"/>
                <a:gd name="T7" fmla="*/ 3810 h 25"/>
                <a:gd name="T8" fmla="*/ 6350 w 13"/>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25">
                  <a:moveTo>
                    <a:pt x="0" y="25"/>
                  </a:moveTo>
                  <a:lnTo>
                    <a:pt x="1" y="19"/>
                  </a:lnTo>
                  <a:lnTo>
                    <a:pt x="4" y="13"/>
                  </a:lnTo>
                  <a:lnTo>
                    <a:pt x="8" y="6"/>
                  </a:lnTo>
                  <a:lnTo>
                    <a:pt x="1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10" name="Line 179"/>
            <p:cNvSpPr>
              <a:spLocks noChangeShapeType="1"/>
            </p:cNvSpPr>
            <p:nvPr>
              <p:custDataLst>
                <p:tags r:id="rId105"/>
              </p:custDataLst>
            </p:nvPr>
          </p:nvSpPr>
          <p:spPr bwMode="auto">
            <a:xfrm flipV="1">
              <a:off x="10601374" y="4264547"/>
              <a:ext cx="0" cy="13214"/>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11" name="Freeform 180"/>
            <p:cNvSpPr>
              <a:spLocks/>
            </p:cNvSpPr>
            <p:nvPr>
              <p:custDataLst>
                <p:tags r:id="rId106"/>
              </p:custDataLst>
            </p:nvPr>
          </p:nvSpPr>
          <p:spPr bwMode="auto">
            <a:xfrm>
              <a:off x="10533523" y="4195174"/>
              <a:ext cx="67851" cy="69375"/>
            </a:xfrm>
            <a:custGeom>
              <a:avLst/>
              <a:gdLst>
                <a:gd name="T0" fmla="*/ 46038 w 100"/>
                <a:gd name="T1" fmla="*/ 66675 h 123"/>
                <a:gd name="T2" fmla="*/ 41434 w 100"/>
                <a:gd name="T3" fmla="*/ 66133 h 123"/>
                <a:gd name="T4" fmla="*/ 34989 w 100"/>
                <a:gd name="T5" fmla="*/ 64507 h 123"/>
                <a:gd name="T6" fmla="*/ 27623 w 100"/>
                <a:gd name="T7" fmla="*/ 61796 h 123"/>
                <a:gd name="T8" fmla="*/ 19796 w 100"/>
                <a:gd name="T9" fmla="*/ 58002 h 123"/>
                <a:gd name="T10" fmla="*/ 15653 w 100"/>
                <a:gd name="T11" fmla="*/ 55834 h 123"/>
                <a:gd name="T12" fmla="*/ 12430 w 100"/>
                <a:gd name="T13" fmla="*/ 53665 h 123"/>
                <a:gd name="T14" fmla="*/ 9208 w 100"/>
                <a:gd name="T15" fmla="*/ 50955 h 123"/>
                <a:gd name="T16" fmla="*/ 5985 w 100"/>
                <a:gd name="T17" fmla="*/ 48245 h 123"/>
                <a:gd name="T18" fmla="*/ 3683 w 100"/>
                <a:gd name="T19" fmla="*/ 45534 h 123"/>
                <a:gd name="T20" fmla="*/ 1842 w 100"/>
                <a:gd name="T21" fmla="*/ 42824 h 123"/>
                <a:gd name="T22" fmla="*/ 460 w 100"/>
                <a:gd name="T23" fmla="*/ 39571 h 123"/>
                <a:gd name="T24" fmla="*/ 0 w 100"/>
                <a:gd name="T25" fmla="*/ 36861 h 123"/>
                <a:gd name="T26" fmla="*/ 921 w 100"/>
                <a:gd name="T27" fmla="*/ 29814 h 123"/>
                <a:gd name="T28" fmla="*/ 3223 w 100"/>
                <a:gd name="T29" fmla="*/ 19515 h 123"/>
                <a:gd name="T30" fmla="*/ 5064 w 100"/>
                <a:gd name="T31" fmla="*/ 9215 h 123"/>
                <a:gd name="T32" fmla="*/ 5985 w 100"/>
                <a:gd name="T33" fmla="*/ 0 h 1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12" name="Freeform 181"/>
            <p:cNvSpPr>
              <a:spLocks/>
            </p:cNvSpPr>
            <p:nvPr>
              <p:custDataLst>
                <p:tags r:id="rId107"/>
              </p:custDataLst>
            </p:nvPr>
          </p:nvSpPr>
          <p:spPr bwMode="auto">
            <a:xfrm>
              <a:off x="10554584" y="4135711"/>
              <a:ext cx="2340" cy="52857"/>
            </a:xfrm>
            <a:custGeom>
              <a:avLst/>
              <a:gdLst>
                <a:gd name="T0" fmla="*/ 1587 w 5"/>
                <a:gd name="T1" fmla="*/ 0 h 99"/>
                <a:gd name="T2" fmla="*/ 1270 w 5"/>
                <a:gd name="T3" fmla="*/ 17446 h 99"/>
                <a:gd name="T4" fmla="*/ 317 w 5"/>
                <a:gd name="T5" fmla="*/ 30275 h 99"/>
                <a:gd name="T6" fmla="*/ 0 w 5"/>
                <a:gd name="T7" fmla="*/ 35406 h 99"/>
                <a:gd name="T8" fmla="*/ 0 w 5"/>
                <a:gd name="T9" fmla="*/ 40024 h 99"/>
                <a:gd name="T10" fmla="*/ 635 w 5"/>
                <a:gd name="T11" fmla="*/ 44642 h 99"/>
                <a:gd name="T12" fmla="*/ 1587 w 5"/>
                <a:gd name="T13" fmla="*/ 50800 h 9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 h="99">
                  <a:moveTo>
                    <a:pt x="5" y="0"/>
                  </a:moveTo>
                  <a:lnTo>
                    <a:pt x="4" y="34"/>
                  </a:lnTo>
                  <a:lnTo>
                    <a:pt x="1" y="59"/>
                  </a:lnTo>
                  <a:lnTo>
                    <a:pt x="0" y="69"/>
                  </a:lnTo>
                  <a:lnTo>
                    <a:pt x="0" y="78"/>
                  </a:lnTo>
                  <a:lnTo>
                    <a:pt x="2" y="87"/>
                  </a:lnTo>
                  <a:lnTo>
                    <a:pt x="5" y="9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13" name="Freeform 182"/>
            <p:cNvSpPr>
              <a:spLocks/>
            </p:cNvSpPr>
            <p:nvPr>
              <p:custDataLst>
                <p:tags r:id="rId108"/>
              </p:custDataLst>
            </p:nvPr>
          </p:nvSpPr>
          <p:spPr bwMode="auto">
            <a:xfrm>
              <a:off x="10563939" y="4129104"/>
              <a:ext cx="11697" cy="37988"/>
            </a:xfrm>
            <a:custGeom>
              <a:avLst/>
              <a:gdLst>
                <a:gd name="T0" fmla="*/ 7937 w 14"/>
                <a:gd name="T1" fmla="*/ 0 h 68"/>
                <a:gd name="T2" fmla="*/ 4535 w 14"/>
                <a:gd name="T3" fmla="*/ 8591 h 68"/>
                <a:gd name="T4" fmla="*/ 2268 w 14"/>
                <a:gd name="T5" fmla="*/ 17719 h 68"/>
                <a:gd name="T6" fmla="*/ 1134 w 14"/>
                <a:gd name="T7" fmla="*/ 27921 h 68"/>
                <a:gd name="T8" fmla="*/ 0 w 14"/>
                <a:gd name="T9" fmla="*/ 36512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68">
                  <a:moveTo>
                    <a:pt x="14" y="0"/>
                  </a:moveTo>
                  <a:lnTo>
                    <a:pt x="8" y="16"/>
                  </a:lnTo>
                  <a:lnTo>
                    <a:pt x="4" y="33"/>
                  </a:lnTo>
                  <a:lnTo>
                    <a:pt x="2" y="52"/>
                  </a:lnTo>
                  <a:lnTo>
                    <a:pt x="0" y="6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14" name="Freeform 183"/>
            <p:cNvSpPr>
              <a:spLocks/>
            </p:cNvSpPr>
            <p:nvPr>
              <p:custDataLst>
                <p:tags r:id="rId109"/>
              </p:custDataLst>
            </p:nvPr>
          </p:nvSpPr>
          <p:spPr bwMode="auto">
            <a:xfrm>
              <a:off x="10587340" y="4109283"/>
              <a:ext cx="2340" cy="23125"/>
            </a:xfrm>
            <a:custGeom>
              <a:avLst/>
              <a:gdLst>
                <a:gd name="T0" fmla="*/ 0 w 1587"/>
                <a:gd name="T1" fmla="*/ 0 h 43"/>
                <a:gd name="T2" fmla="*/ 0 w 1587"/>
                <a:gd name="T3" fmla="*/ 6719 h 43"/>
                <a:gd name="T4" fmla="*/ 0 w 1587"/>
                <a:gd name="T5" fmla="*/ 13438 h 43"/>
                <a:gd name="T6" fmla="*/ 0 w 1587"/>
                <a:gd name="T7" fmla="*/ 19124 h 43"/>
                <a:gd name="T8" fmla="*/ 0 w 1587"/>
                <a:gd name="T9" fmla="*/ 22225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43">
                  <a:moveTo>
                    <a:pt x="0" y="0"/>
                  </a:moveTo>
                  <a:lnTo>
                    <a:pt x="0" y="13"/>
                  </a:lnTo>
                  <a:lnTo>
                    <a:pt x="0" y="26"/>
                  </a:lnTo>
                  <a:lnTo>
                    <a:pt x="0" y="37"/>
                  </a:lnTo>
                  <a:lnTo>
                    <a:pt x="0" y="4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15" name="Line 184"/>
            <p:cNvSpPr>
              <a:spLocks noChangeShapeType="1"/>
            </p:cNvSpPr>
            <p:nvPr>
              <p:custDataLst>
                <p:tags r:id="rId110"/>
              </p:custDataLst>
            </p:nvPr>
          </p:nvSpPr>
          <p:spPr bwMode="auto">
            <a:xfrm flipV="1">
              <a:off x="10587340" y="4129107"/>
              <a:ext cx="2340" cy="3304"/>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16" name="Freeform 185"/>
            <p:cNvSpPr>
              <a:spLocks/>
            </p:cNvSpPr>
            <p:nvPr>
              <p:custDataLst>
                <p:tags r:id="rId111"/>
              </p:custDataLst>
            </p:nvPr>
          </p:nvSpPr>
          <p:spPr bwMode="auto">
            <a:xfrm>
              <a:off x="10563939" y="4112584"/>
              <a:ext cx="2340" cy="16518"/>
            </a:xfrm>
            <a:custGeom>
              <a:avLst/>
              <a:gdLst>
                <a:gd name="T0" fmla="*/ 0 w 1587"/>
                <a:gd name="T1" fmla="*/ 15875 h 31"/>
                <a:gd name="T2" fmla="*/ 0 w 1587"/>
                <a:gd name="T3" fmla="*/ 11266 h 31"/>
                <a:gd name="T4" fmla="*/ 0 w 1587"/>
                <a:gd name="T5" fmla="*/ 7681 h 31"/>
                <a:gd name="T6" fmla="*/ 0 w 1587"/>
                <a:gd name="T7" fmla="*/ 4097 h 31"/>
                <a:gd name="T8" fmla="*/ 0 w 158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7" h="31">
                  <a:moveTo>
                    <a:pt x="0" y="31"/>
                  </a:moveTo>
                  <a:lnTo>
                    <a:pt x="0" y="22"/>
                  </a:lnTo>
                  <a:lnTo>
                    <a:pt x="0" y="15"/>
                  </a:lnTo>
                  <a:lnTo>
                    <a:pt x="0" y="8"/>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17" name="Freeform 186"/>
            <p:cNvSpPr>
              <a:spLocks/>
            </p:cNvSpPr>
            <p:nvPr>
              <p:custDataLst>
                <p:tags r:id="rId112"/>
              </p:custDataLst>
            </p:nvPr>
          </p:nvSpPr>
          <p:spPr bwMode="auto">
            <a:xfrm>
              <a:off x="10152164" y="5141624"/>
              <a:ext cx="142719" cy="90847"/>
            </a:xfrm>
            <a:custGeom>
              <a:avLst/>
              <a:gdLst>
                <a:gd name="T0" fmla="*/ 8177 w 225"/>
                <a:gd name="T1" fmla="*/ 82608 h 167"/>
                <a:gd name="T2" fmla="*/ 3013 w 225"/>
                <a:gd name="T3" fmla="*/ 74242 h 167"/>
                <a:gd name="T4" fmla="*/ 0 w 225"/>
                <a:gd name="T5" fmla="*/ 67968 h 167"/>
                <a:gd name="T6" fmla="*/ 430 w 225"/>
                <a:gd name="T7" fmla="*/ 56466 h 167"/>
                <a:gd name="T8" fmla="*/ 4734 w 225"/>
                <a:gd name="T9" fmla="*/ 35553 h 167"/>
                <a:gd name="T10" fmla="*/ 10329 w 225"/>
                <a:gd name="T11" fmla="*/ 20390 h 167"/>
                <a:gd name="T12" fmla="*/ 14633 w 225"/>
                <a:gd name="T13" fmla="*/ 10979 h 167"/>
                <a:gd name="T14" fmla="*/ 18937 w 225"/>
                <a:gd name="T15" fmla="*/ 4705 h 167"/>
                <a:gd name="T16" fmla="*/ 23241 w 225"/>
                <a:gd name="T17" fmla="*/ 523 h 167"/>
                <a:gd name="T18" fmla="*/ 27975 w 225"/>
                <a:gd name="T19" fmla="*/ 523 h 167"/>
                <a:gd name="T20" fmla="*/ 32709 w 225"/>
                <a:gd name="T21" fmla="*/ 1568 h 167"/>
                <a:gd name="T22" fmla="*/ 37874 w 225"/>
                <a:gd name="T23" fmla="*/ 4183 h 167"/>
                <a:gd name="T24" fmla="*/ 43039 w 225"/>
                <a:gd name="T25" fmla="*/ 8888 h 167"/>
                <a:gd name="T26" fmla="*/ 48203 w 225"/>
                <a:gd name="T27" fmla="*/ 12548 h 167"/>
                <a:gd name="T28" fmla="*/ 55089 w 225"/>
                <a:gd name="T29" fmla="*/ 12548 h 167"/>
                <a:gd name="T30" fmla="*/ 62406 w 225"/>
                <a:gd name="T31" fmla="*/ 9934 h 167"/>
                <a:gd name="T32" fmla="*/ 71014 w 225"/>
                <a:gd name="T33" fmla="*/ 3660 h 167"/>
                <a:gd name="T34" fmla="*/ 96837 w 225"/>
                <a:gd name="T35" fmla="*/ 0 h 167"/>
                <a:gd name="T36" fmla="*/ 92533 w 225"/>
                <a:gd name="T37" fmla="*/ 11502 h 167"/>
                <a:gd name="T38" fmla="*/ 86508 w 225"/>
                <a:gd name="T39" fmla="*/ 21436 h 167"/>
                <a:gd name="T40" fmla="*/ 72305 w 225"/>
                <a:gd name="T41" fmla="*/ 37644 h 167"/>
                <a:gd name="T42" fmla="*/ 59393 w 225"/>
                <a:gd name="T43" fmla="*/ 52283 h 167"/>
                <a:gd name="T44" fmla="*/ 55520 w 225"/>
                <a:gd name="T45" fmla="*/ 59603 h 167"/>
                <a:gd name="T46" fmla="*/ 54229 w 225"/>
                <a:gd name="T47" fmla="*/ 67968 h 167"/>
                <a:gd name="T48" fmla="*/ 52938 w 225"/>
                <a:gd name="T49" fmla="*/ 65877 h 167"/>
                <a:gd name="T50" fmla="*/ 51646 w 225"/>
                <a:gd name="T51" fmla="*/ 61171 h 167"/>
                <a:gd name="T52" fmla="*/ 45621 w 225"/>
                <a:gd name="T53" fmla="*/ 63263 h 167"/>
                <a:gd name="T54" fmla="*/ 41748 w 225"/>
                <a:gd name="T55" fmla="*/ 66923 h 167"/>
                <a:gd name="T56" fmla="*/ 34431 w 225"/>
                <a:gd name="T57" fmla="*/ 75811 h 167"/>
                <a:gd name="T58" fmla="*/ 30557 w 225"/>
                <a:gd name="T59" fmla="*/ 79993 h 167"/>
                <a:gd name="T60" fmla="*/ 25823 w 225"/>
                <a:gd name="T61" fmla="*/ 83653 h 167"/>
                <a:gd name="T62" fmla="*/ 19798 w 225"/>
                <a:gd name="T63" fmla="*/ 86267 h 167"/>
                <a:gd name="T64" fmla="*/ 11190 w 225"/>
                <a:gd name="T65" fmla="*/ 87313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18" name="Freeform 187"/>
            <p:cNvSpPr>
              <a:spLocks/>
            </p:cNvSpPr>
            <p:nvPr>
              <p:custDataLst>
                <p:tags r:id="rId113"/>
              </p:custDataLst>
            </p:nvPr>
          </p:nvSpPr>
          <p:spPr bwMode="auto">
            <a:xfrm>
              <a:off x="10355713" y="4328963"/>
              <a:ext cx="4679" cy="18170"/>
            </a:xfrm>
            <a:custGeom>
              <a:avLst/>
              <a:gdLst>
                <a:gd name="T0" fmla="*/ 0 w 7"/>
                <a:gd name="T1" fmla="*/ 17463 h 31"/>
                <a:gd name="T2" fmla="*/ 2268 w 7"/>
                <a:gd name="T3" fmla="*/ 12393 h 31"/>
                <a:gd name="T4" fmla="*/ 2721 w 7"/>
                <a:gd name="T5" fmla="*/ 7323 h 31"/>
                <a:gd name="T6" fmla="*/ 3175 w 7"/>
                <a:gd name="T7" fmla="*/ 3380 h 31"/>
                <a:gd name="T8" fmla="*/ 3175 w 7"/>
                <a:gd name="T9" fmla="*/ 0 h 31"/>
                <a:gd name="T10" fmla="*/ 2721 w 7"/>
                <a:gd name="T11" fmla="*/ 3380 h 31"/>
                <a:gd name="T12" fmla="*/ 1814 w 7"/>
                <a:gd name="T13" fmla="*/ 7323 h 31"/>
                <a:gd name="T14" fmla="*/ 454 w 7"/>
                <a:gd name="T15" fmla="*/ 12393 h 31"/>
                <a:gd name="T16" fmla="*/ 0 w 7"/>
                <a:gd name="T17" fmla="*/ 17463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19" name="Freeform 188"/>
            <p:cNvSpPr>
              <a:spLocks/>
            </p:cNvSpPr>
            <p:nvPr>
              <p:custDataLst>
                <p:tags r:id="rId114"/>
              </p:custDataLst>
            </p:nvPr>
          </p:nvSpPr>
          <p:spPr bwMode="auto">
            <a:xfrm>
              <a:off x="10257443" y="4248027"/>
              <a:ext cx="23397" cy="16518"/>
            </a:xfrm>
            <a:custGeom>
              <a:avLst/>
              <a:gdLst>
                <a:gd name="T0" fmla="*/ 15875 w 33"/>
                <a:gd name="T1" fmla="*/ 15875 h 31"/>
                <a:gd name="T2" fmla="*/ 15875 w 33"/>
                <a:gd name="T3" fmla="*/ 0 h 31"/>
                <a:gd name="T4" fmla="*/ 12989 w 33"/>
                <a:gd name="T5" fmla="*/ 0 h 31"/>
                <a:gd name="T6" fmla="*/ 10583 w 33"/>
                <a:gd name="T7" fmla="*/ 1024 h 31"/>
                <a:gd name="T8" fmla="*/ 7697 w 33"/>
                <a:gd name="T9" fmla="*/ 2560 h 31"/>
                <a:gd name="T10" fmla="*/ 5292 w 33"/>
                <a:gd name="T11" fmla="*/ 4097 h 31"/>
                <a:gd name="T12" fmla="*/ 2886 w 33"/>
                <a:gd name="T13" fmla="*/ 6145 h 31"/>
                <a:gd name="T14" fmla="*/ 1443 w 33"/>
                <a:gd name="T15" fmla="*/ 8194 h 31"/>
                <a:gd name="T16" fmla="*/ 481 w 33"/>
                <a:gd name="T17" fmla="*/ 10754 h 31"/>
                <a:gd name="T18" fmla="*/ 0 w 33"/>
                <a:gd name="T19" fmla="*/ 12802 h 31"/>
                <a:gd name="T20" fmla="*/ 481 w 33"/>
                <a:gd name="T21" fmla="*/ 13827 h 31"/>
                <a:gd name="T22" fmla="*/ 1443 w 33"/>
                <a:gd name="T23" fmla="*/ 14851 h 31"/>
                <a:gd name="T24" fmla="*/ 2886 w 33"/>
                <a:gd name="T25" fmla="*/ 15363 h 31"/>
                <a:gd name="T26" fmla="*/ 5292 w 33"/>
                <a:gd name="T27" fmla="*/ 15363 h 31"/>
                <a:gd name="T28" fmla="*/ 10583 w 33"/>
                <a:gd name="T29" fmla="*/ 15875 h 31"/>
                <a:gd name="T30" fmla="*/ 15875 w 33"/>
                <a:gd name="T31" fmla="*/ 15875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20" name="Freeform 189"/>
            <p:cNvSpPr>
              <a:spLocks/>
            </p:cNvSpPr>
            <p:nvPr>
              <p:custDataLst>
                <p:tags r:id="rId115"/>
              </p:custDataLst>
            </p:nvPr>
          </p:nvSpPr>
          <p:spPr bwMode="auto">
            <a:xfrm>
              <a:off x="10280840" y="4157182"/>
              <a:ext cx="4679" cy="9911"/>
            </a:xfrm>
            <a:custGeom>
              <a:avLst/>
              <a:gdLst>
                <a:gd name="T0" fmla="*/ 0 w 13"/>
                <a:gd name="T1" fmla="*/ 9525 h 19"/>
                <a:gd name="T2" fmla="*/ 488 w 13"/>
                <a:gd name="T3" fmla="*/ 9024 h 19"/>
                <a:gd name="T4" fmla="*/ 1221 w 13"/>
                <a:gd name="T5" fmla="*/ 8522 h 19"/>
                <a:gd name="T6" fmla="*/ 1710 w 13"/>
                <a:gd name="T7" fmla="*/ 7520 h 19"/>
                <a:gd name="T8" fmla="*/ 1954 w 13"/>
                <a:gd name="T9" fmla="*/ 6016 h 19"/>
                <a:gd name="T10" fmla="*/ 2931 w 13"/>
                <a:gd name="T11" fmla="*/ 3008 h 19"/>
                <a:gd name="T12" fmla="*/ 3175 w 13"/>
                <a:gd name="T13" fmla="*/ 0 h 19"/>
                <a:gd name="T14" fmla="*/ 0 w 13"/>
                <a:gd name="T15" fmla="*/ 9525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21" name="Freeform 190"/>
            <p:cNvSpPr>
              <a:spLocks/>
            </p:cNvSpPr>
            <p:nvPr>
              <p:custDataLst>
                <p:tags r:id="rId116"/>
              </p:custDataLst>
            </p:nvPr>
          </p:nvSpPr>
          <p:spPr bwMode="auto">
            <a:xfrm>
              <a:off x="10044533" y="4160489"/>
              <a:ext cx="53812" cy="23125"/>
            </a:xfrm>
            <a:custGeom>
              <a:avLst/>
              <a:gdLst>
                <a:gd name="T0" fmla="*/ 22663 w 87"/>
                <a:gd name="T1" fmla="*/ 22225 h 42"/>
                <a:gd name="T2" fmla="*/ 24761 w 87"/>
                <a:gd name="T3" fmla="*/ 22225 h 42"/>
                <a:gd name="T4" fmla="*/ 26859 w 87"/>
                <a:gd name="T5" fmla="*/ 21696 h 42"/>
                <a:gd name="T6" fmla="*/ 28538 w 87"/>
                <a:gd name="T7" fmla="*/ 21167 h 42"/>
                <a:gd name="T8" fmla="*/ 29797 w 87"/>
                <a:gd name="T9" fmla="*/ 20108 h 42"/>
                <a:gd name="T10" fmla="*/ 31476 w 87"/>
                <a:gd name="T11" fmla="*/ 17992 h 42"/>
                <a:gd name="T12" fmla="*/ 32735 w 87"/>
                <a:gd name="T13" fmla="*/ 14817 h 42"/>
                <a:gd name="T14" fmla="*/ 33155 w 87"/>
                <a:gd name="T15" fmla="*/ 11642 h 42"/>
                <a:gd name="T16" fmla="*/ 33574 w 87"/>
                <a:gd name="T17" fmla="*/ 8467 h 42"/>
                <a:gd name="T18" fmla="*/ 34414 w 87"/>
                <a:gd name="T19" fmla="*/ 5821 h 42"/>
                <a:gd name="T20" fmla="*/ 36512 w 87"/>
                <a:gd name="T21" fmla="*/ 3175 h 42"/>
                <a:gd name="T22" fmla="*/ 32315 w 87"/>
                <a:gd name="T23" fmla="*/ 1058 h 42"/>
                <a:gd name="T24" fmla="*/ 28118 w 87"/>
                <a:gd name="T25" fmla="*/ 0 h 42"/>
                <a:gd name="T26" fmla="*/ 23922 w 87"/>
                <a:gd name="T27" fmla="*/ 0 h 42"/>
                <a:gd name="T28" fmla="*/ 19725 w 87"/>
                <a:gd name="T29" fmla="*/ 0 h 42"/>
                <a:gd name="T30" fmla="*/ 16787 w 87"/>
                <a:gd name="T31" fmla="*/ 0 h 42"/>
                <a:gd name="T32" fmla="*/ 13430 w 87"/>
                <a:gd name="T33" fmla="*/ 1058 h 42"/>
                <a:gd name="T34" fmla="*/ 10492 w 87"/>
                <a:gd name="T35" fmla="*/ 2117 h 42"/>
                <a:gd name="T36" fmla="*/ 7974 w 87"/>
                <a:gd name="T37" fmla="*/ 3175 h 42"/>
                <a:gd name="T38" fmla="*/ 3357 w 87"/>
                <a:gd name="T39" fmla="*/ 6350 h 42"/>
                <a:gd name="T40" fmla="*/ 0 w 87"/>
                <a:gd name="T41" fmla="*/ 9525 h 42"/>
                <a:gd name="T42" fmla="*/ 4616 w 87"/>
                <a:gd name="T43" fmla="*/ 12700 h 42"/>
                <a:gd name="T44" fmla="*/ 11331 w 87"/>
                <a:gd name="T45" fmla="*/ 16933 h 42"/>
                <a:gd name="T46" fmla="*/ 18046 w 87"/>
                <a:gd name="T47" fmla="*/ 20638 h 42"/>
                <a:gd name="T48" fmla="*/ 22663 w 87"/>
                <a:gd name="T49" fmla="*/ 22225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22" name="Freeform 191"/>
            <p:cNvSpPr>
              <a:spLocks/>
            </p:cNvSpPr>
            <p:nvPr>
              <p:custDataLst>
                <p:tags r:id="rId117"/>
              </p:custDataLst>
            </p:nvPr>
          </p:nvSpPr>
          <p:spPr bwMode="auto">
            <a:xfrm>
              <a:off x="10404844" y="4642801"/>
              <a:ext cx="2340" cy="14867"/>
            </a:xfrm>
            <a:custGeom>
              <a:avLst/>
              <a:gdLst>
                <a:gd name="T0" fmla="*/ 0 w 7"/>
                <a:gd name="T1" fmla="*/ 0 h 31"/>
                <a:gd name="T2" fmla="*/ 1587 w 7"/>
                <a:gd name="T3" fmla="*/ 0 h 31"/>
                <a:gd name="T4" fmla="*/ 1587 w 7"/>
                <a:gd name="T5" fmla="*/ 8296 h 31"/>
                <a:gd name="T6" fmla="*/ 0 w 7"/>
                <a:gd name="T7" fmla="*/ 14288 h 31"/>
                <a:gd name="T8" fmla="*/ 0 w 7"/>
                <a:gd name="T9" fmla="*/ 0 h 3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31">
                  <a:moveTo>
                    <a:pt x="0" y="0"/>
                  </a:moveTo>
                  <a:lnTo>
                    <a:pt x="7" y="0"/>
                  </a:lnTo>
                  <a:lnTo>
                    <a:pt x="7" y="18"/>
                  </a:lnTo>
                  <a:lnTo>
                    <a:pt x="0" y="31"/>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23" name="Freeform 192"/>
            <p:cNvSpPr>
              <a:spLocks/>
            </p:cNvSpPr>
            <p:nvPr>
              <p:custDataLst>
                <p:tags r:id="rId118"/>
              </p:custDataLst>
            </p:nvPr>
          </p:nvSpPr>
          <p:spPr bwMode="auto">
            <a:xfrm>
              <a:off x="9279461" y="4129103"/>
              <a:ext cx="1502070" cy="944797"/>
            </a:xfrm>
            <a:custGeom>
              <a:avLst/>
              <a:gdLst>
                <a:gd name="T0" fmla="*/ 93526 w 2332"/>
                <a:gd name="T1" fmla="*/ 370879 h 1731"/>
                <a:gd name="T2" fmla="*/ 142038 w 2332"/>
                <a:gd name="T3" fmla="*/ 340453 h 1731"/>
                <a:gd name="T4" fmla="*/ 190112 w 2332"/>
                <a:gd name="T5" fmla="*/ 317896 h 1731"/>
                <a:gd name="T6" fmla="*/ 264409 w 2332"/>
                <a:gd name="T7" fmla="*/ 299011 h 1731"/>
                <a:gd name="T8" fmla="*/ 295875 w 2332"/>
                <a:gd name="T9" fmla="*/ 229242 h 1731"/>
                <a:gd name="T10" fmla="*/ 331276 w 2332"/>
                <a:gd name="T11" fmla="*/ 230291 h 1731"/>
                <a:gd name="T12" fmla="*/ 342639 w 2332"/>
                <a:gd name="T13" fmla="*/ 190423 h 1731"/>
                <a:gd name="T14" fmla="*/ 378476 w 2332"/>
                <a:gd name="T15" fmla="*/ 165768 h 1731"/>
                <a:gd name="T16" fmla="*/ 410380 w 2332"/>
                <a:gd name="T17" fmla="*/ 129047 h 1731"/>
                <a:gd name="T18" fmla="*/ 448839 w 2332"/>
                <a:gd name="T19" fmla="*/ 116982 h 1731"/>
                <a:gd name="T20" fmla="*/ 471128 w 2332"/>
                <a:gd name="T21" fmla="*/ 148981 h 1731"/>
                <a:gd name="T22" fmla="*/ 496039 w 2332"/>
                <a:gd name="T23" fmla="*/ 141637 h 1731"/>
                <a:gd name="T24" fmla="*/ 513958 w 2332"/>
                <a:gd name="T25" fmla="*/ 90228 h 1731"/>
                <a:gd name="T26" fmla="*/ 576892 w 2332"/>
                <a:gd name="T27" fmla="*/ 61376 h 1731"/>
                <a:gd name="T28" fmla="*/ 583884 w 2332"/>
                <a:gd name="T29" fmla="*/ 21508 h 1731"/>
                <a:gd name="T30" fmla="*/ 625840 w 2332"/>
                <a:gd name="T31" fmla="*/ 56130 h 1731"/>
                <a:gd name="T32" fmla="*/ 674788 w 2332"/>
                <a:gd name="T33" fmla="*/ 61376 h 1731"/>
                <a:gd name="T34" fmla="*/ 640262 w 2332"/>
                <a:gd name="T35" fmla="*/ 137440 h 1731"/>
                <a:gd name="T36" fmla="*/ 659492 w 2332"/>
                <a:gd name="T37" fmla="*/ 174686 h 1731"/>
                <a:gd name="T38" fmla="*/ 691396 w 2332"/>
                <a:gd name="T39" fmla="*/ 185702 h 1731"/>
                <a:gd name="T40" fmla="*/ 728981 w 2332"/>
                <a:gd name="T41" fmla="*/ 221898 h 1731"/>
                <a:gd name="T42" fmla="*/ 770937 w 2332"/>
                <a:gd name="T43" fmla="*/ 216652 h 1731"/>
                <a:gd name="T44" fmla="*/ 799781 w 2332"/>
                <a:gd name="T45" fmla="*/ 107539 h 1731"/>
                <a:gd name="T46" fmla="*/ 832122 w 2332"/>
                <a:gd name="T47" fmla="*/ 5246 h 1731"/>
                <a:gd name="T48" fmla="*/ 844796 w 2332"/>
                <a:gd name="T49" fmla="*/ 41966 h 1731"/>
                <a:gd name="T50" fmla="*/ 849604 w 2332"/>
                <a:gd name="T51" fmla="*/ 92326 h 1731"/>
                <a:gd name="T52" fmla="*/ 867959 w 2332"/>
                <a:gd name="T53" fmla="*/ 125899 h 1731"/>
                <a:gd name="T54" fmla="*/ 891560 w 2332"/>
                <a:gd name="T55" fmla="*/ 225045 h 1731"/>
                <a:gd name="T56" fmla="*/ 912975 w 2332"/>
                <a:gd name="T57" fmla="*/ 283274 h 1731"/>
                <a:gd name="T58" fmla="*/ 945315 w 2332"/>
                <a:gd name="T59" fmla="*/ 359863 h 1731"/>
                <a:gd name="T60" fmla="*/ 969790 w 2332"/>
                <a:gd name="T61" fmla="*/ 403403 h 1731"/>
                <a:gd name="T62" fmla="*/ 1019175 w 2332"/>
                <a:gd name="T63" fmla="*/ 467926 h 1731"/>
                <a:gd name="T64" fmla="*/ 994701 w 2332"/>
                <a:gd name="T65" fmla="*/ 579662 h 1731"/>
                <a:gd name="T66" fmla="*/ 912100 w 2332"/>
                <a:gd name="T67" fmla="*/ 714480 h 1731"/>
                <a:gd name="T68" fmla="*/ 876263 w 2332"/>
                <a:gd name="T69" fmla="*/ 751200 h 1731"/>
                <a:gd name="T70" fmla="*/ 803278 w 2332"/>
                <a:gd name="T71" fmla="*/ 834609 h 1731"/>
                <a:gd name="T72" fmla="*/ 764381 w 2332"/>
                <a:gd name="T73" fmla="*/ 879198 h 1731"/>
                <a:gd name="T74" fmla="*/ 694455 w 2332"/>
                <a:gd name="T75" fmla="*/ 905427 h 1731"/>
                <a:gd name="T76" fmla="*/ 662988 w 2332"/>
                <a:gd name="T77" fmla="*/ 888116 h 1731"/>
                <a:gd name="T78" fmla="*/ 616225 w 2332"/>
                <a:gd name="T79" fmla="*/ 907001 h 1731"/>
                <a:gd name="T80" fmla="*/ 566840 w 2332"/>
                <a:gd name="T81" fmla="*/ 888116 h 1731"/>
                <a:gd name="T82" fmla="*/ 558973 w 2332"/>
                <a:gd name="T83" fmla="*/ 846674 h 1731"/>
                <a:gd name="T84" fmla="*/ 551980 w 2332"/>
                <a:gd name="T85" fmla="*/ 795265 h 1731"/>
                <a:gd name="T86" fmla="*/ 535373 w 2332"/>
                <a:gd name="T87" fmla="*/ 786872 h 1731"/>
                <a:gd name="T88" fmla="*/ 559410 w 2332"/>
                <a:gd name="T89" fmla="*/ 724971 h 1731"/>
                <a:gd name="T90" fmla="*/ 475498 w 2332"/>
                <a:gd name="T91" fmla="*/ 714480 h 1731"/>
                <a:gd name="T92" fmla="*/ 419995 w 2332"/>
                <a:gd name="T93" fmla="*/ 672513 h 1731"/>
                <a:gd name="T94" fmla="*/ 329527 w 2332"/>
                <a:gd name="T95" fmla="*/ 694021 h 1731"/>
                <a:gd name="T96" fmla="*/ 221579 w 2332"/>
                <a:gd name="T97" fmla="*/ 744381 h 1731"/>
                <a:gd name="T98" fmla="*/ 93526 w 2332"/>
                <a:gd name="T99" fmla="*/ 772708 h 1731"/>
                <a:gd name="T100" fmla="*/ 24037 w 2332"/>
                <a:gd name="T101" fmla="*/ 781626 h 1731"/>
                <a:gd name="T102" fmla="*/ 874 w 2332"/>
                <a:gd name="T103" fmla="*/ 746479 h 1731"/>
                <a:gd name="T104" fmla="*/ 42393 w 2332"/>
                <a:gd name="T105" fmla="*/ 705037 h 1731"/>
                <a:gd name="T106" fmla="*/ 32778 w 2332"/>
                <a:gd name="T107" fmla="*/ 651005 h 1731"/>
                <a:gd name="T108" fmla="*/ 49385 w 2332"/>
                <a:gd name="T109" fmla="*/ 613760 h 1731"/>
                <a:gd name="T110" fmla="*/ 25348 w 2332"/>
                <a:gd name="T111" fmla="*/ 494680 h 1731"/>
                <a:gd name="T112" fmla="*/ 49385 w 2332"/>
                <a:gd name="T113" fmla="*/ 505696 h 1731"/>
                <a:gd name="T114" fmla="*/ 46326 w 2332"/>
                <a:gd name="T115" fmla="*/ 452189 h 1731"/>
                <a:gd name="T116" fmla="*/ 64245 w 2332"/>
                <a:gd name="T117" fmla="*/ 401305 h 17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24" name="Freeform 193"/>
            <p:cNvSpPr>
              <a:spLocks/>
            </p:cNvSpPr>
            <p:nvPr>
              <p:custDataLst>
                <p:tags r:id="rId119"/>
              </p:custDataLst>
            </p:nvPr>
          </p:nvSpPr>
          <p:spPr bwMode="auto">
            <a:xfrm>
              <a:off x="1153781" y="2741636"/>
              <a:ext cx="985001" cy="604540"/>
            </a:xfrm>
            <a:custGeom>
              <a:avLst/>
              <a:gdLst>
                <a:gd name="T0" fmla="*/ 541201 w 1535"/>
                <a:gd name="T1" fmla="*/ 484624 h 1109"/>
                <a:gd name="T2" fmla="*/ 565583 w 1535"/>
                <a:gd name="T3" fmla="*/ 514487 h 1109"/>
                <a:gd name="T4" fmla="*/ 531186 w 1535"/>
                <a:gd name="T5" fmla="*/ 523394 h 1109"/>
                <a:gd name="T6" fmla="*/ 512464 w 1535"/>
                <a:gd name="T7" fmla="*/ 573690 h 1109"/>
                <a:gd name="T8" fmla="*/ 463700 w 1535"/>
                <a:gd name="T9" fmla="*/ 527061 h 1109"/>
                <a:gd name="T10" fmla="*/ 432786 w 1535"/>
                <a:gd name="T11" fmla="*/ 530205 h 1109"/>
                <a:gd name="T12" fmla="*/ 397519 w 1535"/>
                <a:gd name="T13" fmla="*/ 544351 h 1109"/>
                <a:gd name="T14" fmla="*/ 342223 w 1535"/>
                <a:gd name="T15" fmla="*/ 508724 h 1109"/>
                <a:gd name="T16" fmla="*/ 282138 w 1535"/>
                <a:gd name="T17" fmla="*/ 480433 h 1109"/>
                <a:gd name="T18" fmla="*/ 256014 w 1535"/>
                <a:gd name="T19" fmla="*/ 462620 h 1109"/>
                <a:gd name="T20" fmla="*/ 233809 w 1535"/>
                <a:gd name="T21" fmla="*/ 437471 h 1109"/>
                <a:gd name="T22" fmla="*/ 211168 w 1535"/>
                <a:gd name="T23" fmla="*/ 432756 h 1109"/>
                <a:gd name="T24" fmla="*/ 191140 w 1535"/>
                <a:gd name="T25" fmla="*/ 396606 h 1109"/>
                <a:gd name="T26" fmla="*/ 203331 w 1535"/>
                <a:gd name="T27" fmla="*/ 369362 h 1109"/>
                <a:gd name="T28" fmla="*/ 195929 w 1535"/>
                <a:gd name="T29" fmla="*/ 314875 h 1109"/>
                <a:gd name="T30" fmla="*/ 153260 w 1535"/>
                <a:gd name="T31" fmla="*/ 245194 h 1109"/>
                <a:gd name="T32" fmla="*/ 132361 w 1535"/>
                <a:gd name="T33" fmla="*/ 223189 h 1109"/>
                <a:gd name="T34" fmla="*/ 127572 w 1535"/>
                <a:gd name="T35" fmla="*/ 193326 h 1109"/>
                <a:gd name="T36" fmla="*/ 94482 w 1535"/>
                <a:gd name="T37" fmla="*/ 129932 h 1109"/>
                <a:gd name="T38" fmla="*/ 72712 w 1535"/>
                <a:gd name="T39" fmla="*/ 38770 h 1109"/>
                <a:gd name="T40" fmla="*/ 36573 w 1535"/>
                <a:gd name="T41" fmla="*/ 54487 h 1109"/>
                <a:gd name="T42" fmla="*/ 49200 w 1535"/>
                <a:gd name="T43" fmla="*/ 116310 h 1109"/>
                <a:gd name="T44" fmla="*/ 65310 w 1535"/>
                <a:gd name="T45" fmla="*/ 170797 h 1109"/>
                <a:gd name="T46" fmla="*/ 85338 w 1535"/>
                <a:gd name="T47" fmla="*/ 210615 h 1109"/>
                <a:gd name="T48" fmla="*/ 87080 w 1535"/>
                <a:gd name="T49" fmla="*/ 243622 h 1109"/>
                <a:gd name="T50" fmla="*/ 92740 w 1535"/>
                <a:gd name="T51" fmla="*/ 274533 h 1109"/>
                <a:gd name="T52" fmla="*/ 112768 w 1535"/>
                <a:gd name="T53" fmla="*/ 299157 h 1109"/>
                <a:gd name="T54" fmla="*/ 93175 w 1535"/>
                <a:gd name="T55" fmla="*/ 312255 h 1109"/>
                <a:gd name="T56" fmla="*/ 84032 w 1535"/>
                <a:gd name="T57" fmla="*/ 283964 h 1109"/>
                <a:gd name="T58" fmla="*/ 52248 w 1535"/>
                <a:gd name="T59" fmla="*/ 248337 h 1109"/>
                <a:gd name="T60" fmla="*/ 63568 w 1535"/>
                <a:gd name="T61" fmla="*/ 220046 h 1109"/>
                <a:gd name="T62" fmla="*/ 38750 w 1535"/>
                <a:gd name="T63" fmla="*/ 191754 h 1109"/>
                <a:gd name="T64" fmla="*/ 11756 w 1535"/>
                <a:gd name="T65" fmla="*/ 160843 h 1109"/>
                <a:gd name="T66" fmla="*/ 28301 w 1535"/>
                <a:gd name="T67" fmla="*/ 151412 h 1109"/>
                <a:gd name="T68" fmla="*/ 27866 w 1535"/>
                <a:gd name="T69" fmla="*/ 117882 h 1109"/>
                <a:gd name="T70" fmla="*/ 2612 w 1535"/>
                <a:gd name="T71" fmla="*/ 61298 h 1109"/>
                <a:gd name="T72" fmla="*/ 16545 w 1535"/>
                <a:gd name="T73" fmla="*/ 2620 h 1109"/>
                <a:gd name="T74" fmla="*/ 91869 w 1535"/>
                <a:gd name="T75" fmla="*/ 9431 h 1109"/>
                <a:gd name="T76" fmla="*/ 157179 w 1535"/>
                <a:gd name="T77" fmla="*/ 39818 h 1109"/>
                <a:gd name="T78" fmla="*/ 216829 w 1535"/>
                <a:gd name="T79" fmla="*/ 28815 h 1109"/>
                <a:gd name="T80" fmla="*/ 258191 w 1535"/>
                <a:gd name="T81" fmla="*/ 28292 h 1109"/>
                <a:gd name="T82" fmla="*/ 275607 w 1535"/>
                <a:gd name="T83" fmla="*/ 57631 h 1109"/>
                <a:gd name="T84" fmla="*/ 304779 w 1535"/>
                <a:gd name="T85" fmla="*/ 112642 h 1109"/>
                <a:gd name="T86" fmla="*/ 326549 w 1535"/>
                <a:gd name="T87" fmla="*/ 100592 h 1109"/>
                <a:gd name="T88" fmla="*/ 357898 w 1535"/>
                <a:gd name="T89" fmla="*/ 92210 h 1109"/>
                <a:gd name="T90" fmla="*/ 382715 w 1535"/>
                <a:gd name="T91" fmla="*/ 127836 h 1109"/>
                <a:gd name="T92" fmla="*/ 394036 w 1535"/>
                <a:gd name="T93" fmla="*/ 189658 h 1109"/>
                <a:gd name="T94" fmla="*/ 419724 w 1535"/>
                <a:gd name="T95" fmla="*/ 212187 h 1109"/>
                <a:gd name="T96" fmla="*/ 425385 w 1535"/>
                <a:gd name="T97" fmla="*/ 238907 h 1109"/>
                <a:gd name="T98" fmla="*/ 405356 w 1535"/>
                <a:gd name="T99" fmla="*/ 257768 h 1109"/>
                <a:gd name="T100" fmla="*/ 399261 w 1535"/>
                <a:gd name="T101" fmla="*/ 332164 h 1109"/>
                <a:gd name="T102" fmla="*/ 416241 w 1535"/>
                <a:gd name="T103" fmla="*/ 414419 h 1109"/>
                <a:gd name="T104" fmla="*/ 458910 w 1535"/>
                <a:gd name="T105" fmla="*/ 459476 h 1109"/>
                <a:gd name="T106" fmla="*/ 507675 w 1535"/>
                <a:gd name="T107" fmla="*/ 444806 h 1109"/>
                <a:gd name="T108" fmla="*/ 543813 w 1535"/>
                <a:gd name="T109" fmla="*/ 445330 h 1109"/>
                <a:gd name="T110" fmla="*/ 564277 w 1535"/>
                <a:gd name="T111" fmla="*/ 388747 h 1109"/>
                <a:gd name="T112" fmla="*/ 581693 w 1535"/>
                <a:gd name="T113" fmla="*/ 363075 h 1109"/>
                <a:gd name="T114" fmla="*/ 655710 w 1535"/>
                <a:gd name="T115" fmla="*/ 355216 h 1109"/>
                <a:gd name="T116" fmla="*/ 654404 w 1535"/>
                <a:gd name="T117" fmla="*/ 381936 h 1109"/>
                <a:gd name="T118" fmla="*/ 639165 w 1535"/>
                <a:gd name="T119" fmla="*/ 430137 h 1109"/>
                <a:gd name="T120" fmla="*/ 596061 w 1535"/>
                <a:gd name="T121" fmla="*/ 465239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25" name="Freeform 194"/>
            <p:cNvSpPr>
              <a:spLocks/>
            </p:cNvSpPr>
            <p:nvPr>
              <p:custDataLst>
                <p:tags r:id="rId120"/>
              </p:custDataLst>
            </p:nvPr>
          </p:nvSpPr>
          <p:spPr bwMode="auto">
            <a:xfrm>
              <a:off x="3032536" y="4447889"/>
              <a:ext cx="311178" cy="275843"/>
            </a:xfrm>
            <a:custGeom>
              <a:avLst/>
              <a:gdLst>
                <a:gd name="T0" fmla="*/ 6082 w 486"/>
                <a:gd name="T1" fmla="*/ 92396 h 505"/>
                <a:gd name="T2" fmla="*/ 13468 w 486"/>
                <a:gd name="T3" fmla="*/ 103945 h 505"/>
                <a:gd name="T4" fmla="*/ 22156 w 486"/>
                <a:gd name="T5" fmla="*/ 121794 h 505"/>
                <a:gd name="T6" fmla="*/ 35624 w 486"/>
                <a:gd name="T7" fmla="*/ 139644 h 505"/>
                <a:gd name="T8" fmla="*/ 54739 w 486"/>
                <a:gd name="T9" fmla="*/ 153818 h 505"/>
                <a:gd name="T10" fmla="*/ 73855 w 486"/>
                <a:gd name="T11" fmla="*/ 162743 h 505"/>
                <a:gd name="T12" fmla="*/ 106872 w 486"/>
                <a:gd name="T13" fmla="*/ 172192 h 505"/>
                <a:gd name="T14" fmla="*/ 128160 w 486"/>
                <a:gd name="T15" fmla="*/ 180592 h 505"/>
                <a:gd name="T16" fmla="*/ 129898 w 486"/>
                <a:gd name="T17" fmla="*/ 200016 h 505"/>
                <a:gd name="T18" fmla="*/ 120340 w 486"/>
                <a:gd name="T19" fmla="*/ 219440 h 505"/>
                <a:gd name="T20" fmla="*/ 115996 w 486"/>
                <a:gd name="T21" fmla="*/ 232564 h 505"/>
                <a:gd name="T22" fmla="*/ 115561 w 486"/>
                <a:gd name="T23" fmla="*/ 243064 h 505"/>
                <a:gd name="T24" fmla="*/ 120774 w 486"/>
                <a:gd name="T25" fmla="*/ 253039 h 505"/>
                <a:gd name="T26" fmla="*/ 129898 w 486"/>
                <a:gd name="T27" fmla="*/ 259338 h 505"/>
                <a:gd name="T28" fmla="*/ 149447 w 486"/>
                <a:gd name="T29" fmla="*/ 264588 h 505"/>
                <a:gd name="T30" fmla="*/ 168128 w 486"/>
                <a:gd name="T31" fmla="*/ 264588 h 505"/>
                <a:gd name="T32" fmla="*/ 180293 w 486"/>
                <a:gd name="T33" fmla="*/ 259338 h 505"/>
                <a:gd name="T34" fmla="*/ 193760 w 486"/>
                <a:gd name="T35" fmla="*/ 248839 h 505"/>
                <a:gd name="T36" fmla="*/ 205490 w 486"/>
                <a:gd name="T37" fmla="*/ 234664 h 505"/>
                <a:gd name="T38" fmla="*/ 210704 w 486"/>
                <a:gd name="T39" fmla="*/ 219440 h 505"/>
                <a:gd name="T40" fmla="*/ 210269 w 486"/>
                <a:gd name="T41" fmla="*/ 208416 h 505"/>
                <a:gd name="T42" fmla="*/ 207662 w 486"/>
                <a:gd name="T43" fmla="*/ 187941 h 505"/>
                <a:gd name="T44" fmla="*/ 204621 w 486"/>
                <a:gd name="T45" fmla="*/ 165892 h 505"/>
                <a:gd name="T46" fmla="*/ 202015 w 486"/>
                <a:gd name="T47" fmla="*/ 141744 h 505"/>
                <a:gd name="T48" fmla="*/ 198105 w 486"/>
                <a:gd name="T49" fmla="*/ 132294 h 505"/>
                <a:gd name="T50" fmla="*/ 190719 w 486"/>
                <a:gd name="T51" fmla="*/ 125469 h 505"/>
                <a:gd name="T52" fmla="*/ 179424 w 486"/>
                <a:gd name="T53" fmla="*/ 121794 h 505"/>
                <a:gd name="T54" fmla="*/ 170301 w 486"/>
                <a:gd name="T55" fmla="*/ 116545 h 505"/>
                <a:gd name="T56" fmla="*/ 160743 w 486"/>
                <a:gd name="T57" fmla="*/ 108670 h 505"/>
                <a:gd name="T58" fmla="*/ 143365 w 486"/>
                <a:gd name="T59" fmla="*/ 98696 h 505"/>
                <a:gd name="T60" fmla="*/ 125988 w 486"/>
                <a:gd name="T61" fmla="*/ 90296 h 505"/>
                <a:gd name="T62" fmla="*/ 118602 w 486"/>
                <a:gd name="T63" fmla="*/ 83996 h 505"/>
                <a:gd name="T64" fmla="*/ 114692 w 486"/>
                <a:gd name="T65" fmla="*/ 79271 h 505"/>
                <a:gd name="T66" fmla="*/ 113389 w 486"/>
                <a:gd name="T67" fmla="*/ 65622 h 505"/>
                <a:gd name="T68" fmla="*/ 113389 w 486"/>
                <a:gd name="T69" fmla="*/ 47248 h 505"/>
                <a:gd name="T70" fmla="*/ 110782 w 486"/>
                <a:gd name="T71" fmla="*/ 37273 h 505"/>
                <a:gd name="T72" fmla="*/ 104700 w 486"/>
                <a:gd name="T73" fmla="*/ 28874 h 505"/>
                <a:gd name="T74" fmla="*/ 101659 w 486"/>
                <a:gd name="T75" fmla="*/ 19424 h 505"/>
                <a:gd name="T76" fmla="*/ 86454 w 486"/>
                <a:gd name="T77" fmla="*/ 6300 h 505"/>
                <a:gd name="T78" fmla="*/ 80806 w 486"/>
                <a:gd name="T79" fmla="*/ 4200 h 505"/>
                <a:gd name="T80" fmla="*/ 75158 w 486"/>
                <a:gd name="T81" fmla="*/ 1050 h 505"/>
                <a:gd name="T82" fmla="*/ 60387 w 486"/>
                <a:gd name="T83" fmla="*/ 525 h 505"/>
                <a:gd name="T84" fmla="*/ 30411 w 486"/>
                <a:gd name="T85" fmla="*/ 5775 h 505"/>
                <a:gd name="T86" fmla="*/ 18246 w 486"/>
                <a:gd name="T87" fmla="*/ 11025 h 505"/>
                <a:gd name="T88" fmla="*/ 10427 w 486"/>
                <a:gd name="T89" fmla="*/ 19424 h 505"/>
                <a:gd name="T90" fmla="*/ 8689 w 486"/>
                <a:gd name="T91" fmla="*/ 33598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26" name="Freeform 195"/>
            <p:cNvSpPr>
              <a:spLocks/>
            </p:cNvSpPr>
            <p:nvPr>
              <p:custDataLst>
                <p:tags r:id="rId121"/>
              </p:custDataLst>
            </p:nvPr>
          </p:nvSpPr>
          <p:spPr bwMode="auto">
            <a:xfrm>
              <a:off x="3282878" y="3620365"/>
              <a:ext cx="107625" cy="113970"/>
            </a:xfrm>
            <a:custGeom>
              <a:avLst/>
              <a:gdLst>
                <a:gd name="T0" fmla="*/ 3079 w 166"/>
                <a:gd name="T1" fmla="*/ 96371 h 208"/>
                <a:gd name="T2" fmla="*/ 34753 w 166"/>
                <a:gd name="T3" fmla="*/ 109537 h 208"/>
                <a:gd name="T4" fmla="*/ 37392 w 166"/>
                <a:gd name="T5" fmla="*/ 109010 h 208"/>
                <a:gd name="T6" fmla="*/ 39592 w 166"/>
                <a:gd name="T7" fmla="*/ 107431 h 208"/>
                <a:gd name="T8" fmla="*/ 42671 w 166"/>
                <a:gd name="T9" fmla="*/ 104271 h 208"/>
                <a:gd name="T10" fmla="*/ 45751 w 166"/>
                <a:gd name="T11" fmla="*/ 101111 h 208"/>
                <a:gd name="T12" fmla="*/ 51469 w 166"/>
                <a:gd name="T13" fmla="*/ 92685 h 208"/>
                <a:gd name="T14" fmla="*/ 57188 w 166"/>
                <a:gd name="T15" fmla="*/ 83206 h 208"/>
                <a:gd name="T16" fmla="*/ 67746 w 166"/>
                <a:gd name="T17" fmla="*/ 64248 h 208"/>
                <a:gd name="T18" fmla="*/ 73025 w 166"/>
                <a:gd name="T19" fmla="*/ 54242 h 208"/>
                <a:gd name="T20" fmla="*/ 63347 w 166"/>
                <a:gd name="T21" fmla="*/ 49502 h 208"/>
                <a:gd name="T22" fmla="*/ 55429 w 166"/>
                <a:gd name="T23" fmla="*/ 44236 h 208"/>
                <a:gd name="T24" fmla="*/ 47510 w 166"/>
                <a:gd name="T25" fmla="*/ 38970 h 208"/>
                <a:gd name="T26" fmla="*/ 40912 w 166"/>
                <a:gd name="T27" fmla="*/ 33704 h 208"/>
                <a:gd name="T28" fmla="*/ 37832 w 166"/>
                <a:gd name="T29" fmla="*/ 30544 h 208"/>
                <a:gd name="T30" fmla="*/ 35633 w 166"/>
                <a:gd name="T31" fmla="*/ 27911 h 208"/>
                <a:gd name="T32" fmla="*/ 32993 w 166"/>
                <a:gd name="T33" fmla="*/ 24751 h 208"/>
                <a:gd name="T34" fmla="*/ 31234 w 166"/>
                <a:gd name="T35" fmla="*/ 21065 h 208"/>
                <a:gd name="T36" fmla="*/ 29474 w 166"/>
                <a:gd name="T37" fmla="*/ 17378 h 208"/>
                <a:gd name="T38" fmla="*/ 28154 w 166"/>
                <a:gd name="T39" fmla="*/ 13692 h 208"/>
                <a:gd name="T40" fmla="*/ 27274 w 166"/>
                <a:gd name="T41" fmla="*/ 9479 h 208"/>
                <a:gd name="T42" fmla="*/ 26395 w 166"/>
                <a:gd name="T43" fmla="*/ 5793 h 208"/>
                <a:gd name="T44" fmla="*/ 21995 w 166"/>
                <a:gd name="T45" fmla="*/ 5266 h 208"/>
                <a:gd name="T46" fmla="*/ 18916 w 166"/>
                <a:gd name="T47" fmla="*/ 4213 h 208"/>
                <a:gd name="T48" fmla="*/ 17596 w 166"/>
                <a:gd name="T49" fmla="*/ 2633 h 208"/>
                <a:gd name="T50" fmla="*/ 17156 w 166"/>
                <a:gd name="T51" fmla="*/ 1580 h 208"/>
                <a:gd name="T52" fmla="*/ 16717 w 166"/>
                <a:gd name="T53" fmla="*/ 527 h 208"/>
                <a:gd name="T54" fmla="*/ 15837 w 166"/>
                <a:gd name="T55" fmla="*/ 0 h 208"/>
                <a:gd name="T56" fmla="*/ 14077 w 166"/>
                <a:gd name="T57" fmla="*/ 527 h 208"/>
                <a:gd name="T58" fmla="*/ 11878 w 166"/>
                <a:gd name="T59" fmla="*/ 2633 h 208"/>
                <a:gd name="T60" fmla="*/ 8798 w 166"/>
                <a:gd name="T61" fmla="*/ 5793 h 208"/>
                <a:gd name="T62" fmla="*/ 4839 w 166"/>
                <a:gd name="T63" fmla="*/ 11586 h 208"/>
                <a:gd name="T64" fmla="*/ 3079 w 166"/>
                <a:gd name="T65" fmla="*/ 15272 h 208"/>
                <a:gd name="T66" fmla="*/ 1760 w 166"/>
                <a:gd name="T67" fmla="*/ 19485 h 208"/>
                <a:gd name="T68" fmla="*/ 880 w 166"/>
                <a:gd name="T69" fmla="*/ 23698 h 208"/>
                <a:gd name="T70" fmla="*/ 0 w 166"/>
                <a:gd name="T71" fmla="*/ 28437 h 208"/>
                <a:gd name="T72" fmla="*/ 0 w 166"/>
                <a:gd name="T73" fmla="*/ 31597 h 208"/>
                <a:gd name="T74" fmla="*/ 880 w 166"/>
                <a:gd name="T75" fmla="*/ 34230 h 208"/>
                <a:gd name="T76" fmla="*/ 1320 w 166"/>
                <a:gd name="T77" fmla="*/ 36863 h 208"/>
                <a:gd name="T78" fmla="*/ 2200 w 166"/>
                <a:gd name="T79" fmla="*/ 40023 h 208"/>
                <a:gd name="T80" fmla="*/ 4399 w 166"/>
                <a:gd name="T81" fmla="*/ 45289 h 208"/>
                <a:gd name="T82" fmla="*/ 7478 w 166"/>
                <a:gd name="T83" fmla="*/ 51609 h 208"/>
                <a:gd name="T84" fmla="*/ 9678 w 166"/>
                <a:gd name="T85" fmla="*/ 57402 h 208"/>
                <a:gd name="T86" fmla="*/ 12317 w 166"/>
                <a:gd name="T87" fmla="*/ 63194 h 208"/>
                <a:gd name="T88" fmla="*/ 13197 w 166"/>
                <a:gd name="T89" fmla="*/ 66354 h 208"/>
                <a:gd name="T90" fmla="*/ 14077 w 166"/>
                <a:gd name="T91" fmla="*/ 70040 h 208"/>
                <a:gd name="T92" fmla="*/ 14517 w 166"/>
                <a:gd name="T93" fmla="*/ 73200 h 208"/>
                <a:gd name="T94" fmla="*/ 14517 w 166"/>
                <a:gd name="T95" fmla="*/ 77413 h 208"/>
                <a:gd name="T96" fmla="*/ 14077 w 166"/>
                <a:gd name="T97" fmla="*/ 80573 h 208"/>
                <a:gd name="T98" fmla="*/ 13637 w 166"/>
                <a:gd name="T99" fmla="*/ 83733 h 208"/>
                <a:gd name="T100" fmla="*/ 12317 w 166"/>
                <a:gd name="T101" fmla="*/ 86892 h 208"/>
                <a:gd name="T102" fmla="*/ 10998 w 166"/>
                <a:gd name="T103" fmla="*/ 88999 h 208"/>
                <a:gd name="T104" fmla="*/ 9238 w 166"/>
                <a:gd name="T105" fmla="*/ 91632 h 208"/>
                <a:gd name="T106" fmla="*/ 7478 w 166"/>
                <a:gd name="T107" fmla="*/ 93212 h 208"/>
                <a:gd name="T108" fmla="*/ 4839 w 166"/>
                <a:gd name="T109" fmla="*/ 94792 h 208"/>
                <a:gd name="T110" fmla="*/ 3079 w 166"/>
                <a:gd name="T111" fmla="*/ 96371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27" name="Freeform 196"/>
            <p:cNvSpPr>
              <a:spLocks/>
            </p:cNvSpPr>
            <p:nvPr>
              <p:custDataLst>
                <p:tags r:id="rId122"/>
              </p:custDataLst>
            </p:nvPr>
          </p:nvSpPr>
          <p:spPr bwMode="auto">
            <a:xfrm>
              <a:off x="2566941" y="3161181"/>
              <a:ext cx="102945" cy="61113"/>
            </a:xfrm>
            <a:custGeom>
              <a:avLst/>
              <a:gdLst>
                <a:gd name="T0" fmla="*/ 65165 w 164"/>
                <a:gd name="T1" fmla="*/ 58737 h 104"/>
                <a:gd name="T2" fmla="*/ 57073 w 164"/>
                <a:gd name="T3" fmla="*/ 57607 h 104"/>
                <a:gd name="T4" fmla="*/ 46851 w 164"/>
                <a:gd name="T5" fmla="*/ 54784 h 104"/>
                <a:gd name="T6" fmla="*/ 40888 w 164"/>
                <a:gd name="T7" fmla="*/ 53089 h 104"/>
                <a:gd name="T8" fmla="*/ 34073 w 164"/>
                <a:gd name="T9" fmla="*/ 52524 h 104"/>
                <a:gd name="T10" fmla="*/ 31092 w 164"/>
                <a:gd name="T11" fmla="*/ 52524 h 104"/>
                <a:gd name="T12" fmla="*/ 27259 w 164"/>
                <a:gd name="T13" fmla="*/ 53089 h 104"/>
                <a:gd name="T14" fmla="*/ 23425 w 164"/>
                <a:gd name="T15" fmla="*/ 54219 h 104"/>
                <a:gd name="T16" fmla="*/ 20018 w 164"/>
                <a:gd name="T17" fmla="*/ 55348 h 104"/>
                <a:gd name="T18" fmla="*/ 17463 w 164"/>
                <a:gd name="T19" fmla="*/ 56478 h 104"/>
                <a:gd name="T20" fmla="*/ 14481 w 164"/>
                <a:gd name="T21" fmla="*/ 56478 h 104"/>
                <a:gd name="T22" fmla="*/ 11500 w 164"/>
                <a:gd name="T23" fmla="*/ 55913 h 104"/>
                <a:gd name="T24" fmla="*/ 8092 w 164"/>
                <a:gd name="T25" fmla="*/ 54219 h 104"/>
                <a:gd name="T26" fmla="*/ 4685 w 164"/>
                <a:gd name="T27" fmla="*/ 51960 h 104"/>
                <a:gd name="T28" fmla="*/ 2555 w 164"/>
                <a:gd name="T29" fmla="*/ 49701 h 104"/>
                <a:gd name="T30" fmla="*/ 1278 w 164"/>
                <a:gd name="T31" fmla="*/ 48571 h 104"/>
                <a:gd name="T32" fmla="*/ 426 w 164"/>
                <a:gd name="T33" fmla="*/ 47441 h 104"/>
                <a:gd name="T34" fmla="*/ 0 w 164"/>
                <a:gd name="T35" fmla="*/ 45747 h 104"/>
                <a:gd name="T36" fmla="*/ 0 w 164"/>
                <a:gd name="T37" fmla="*/ 44618 h 104"/>
                <a:gd name="T38" fmla="*/ 0 w 164"/>
                <a:gd name="T39" fmla="*/ 42923 h 104"/>
                <a:gd name="T40" fmla="*/ 426 w 164"/>
                <a:gd name="T41" fmla="*/ 41794 h 104"/>
                <a:gd name="T42" fmla="*/ 1278 w 164"/>
                <a:gd name="T43" fmla="*/ 40099 h 104"/>
                <a:gd name="T44" fmla="*/ 2555 w 164"/>
                <a:gd name="T45" fmla="*/ 39535 h 104"/>
                <a:gd name="T46" fmla="*/ 5111 w 164"/>
                <a:gd name="T47" fmla="*/ 37840 h 104"/>
                <a:gd name="T48" fmla="*/ 8518 w 164"/>
                <a:gd name="T49" fmla="*/ 37275 h 104"/>
                <a:gd name="T50" fmla="*/ 17037 w 164"/>
                <a:gd name="T51" fmla="*/ 37275 h 104"/>
                <a:gd name="T52" fmla="*/ 25981 w 164"/>
                <a:gd name="T53" fmla="*/ 37840 h 104"/>
                <a:gd name="T54" fmla="*/ 29814 w 164"/>
                <a:gd name="T55" fmla="*/ 37840 h 104"/>
                <a:gd name="T56" fmla="*/ 33647 w 164"/>
                <a:gd name="T57" fmla="*/ 37840 h 104"/>
                <a:gd name="T58" fmla="*/ 37055 w 164"/>
                <a:gd name="T59" fmla="*/ 37840 h 104"/>
                <a:gd name="T60" fmla="*/ 40036 w 164"/>
                <a:gd name="T61" fmla="*/ 37840 h 104"/>
                <a:gd name="T62" fmla="*/ 40036 w 164"/>
                <a:gd name="T63" fmla="*/ 31628 h 104"/>
                <a:gd name="T64" fmla="*/ 40036 w 164"/>
                <a:gd name="T65" fmla="*/ 24285 h 104"/>
                <a:gd name="T66" fmla="*/ 40036 w 164"/>
                <a:gd name="T67" fmla="*/ 16379 h 104"/>
                <a:gd name="T68" fmla="*/ 40036 w 164"/>
                <a:gd name="T69" fmla="*/ 10166 h 104"/>
                <a:gd name="T70" fmla="*/ 33647 w 164"/>
                <a:gd name="T71" fmla="*/ 9601 h 104"/>
                <a:gd name="T72" fmla="*/ 28536 w 164"/>
                <a:gd name="T73" fmla="*/ 8472 h 104"/>
                <a:gd name="T74" fmla="*/ 26407 w 164"/>
                <a:gd name="T75" fmla="*/ 7342 h 104"/>
                <a:gd name="T76" fmla="*/ 24277 w 164"/>
                <a:gd name="T77" fmla="*/ 5648 h 104"/>
                <a:gd name="T78" fmla="*/ 22148 w 164"/>
                <a:gd name="T79" fmla="*/ 3389 h 104"/>
                <a:gd name="T80" fmla="*/ 20018 w 164"/>
                <a:gd name="T81" fmla="*/ 0 h 104"/>
                <a:gd name="T82" fmla="*/ 62184 w 164"/>
                <a:gd name="T83" fmla="*/ 0 h 104"/>
                <a:gd name="T84" fmla="*/ 62609 w 164"/>
                <a:gd name="T85" fmla="*/ 3389 h 104"/>
                <a:gd name="T86" fmla="*/ 63035 w 164"/>
                <a:gd name="T87" fmla="*/ 7342 h 104"/>
                <a:gd name="T88" fmla="*/ 63887 w 164"/>
                <a:gd name="T89" fmla="*/ 10731 h 104"/>
                <a:gd name="T90" fmla="*/ 64739 w 164"/>
                <a:gd name="T91" fmla="*/ 14119 h 104"/>
                <a:gd name="T92" fmla="*/ 66443 w 164"/>
                <a:gd name="T93" fmla="*/ 19767 h 104"/>
                <a:gd name="T94" fmla="*/ 67720 w 164"/>
                <a:gd name="T95" fmla="*/ 25980 h 104"/>
                <a:gd name="T96" fmla="*/ 69424 w 164"/>
                <a:gd name="T97" fmla="*/ 30498 h 104"/>
                <a:gd name="T98" fmla="*/ 69850 w 164"/>
                <a:gd name="T99" fmla="*/ 35016 h 104"/>
                <a:gd name="T100" fmla="*/ 69424 w 164"/>
                <a:gd name="T101" fmla="*/ 36711 h 104"/>
                <a:gd name="T102" fmla="*/ 68146 w 164"/>
                <a:gd name="T103" fmla="*/ 38405 h 104"/>
                <a:gd name="T104" fmla="*/ 66869 w 164"/>
                <a:gd name="T105" fmla="*/ 40099 h 104"/>
                <a:gd name="T106" fmla="*/ 65165 w 164"/>
                <a:gd name="T107" fmla="*/ 41229 h 104"/>
                <a:gd name="T108" fmla="*/ 65165 w 164"/>
                <a:gd name="T109" fmla="*/ 58737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28" name="Freeform 197"/>
            <p:cNvSpPr>
              <a:spLocks/>
            </p:cNvSpPr>
            <p:nvPr>
              <p:custDataLst>
                <p:tags r:id="rId123"/>
              </p:custDataLst>
            </p:nvPr>
          </p:nvSpPr>
          <p:spPr bwMode="auto">
            <a:xfrm>
              <a:off x="3107404" y="4943306"/>
              <a:ext cx="35095" cy="59463"/>
            </a:xfrm>
            <a:custGeom>
              <a:avLst/>
              <a:gdLst>
                <a:gd name="T0" fmla="*/ 0 w 53"/>
                <a:gd name="T1" fmla="*/ 24063 h 19"/>
                <a:gd name="T2" fmla="*/ 3145 w 53"/>
                <a:gd name="T3" fmla="*/ 39103 h 19"/>
                <a:gd name="T4" fmla="*/ 6290 w 53"/>
                <a:gd name="T5" fmla="*/ 51134 h 19"/>
                <a:gd name="T6" fmla="*/ 9885 w 53"/>
                <a:gd name="T7" fmla="*/ 57150 h 19"/>
                <a:gd name="T8" fmla="*/ 13030 w 53"/>
                <a:gd name="T9" fmla="*/ 57150 h 19"/>
                <a:gd name="T10" fmla="*/ 15726 w 53"/>
                <a:gd name="T11" fmla="*/ 54142 h 19"/>
                <a:gd name="T12" fmla="*/ 18871 w 53"/>
                <a:gd name="T13" fmla="*/ 45118 h 19"/>
                <a:gd name="T14" fmla="*/ 21117 w 53"/>
                <a:gd name="T15" fmla="*/ 36095 h 19"/>
                <a:gd name="T16" fmla="*/ 23813 w 53"/>
                <a:gd name="T17" fmla="*/ 24063 h 19"/>
                <a:gd name="T18" fmla="*/ 21117 w 53"/>
                <a:gd name="T19" fmla="*/ 15039 h 19"/>
                <a:gd name="T20" fmla="*/ 18871 w 53"/>
                <a:gd name="T21" fmla="*/ 6016 h 19"/>
                <a:gd name="T22" fmla="*/ 15726 w 53"/>
                <a:gd name="T23" fmla="*/ 3008 h 19"/>
                <a:gd name="T24" fmla="*/ 13030 w 53"/>
                <a:gd name="T25" fmla="*/ 0 h 19"/>
                <a:gd name="T26" fmla="*/ 9885 w 53"/>
                <a:gd name="T27" fmla="*/ 0 h 19"/>
                <a:gd name="T28" fmla="*/ 6290 w 53"/>
                <a:gd name="T29" fmla="*/ 3008 h 19"/>
                <a:gd name="T30" fmla="*/ 3145 w 53"/>
                <a:gd name="T31" fmla="*/ 9024 h 19"/>
                <a:gd name="T32" fmla="*/ 0 w 53"/>
                <a:gd name="T33" fmla="*/ 24063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29" name="Freeform 198"/>
            <p:cNvSpPr>
              <a:spLocks/>
            </p:cNvSpPr>
            <p:nvPr>
              <p:custDataLst>
                <p:tags r:id="rId124"/>
              </p:custDataLst>
            </p:nvPr>
          </p:nvSpPr>
          <p:spPr bwMode="auto">
            <a:xfrm>
              <a:off x="3055930" y="4921830"/>
              <a:ext cx="51472" cy="61113"/>
            </a:xfrm>
            <a:custGeom>
              <a:avLst/>
              <a:gdLst>
                <a:gd name="T0" fmla="*/ 0 w 80"/>
                <a:gd name="T1" fmla="*/ 0 h 18"/>
                <a:gd name="T2" fmla="*/ 437 w 80"/>
                <a:gd name="T3" fmla="*/ 19579 h 18"/>
                <a:gd name="T4" fmla="*/ 2183 w 80"/>
                <a:gd name="T5" fmla="*/ 39158 h 18"/>
                <a:gd name="T6" fmla="*/ 3493 w 80"/>
                <a:gd name="T7" fmla="*/ 45684 h 18"/>
                <a:gd name="T8" fmla="*/ 4802 w 80"/>
                <a:gd name="T9" fmla="*/ 52211 h 18"/>
                <a:gd name="T10" fmla="*/ 6548 w 80"/>
                <a:gd name="T11" fmla="*/ 58737 h 18"/>
                <a:gd name="T12" fmla="*/ 8731 w 80"/>
                <a:gd name="T13" fmla="*/ 58737 h 18"/>
                <a:gd name="T14" fmla="*/ 9604 w 80"/>
                <a:gd name="T15" fmla="*/ 48948 h 18"/>
                <a:gd name="T16" fmla="*/ 10478 w 80"/>
                <a:gd name="T17" fmla="*/ 42421 h 18"/>
                <a:gd name="T18" fmla="*/ 11351 w 80"/>
                <a:gd name="T19" fmla="*/ 35895 h 18"/>
                <a:gd name="T20" fmla="*/ 13533 w 80"/>
                <a:gd name="T21" fmla="*/ 32632 h 18"/>
                <a:gd name="T22" fmla="*/ 16589 w 80"/>
                <a:gd name="T23" fmla="*/ 26105 h 18"/>
                <a:gd name="T24" fmla="*/ 20518 w 80"/>
                <a:gd name="T25" fmla="*/ 22842 h 18"/>
                <a:gd name="T26" fmla="*/ 24884 w 80"/>
                <a:gd name="T27" fmla="*/ 22842 h 18"/>
                <a:gd name="T28" fmla="*/ 28813 w 80"/>
                <a:gd name="T29" fmla="*/ 19579 h 18"/>
                <a:gd name="T30" fmla="*/ 30559 w 80"/>
                <a:gd name="T31" fmla="*/ 16316 h 18"/>
                <a:gd name="T32" fmla="*/ 32306 w 80"/>
                <a:gd name="T33" fmla="*/ 13053 h 18"/>
                <a:gd name="T34" fmla="*/ 33615 w 80"/>
                <a:gd name="T35" fmla="*/ 6526 h 18"/>
                <a:gd name="T36" fmla="*/ 34925 w 80"/>
                <a:gd name="T37" fmla="*/ 0 h 18"/>
                <a:gd name="T38" fmla="*/ 0 w 80"/>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30" name="Freeform 199"/>
            <p:cNvSpPr>
              <a:spLocks/>
            </p:cNvSpPr>
            <p:nvPr>
              <p:custDataLst>
                <p:tags r:id="rId125"/>
              </p:custDataLst>
            </p:nvPr>
          </p:nvSpPr>
          <p:spPr bwMode="auto">
            <a:xfrm>
              <a:off x="3055930" y="5567772"/>
              <a:ext cx="32756" cy="62766"/>
            </a:xfrm>
            <a:custGeom>
              <a:avLst/>
              <a:gdLst>
                <a:gd name="T0" fmla="*/ 9663 w 46"/>
                <a:gd name="T1" fmla="*/ 0 h 27"/>
                <a:gd name="T2" fmla="*/ 0 w 46"/>
                <a:gd name="T3" fmla="*/ 40217 h 27"/>
                <a:gd name="T4" fmla="*/ 4348 w 46"/>
                <a:gd name="T5" fmla="*/ 49154 h 27"/>
                <a:gd name="T6" fmla="*/ 7730 w 46"/>
                <a:gd name="T7" fmla="*/ 55856 h 27"/>
                <a:gd name="T8" fmla="*/ 11113 w 46"/>
                <a:gd name="T9" fmla="*/ 60325 h 27"/>
                <a:gd name="T10" fmla="*/ 14011 w 46"/>
                <a:gd name="T11" fmla="*/ 60325 h 27"/>
                <a:gd name="T12" fmla="*/ 15944 w 46"/>
                <a:gd name="T13" fmla="*/ 60325 h 27"/>
                <a:gd name="T14" fmla="*/ 17877 w 46"/>
                <a:gd name="T15" fmla="*/ 55856 h 27"/>
                <a:gd name="T16" fmla="*/ 20292 w 46"/>
                <a:gd name="T17" fmla="*/ 49154 h 27"/>
                <a:gd name="T18" fmla="*/ 22225 w 46"/>
                <a:gd name="T19" fmla="*/ 40217 h 27"/>
                <a:gd name="T20" fmla="*/ 19809 w 46"/>
                <a:gd name="T21" fmla="*/ 35748 h 27"/>
                <a:gd name="T22" fmla="*/ 15944 w 46"/>
                <a:gd name="T23" fmla="*/ 24577 h 27"/>
                <a:gd name="T24" fmla="*/ 12562 w 46"/>
                <a:gd name="T25" fmla="*/ 11171 h 27"/>
                <a:gd name="T26" fmla="*/ 9663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31" name="Freeform 200"/>
            <p:cNvSpPr>
              <a:spLocks/>
            </p:cNvSpPr>
            <p:nvPr>
              <p:custDataLst>
                <p:tags r:id="rId126"/>
              </p:custDataLst>
            </p:nvPr>
          </p:nvSpPr>
          <p:spPr bwMode="auto">
            <a:xfrm>
              <a:off x="3011476" y="5561170"/>
              <a:ext cx="37435" cy="62766"/>
            </a:xfrm>
            <a:custGeom>
              <a:avLst/>
              <a:gdLst>
                <a:gd name="T0" fmla="*/ 15993 w 54"/>
                <a:gd name="T1" fmla="*/ 0 h 39"/>
                <a:gd name="T2" fmla="*/ 9407 w 54"/>
                <a:gd name="T3" fmla="*/ 6187 h 39"/>
                <a:gd name="T4" fmla="*/ 4704 w 54"/>
                <a:gd name="T5" fmla="*/ 15468 h 39"/>
                <a:gd name="T6" fmla="*/ 2822 w 54"/>
                <a:gd name="T7" fmla="*/ 20108 h 39"/>
                <a:gd name="T8" fmla="*/ 1881 w 54"/>
                <a:gd name="T9" fmla="*/ 24749 h 39"/>
                <a:gd name="T10" fmla="*/ 941 w 54"/>
                <a:gd name="T11" fmla="*/ 30936 h 39"/>
                <a:gd name="T12" fmla="*/ 0 w 54"/>
                <a:gd name="T13" fmla="*/ 37123 h 39"/>
                <a:gd name="T14" fmla="*/ 941 w 54"/>
                <a:gd name="T15" fmla="*/ 43310 h 39"/>
                <a:gd name="T16" fmla="*/ 1411 w 54"/>
                <a:gd name="T17" fmla="*/ 49497 h 39"/>
                <a:gd name="T18" fmla="*/ 2352 w 54"/>
                <a:gd name="T19" fmla="*/ 54138 h 39"/>
                <a:gd name="T20" fmla="*/ 3763 w 54"/>
                <a:gd name="T21" fmla="*/ 57231 h 39"/>
                <a:gd name="T22" fmla="*/ 5174 w 54"/>
                <a:gd name="T23" fmla="*/ 58778 h 39"/>
                <a:gd name="T24" fmla="*/ 7526 w 54"/>
                <a:gd name="T25" fmla="*/ 60325 h 39"/>
                <a:gd name="T26" fmla="*/ 9407 w 54"/>
                <a:gd name="T27" fmla="*/ 60325 h 39"/>
                <a:gd name="T28" fmla="*/ 11759 w 54"/>
                <a:gd name="T29" fmla="*/ 60325 h 39"/>
                <a:gd name="T30" fmla="*/ 14111 w 54"/>
                <a:gd name="T31" fmla="*/ 58778 h 39"/>
                <a:gd name="T32" fmla="*/ 15993 w 54"/>
                <a:gd name="T33" fmla="*/ 57231 h 39"/>
                <a:gd name="T34" fmla="*/ 18344 w 54"/>
                <a:gd name="T35" fmla="*/ 54138 h 39"/>
                <a:gd name="T36" fmla="*/ 20226 w 54"/>
                <a:gd name="T37" fmla="*/ 51044 h 39"/>
                <a:gd name="T38" fmla="*/ 22107 w 54"/>
                <a:gd name="T39" fmla="*/ 46404 h 39"/>
                <a:gd name="T40" fmla="*/ 23519 w 54"/>
                <a:gd name="T41" fmla="*/ 40217 h 39"/>
                <a:gd name="T42" fmla="*/ 24459 w 54"/>
                <a:gd name="T43" fmla="*/ 34029 h 39"/>
                <a:gd name="T44" fmla="*/ 25400 w 54"/>
                <a:gd name="T45" fmla="*/ 27842 h 39"/>
                <a:gd name="T46" fmla="*/ 23989 w 54"/>
                <a:gd name="T47" fmla="*/ 26296 h 39"/>
                <a:gd name="T48" fmla="*/ 22578 w 54"/>
                <a:gd name="T49" fmla="*/ 24749 h 39"/>
                <a:gd name="T50" fmla="*/ 20696 w 54"/>
                <a:gd name="T51" fmla="*/ 21655 h 39"/>
                <a:gd name="T52" fmla="*/ 19756 w 54"/>
                <a:gd name="T53" fmla="*/ 17015 h 39"/>
                <a:gd name="T54" fmla="*/ 18344 w 54"/>
                <a:gd name="T55" fmla="*/ 12374 h 39"/>
                <a:gd name="T56" fmla="*/ 17404 w 54"/>
                <a:gd name="T57" fmla="*/ 7734 h 39"/>
                <a:gd name="T58" fmla="*/ 15993 w 54"/>
                <a:gd name="T59" fmla="*/ 3094 h 39"/>
                <a:gd name="T60" fmla="*/ 1599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32" name="Freeform 201"/>
            <p:cNvSpPr>
              <a:spLocks/>
            </p:cNvSpPr>
            <p:nvPr>
              <p:custDataLst>
                <p:tags r:id="rId127"/>
              </p:custDataLst>
            </p:nvPr>
          </p:nvSpPr>
          <p:spPr bwMode="auto">
            <a:xfrm>
              <a:off x="2974044" y="5551254"/>
              <a:ext cx="42115" cy="61116"/>
            </a:xfrm>
            <a:custGeom>
              <a:avLst/>
              <a:gdLst>
                <a:gd name="T0" fmla="*/ 0 w 60"/>
                <a:gd name="T1" fmla="*/ 43075 h 15"/>
                <a:gd name="T2" fmla="*/ 4763 w 60"/>
                <a:gd name="T3" fmla="*/ 50906 h 15"/>
                <a:gd name="T4" fmla="*/ 8573 w 60"/>
                <a:gd name="T5" fmla="*/ 54822 h 15"/>
                <a:gd name="T6" fmla="*/ 12859 w 60"/>
                <a:gd name="T7" fmla="*/ 58738 h 15"/>
                <a:gd name="T8" fmla="*/ 16669 w 60"/>
                <a:gd name="T9" fmla="*/ 58738 h 15"/>
                <a:gd name="T10" fmla="*/ 19526 w 60"/>
                <a:gd name="T11" fmla="*/ 54822 h 15"/>
                <a:gd name="T12" fmla="*/ 22860 w 60"/>
                <a:gd name="T13" fmla="*/ 46990 h 15"/>
                <a:gd name="T14" fmla="*/ 26194 w 60"/>
                <a:gd name="T15" fmla="*/ 35243 h 15"/>
                <a:gd name="T16" fmla="*/ 28575 w 60"/>
                <a:gd name="T17" fmla="*/ 19579 h 15"/>
                <a:gd name="T18" fmla="*/ 27146 w 60"/>
                <a:gd name="T19" fmla="*/ 11748 h 15"/>
                <a:gd name="T20" fmla="*/ 25718 w 60"/>
                <a:gd name="T21" fmla="*/ 0 h 15"/>
                <a:gd name="T22" fmla="*/ 24289 w 60"/>
                <a:gd name="T23" fmla="*/ 0 h 15"/>
                <a:gd name="T24" fmla="*/ 22384 w 60"/>
                <a:gd name="T25" fmla="*/ 0 h 15"/>
                <a:gd name="T26" fmla="*/ 19050 w 60"/>
                <a:gd name="T27" fmla="*/ 0 h 15"/>
                <a:gd name="T28" fmla="*/ 15716 w 60"/>
                <a:gd name="T29" fmla="*/ 11748 h 15"/>
                <a:gd name="T30" fmla="*/ 11430 w 60"/>
                <a:gd name="T31" fmla="*/ 23495 h 15"/>
                <a:gd name="T32" fmla="*/ 7620 w 60"/>
                <a:gd name="T33" fmla="*/ 31327 h 15"/>
                <a:gd name="T34" fmla="*/ 3334 w 60"/>
                <a:gd name="T35" fmla="*/ 39159 h 15"/>
                <a:gd name="T36" fmla="*/ 0 w 60"/>
                <a:gd name="T37" fmla="*/ 4307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33" name="Freeform 202"/>
            <p:cNvSpPr>
              <a:spLocks/>
            </p:cNvSpPr>
            <p:nvPr>
              <p:custDataLst>
                <p:tags r:id="rId128"/>
              </p:custDataLst>
            </p:nvPr>
          </p:nvSpPr>
          <p:spPr bwMode="auto">
            <a:xfrm>
              <a:off x="2938945" y="5538046"/>
              <a:ext cx="49134" cy="59463"/>
            </a:xfrm>
            <a:custGeom>
              <a:avLst/>
              <a:gdLst>
                <a:gd name="T0" fmla="*/ 16880 w 79"/>
                <a:gd name="T1" fmla="*/ 0 h 32"/>
                <a:gd name="T2" fmla="*/ 14348 w 79"/>
                <a:gd name="T3" fmla="*/ 1786 h 32"/>
                <a:gd name="T4" fmla="*/ 12660 w 79"/>
                <a:gd name="T5" fmla="*/ 3572 h 32"/>
                <a:gd name="T6" fmla="*/ 10550 w 79"/>
                <a:gd name="T7" fmla="*/ 7144 h 32"/>
                <a:gd name="T8" fmla="*/ 8440 w 79"/>
                <a:gd name="T9" fmla="*/ 10716 h 32"/>
                <a:gd name="T10" fmla="*/ 6330 w 79"/>
                <a:gd name="T11" fmla="*/ 16073 h 32"/>
                <a:gd name="T12" fmla="*/ 4220 w 79"/>
                <a:gd name="T13" fmla="*/ 19645 h 32"/>
                <a:gd name="T14" fmla="*/ 2110 w 79"/>
                <a:gd name="T15" fmla="*/ 21431 h 32"/>
                <a:gd name="T16" fmla="*/ 0 w 79"/>
                <a:gd name="T17" fmla="*/ 23217 h 32"/>
                <a:gd name="T18" fmla="*/ 2110 w 79"/>
                <a:gd name="T19" fmla="*/ 37505 h 32"/>
                <a:gd name="T20" fmla="*/ 4220 w 79"/>
                <a:gd name="T21" fmla="*/ 46434 h 32"/>
                <a:gd name="T22" fmla="*/ 5064 w 79"/>
                <a:gd name="T23" fmla="*/ 51792 h 32"/>
                <a:gd name="T24" fmla="*/ 6330 w 79"/>
                <a:gd name="T25" fmla="*/ 55364 h 32"/>
                <a:gd name="T26" fmla="*/ 7596 w 79"/>
                <a:gd name="T27" fmla="*/ 55364 h 32"/>
                <a:gd name="T28" fmla="*/ 8440 w 79"/>
                <a:gd name="T29" fmla="*/ 57150 h 32"/>
                <a:gd name="T30" fmla="*/ 11394 w 79"/>
                <a:gd name="T31" fmla="*/ 55364 h 32"/>
                <a:gd name="T32" fmla="*/ 14348 w 79"/>
                <a:gd name="T33" fmla="*/ 53578 h 32"/>
                <a:gd name="T34" fmla="*/ 17302 w 79"/>
                <a:gd name="T35" fmla="*/ 48220 h 32"/>
                <a:gd name="T36" fmla="*/ 20256 w 79"/>
                <a:gd name="T37" fmla="*/ 42863 h 32"/>
                <a:gd name="T38" fmla="*/ 26164 w 79"/>
                <a:gd name="T39" fmla="*/ 32147 h 32"/>
                <a:gd name="T40" fmla="*/ 33338 w 79"/>
                <a:gd name="T41" fmla="*/ 23217 h 32"/>
                <a:gd name="T42" fmla="*/ 28274 w 79"/>
                <a:gd name="T43" fmla="*/ 10716 h 32"/>
                <a:gd name="T44" fmla="*/ 24476 w 79"/>
                <a:gd name="T45" fmla="*/ 3572 h 32"/>
                <a:gd name="T46" fmla="*/ 20678 w 79"/>
                <a:gd name="T47" fmla="*/ 1786 h 32"/>
                <a:gd name="T48" fmla="*/ 1688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34" name="Freeform 203"/>
            <p:cNvSpPr>
              <a:spLocks/>
            </p:cNvSpPr>
            <p:nvPr>
              <p:custDataLst>
                <p:tags r:id="rId129"/>
              </p:custDataLst>
            </p:nvPr>
          </p:nvSpPr>
          <p:spPr bwMode="auto">
            <a:xfrm>
              <a:off x="2929587" y="5518223"/>
              <a:ext cx="44456" cy="59463"/>
            </a:xfrm>
            <a:custGeom>
              <a:avLst/>
              <a:gdLst>
                <a:gd name="T0" fmla="*/ 15082 w 66"/>
                <a:gd name="T1" fmla="*/ 0 h 19"/>
                <a:gd name="T2" fmla="*/ 11425 w 66"/>
                <a:gd name="T3" fmla="*/ 3008 h 19"/>
                <a:gd name="T4" fmla="*/ 8683 w 66"/>
                <a:gd name="T5" fmla="*/ 6016 h 19"/>
                <a:gd name="T6" fmla="*/ 5941 w 66"/>
                <a:gd name="T7" fmla="*/ 12032 h 19"/>
                <a:gd name="T8" fmla="*/ 4113 w 66"/>
                <a:gd name="T9" fmla="*/ 21055 h 19"/>
                <a:gd name="T10" fmla="*/ 2285 w 66"/>
                <a:gd name="T11" fmla="*/ 33087 h 19"/>
                <a:gd name="T12" fmla="*/ 914 w 66"/>
                <a:gd name="T13" fmla="*/ 42111 h 19"/>
                <a:gd name="T14" fmla="*/ 0 w 66"/>
                <a:gd name="T15" fmla="*/ 51134 h 19"/>
                <a:gd name="T16" fmla="*/ 0 w 66"/>
                <a:gd name="T17" fmla="*/ 57150 h 19"/>
                <a:gd name="T18" fmla="*/ 8683 w 66"/>
                <a:gd name="T19" fmla="*/ 57150 h 19"/>
                <a:gd name="T20" fmla="*/ 17367 w 66"/>
                <a:gd name="T21" fmla="*/ 57150 h 19"/>
                <a:gd name="T22" fmla="*/ 21023 w 66"/>
                <a:gd name="T23" fmla="*/ 54142 h 19"/>
                <a:gd name="T24" fmla="*/ 24679 w 66"/>
                <a:gd name="T25" fmla="*/ 51134 h 19"/>
                <a:gd name="T26" fmla="*/ 27878 w 66"/>
                <a:gd name="T27" fmla="*/ 45118 h 19"/>
                <a:gd name="T28" fmla="*/ 30163 w 66"/>
                <a:gd name="T29" fmla="*/ 39103 h 19"/>
                <a:gd name="T30" fmla="*/ 26050 w 66"/>
                <a:gd name="T31" fmla="*/ 24063 h 19"/>
                <a:gd name="T32" fmla="*/ 22851 w 66"/>
                <a:gd name="T33" fmla="*/ 12032 h 19"/>
                <a:gd name="T34" fmla="*/ 19195 w 66"/>
                <a:gd name="T35" fmla="*/ 3008 h 19"/>
                <a:gd name="T36" fmla="*/ 15082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35" name="Freeform 204"/>
            <p:cNvSpPr>
              <a:spLocks/>
            </p:cNvSpPr>
            <p:nvPr>
              <p:custDataLst>
                <p:tags r:id="rId130"/>
              </p:custDataLst>
            </p:nvPr>
          </p:nvSpPr>
          <p:spPr bwMode="auto">
            <a:xfrm>
              <a:off x="2782187" y="5196132"/>
              <a:ext cx="37435" cy="62766"/>
            </a:xfrm>
            <a:custGeom>
              <a:avLst/>
              <a:gdLst>
                <a:gd name="T0" fmla="*/ 6230 w 53"/>
                <a:gd name="T1" fmla="*/ 0 h 80"/>
                <a:gd name="T2" fmla="*/ 3834 w 53"/>
                <a:gd name="T3" fmla="*/ 3770 h 80"/>
                <a:gd name="T4" fmla="*/ 1917 w 53"/>
                <a:gd name="T5" fmla="*/ 7541 h 80"/>
                <a:gd name="T6" fmla="*/ 958 w 53"/>
                <a:gd name="T7" fmla="*/ 9803 h 80"/>
                <a:gd name="T8" fmla="*/ 479 w 53"/>
                <a:gd name="T9" fmla="*/ 12065 h 80"/>
                <a:gd name="T10" fmla="*/ 0 w 53"/>
                <a:gd name="T11" fmla="*/ 15081 h 80"/>
                <a:gd name="T12" fmla="*/ 0 w 53"/>
                <a:gd name="T13" fmla="*/ 18852 h 80"/>
                <a:gd name="T14" fmla="*/ 0 w 53"/>
                <a:gd name="T15" fmla="*/ 22622 h 80"/>
                <a:gd name="T16" fmla="*/ 958 w 53"/>
                <a:gd name="T17" fmla="*/ 29408 h 80"/>
                <a:gd name="T18" fmla="*/ 2875 w 53"/>
                <a:gd name="T19" fmla="*/ 36195 h 80"/>
                <a:gd name="T20" fmla="*/ 4313 w 53"/>
                <a:gd name="T21" fmla="*/ 42982 h 80"/>
                <a:gd name="T22" fmla="*/ 6230 w 53"/>
                <a:gd name="T23" fmla="*/ 49768 h 80"/>
                <a:gd name="T24" fmla="*/ 9585 w 53"/>
                <a:gd name="T25" fmla="*/ 55047 h 80"/>
                <a:gd name="T26" fmla="*/ 10543 w 53"/>
                <a:gd name="T27" fmla="*/ 57309 h 80"/>
                <a:gd name="T28" fmla="*/ 12460 w 53"/>
                <a:gd name="T29" fmla="*/ 58817 h 80"/>
                <a:gd name="T30" fmla="*/ 14377 w 53"/>
                <a:gd name="T31" fmla="*/ 60325 h 80"/>
                <a:gd name="T32" fmla="*/ 15815 w 53"/>
                <a:gd name="T33" fmla="*/ 60325 h 80"/>
                <a:gd name="T34" fmla="*/ 17253 w 53"/>
                <a:gd name="T35" fmla="*/ 59571 h 80"/>
                <a:gd name="T36" fmla="*/ 18211 w 53"/>
                <a:gd name="T37" fmla="*/ 58817 h 80"/>
                <a:gd name="T38" fmla="*/ 20128 w 53"/>
                <a:gd name="T39" fmla="*/ 57309 h 80"/>
                <a:gd name="T40" fmla="*/ 21566 w 53"/>
                <a:gd name="T41" fmla="*/ 55047 h 80"/>
                <a:gd name="T42" fmla="*/ 23004 w 53"/>
                <a:gd name="T43" fmla="*/ 52784 h 80"/>
                <a:gd name="T44" fmla="*/ 24442 w 53"/>
                <a:gd name="T45" fmla="*/ 50522 h 80"/>
                <a:gd name="T46" fmla="*/ 25400 w 53"/>
                <a:gd name="T47" fmla="*/ 48260 h 80"/>
                <a:gd name="T48" fmla="*/ 25400 w 53"/>
                <a:gd name="T49" fmla="*/ 46752 h 80"/>
                <a:gd name="T50" fmla="*/ 24921 w 53"/>
                <a:gd name="T51" fmla="*/ 40719 h 80"/>
                <a:gd name="T52" fmla="*/ 23483 w 53"/>
                <a:gd name="T53" fmla="*/ 35441 h 80"/>
                <a:gd name="T54" fmla="*/ 22045 w 53"/>
                <a:gd name="T55" fmla="*/ 31671 h 80"/>
                <a:gd name="T56" fmla="*/ 20608 w 53"/>
                <a:gd name="T57" fmla="*/ 27900 h 80"/>
                <a:gd name="T58" fmla="*/ 19170 w 53"/>
                <a:gd name="T59" fmla="*/ 24130 h 80"/>
                <a:gd name="T60" fmla="*/ 17253 w 53"/>
                <a:gd name="T61" fmla="*/ 20360 h 80"/>
                <a:gd name="T62" fmla="*/ 16294 w 53"/>
                <a:gd name="T63" fmla="*/ 15081 h 80"/>
                <a:gd name="T64" fmla="*/ 15815 w 53"/>
                <a:gd name="T65" fmla="*/ 9049 h 80"/>
                <a:gd name="T66" fmla="*/ 15815 w 53"/>
                <a:gd name="T67" fmla="*/ 7541 h 80"/>
                <a:gd name="T68" fmla="*/ 14857 w 53"/>
                <a:gd name="T69" fmla="*/ 6033 h 80"/>
                <a:gd name="T70" fmla="*/ 13898 w 53"/>
                <a:gd name="T71" fmla="*/ 4524 h 80"/>
                <a:gd name="T72" fmla="*/ 11981 w 53"/>
                <a:gd name="T73" fmla="*/ 3016 h 80"/>
                <a:gd name="T74" fmla="*/ 9106 w 53"/>
                <a:gd name="T75" fmla="*/ 754 h 80"/>
                <a:gd name="T76" fmla="*/ 6230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36" name="Freeform 205"/>
            <p:cNvSpPr>
              <a:spLocks/>
            </p:cNvSpPr>
            <p:nvPr>
              <p:custDataLst>
                <p:tags r:id="rId131"/>
              </p:custDataLst>
            </p:nvPr>
          </p:nvSpPr>
          <p:spPr bwMode="auto">
            <a:xfrm>
              <a:off x="2826641" y="5295234"/>
              <a:ext cx="25738" cy="56161"/>
            </a:xfrm>
            <a:custGeom>
              <a:avLst/>
              <a:gdLst>
                <a:gd name="T0" fmla="*/ 0 w 41"/>
                <a:gd name="T1" fmla="*/ 53975 h 43"/>
                <a:gd name="T2" fmla="*/ 11500 w 41"/>
                <a:gd name="T3" fmla="*/ 53975 h 43"/>
                <a:gd name="T4" fmla="*/ 17463 w 41"/>
                <a:gd name="T5" fmla="*/ 30126 h 43"/>
                <a:gd name="T6" fmla="*/ 16185 w 41"/>
                <a:gd name="T7" fmla="*/ 15063 h 43"/>
                <a:gd name="T8" fmla="*/ 14482 w 41"/>
                <a:gd name="T9" fmla="*/ 0 h 43"/>
                <a:gd name="T10" fmla="*/ 11500 w 41"/>
                <a:gd name="T11" fmla="*/ 5021 h 43"/>
                <a:gd name="T12" fmla="*/ 8519 w 41"/>
                <a:gd name="T13" fmla="*/ 11297 h 43"/>
                <a:gd name="T14" fmla="*/ 6389 w 41"/>
                <a:gd name="T15" fmla="*/ 17573 h 43"/>
                <a:gd name="T16" fmla="*/ 4259 w 41"/>
                <a:gd name="T17" fmla="*/ 23849 h 43"/>
                <a:gd name="T18" fmla="*/ 2556 w 41"/>
                <a:gd name="T19" fmla="*/ 30126 h 43"/>
                <a:gd name="T20" fmla="*/ 1278 w 41"/>
                <a:gd name="T21" fmla="*/ 37657 h 43"/>
                <a:gd name="T22" fmla="*/ 426 w 41"/>
                <a:gd name="T23" fmla="*/ 46444 h 43"/>
                <a:gd name="T24" fmla="*/ 0 w 41"/>
                <a:gd name="T25" fmla="*/ 53975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37" name="Freeform 206"/>
            <p:cNvSpPr>
              <a:spLocks/>
            </p:cNvSpPr>
            <p:nvPr>
              <p:custDataLst>
                <p:tags r:id="rId132"/>
              </p:custDataLst>
            </p:nvPr>
          </p:nvSpPr>
          <p:spPr bwMode="auto">
            <a:xfrm>
              <a:off x="2833659" y="5318359"/>
              <a:ext cx="11697" cy="61113"/>
            </a:xfrm>
            <a:custGeom>
              <a:avLst/>
              <a:gdLst>
                <a:gd name="T0" fmla="*/ 7937 w 20"/>
                <a:gd name="T1" fmla="*/ 0 h 24"/>
                <a:gd name="T2" fmla="*/ 0 w 20"/>
                <a:gd name="T3" fmla="*/ 0 h 24"/>
                <a:gd name="T4" fmla="*/ 397 w 20"/>
                <a:gd name="T5" fmla="*/ 12237 h 24"/>
                <a:gd name="T6" fmla="*/ 794 w 20"/>
                <a:gd name="T7" fmla="*/ 22026 h 24"/>
                <a:gd name="T8" fmla="*/ 1587 w 20"/>
                <a:gd name="T9" fmla="*/ 31816 h 24"/>
                <a:gd name="T10" fmla="*/ 2778 w 20"/>
                <a:gd name="T11" fmla="*/ 41605 h 24"/>
                <a:gd name="T12" fmla="*/ 3969 w 20"/>
                <a:gd name="T13" fmla="*/ 48948 h 24"/>
                <a:gd name="T14" fmla="*/ 5556 w 20"/>
                <a:gd name="T15" fmla="*/ 53842 h 24"/>
                <a:gd name="T16" fmla="*/ 6746 w 20"/>
                <a:gd name="T17" fmla="*/ 58737 h 24"/>
                <a:gd name="T18" fmla="*/ 7937 w 20"/>
                <a:gd name="T19" fmla="*/ 58737 h 24"/>
                <a:gd name="T20" fmla="*/ 7937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38" name="Freeform 207"/>
            <p:cNvSpPr>
              <a:spLocks/>
            </p:cNvSpPr>
            <p:nvPr>
              <p:custDataLst>
                <p:tags r:id="rId133"/>
              </p:custDataLst>
            </p:nvPr>
          </p:nvSpPr>
          <p:spPr bwMode="auto">
            <a:xfrm>
              <a:off x="2854716" y="5382776"/>
              <a:ext cx="25738" cy="62766"/>
            </a:xfrm>
            <a:custGeom>
              <a:avLst/>
              <a:gdLst>
                <a:gd name="T0" fmla="*/ 0 w 39"/>
                <a:gd name="T1" fmla="*/ 16835 h 43"/>
                <a:gd name="T2" fmla="*/ 896 w 39"/>
                <a:gd name="T3" fmla="*/ 23849 h 43"/>
                <a:gd name="T4" fmla="*/ 2687 w 39"/>
                <a:gd name="T5" fmla="*/ 30864 h 43"/>
                <a:gd name="T6" fmla="*/ 5373 w 39"/>
                <a:gd name="T7" fmla="*/ 37878 h 43"/>
                <a:gd name="T8" fmla="*/ 7164 w 39"/>
                <a:gd name="T9" fmla="*/ 44893 h 43"/>
                <a:gd name="T10" fmla="*/ 10299 w 39"/>
                <a:gd name="T11" fmla="*/ 51908 h 43"/>
                <a:gd name="T12" fmla="*/ 12538 w 39"/>
                <a:gd name="T13" fmla="*/ 56116 h 43"/>
                <a:gd name="T14" fmla="*/ 15224 w 39"/>
                <a:gd name="T15" fmla="*/ 60325 h 43"/>
                <a:gd name="T16" fmla="*/ 17463 w 39"/>
                <a:gd name="T17" fmla="*/ 60325 h 43"/>
                <a:gd name="T18" fmla="*/ 17015 w 39"/>
                <a:gd name="T19" fmla="*/ 44893 h 43"/>
                <a:gd name="T20" fmla="*/ 16120 w 39"/>
                <a:gd name="T21" fmla="*/ 26655 h 43"/>
                <a:gd name="T22" fmla="*/ 15224 w 39"/>
                <a:gd name="T23" fmla="*/ 11223 h 43"/>
                <a:gd name="T24" fmla="*/ 14329 w 39"/>
                <a:gd name="T25" fmla="*/ 0 h 43"/>
                <a:gd name="T26" fmla="*/ 8508 w 39"/>
                <a:gd name="T27" fmla="*/ 4209 h 43"/>
                <a:gd name="T28" fmla="*/ 2687 w 39"/>
                <a:gd name="T29" fmla="*/ 8417 h 43"/>
                <a:gd name="T30" fmla="*/ 0 w 39"/>
                <a:gd name="T31" fmla="*/ 16835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39" name="Freeform 208"/>
            <p:cNvSpPr>
              <a:spLocks/>
            </p:cNvSpPr>
            <p:nvPr>
              <p:custDataLst>
                <p:tags r:id="rId134"/>
              </p:custDataLst>
            </p:nvPr>
          </p:nvSpPr>
          <p:spPr bwMode="auto">
            <a:xfrm>
              <a:off x="2836002" y="5395991"/>
              <a:ext cx="39775" cy="61116"/>
            </a:xfrm>
            <a:custGeom>
              <a:avLst/>
              <a:gdLst>
                <a:gd name="T0" fmla="*/ 14230 w 55"/>
                <a:gd name="T1" fmla="*/ 24632 h 62"/>
                <a:gd name="T2" fmla="*/ 3926 w 55"/>
                <a:gd name="T3" fmla="*/ 0 h 62"/>
                <a:gd name="T4" fmla="*/ 1963 w 55"/>
                <a:gd name="T5" fmla="*/ 4737 h 62"/>
                <a:gd name="T6" fmla="*/ 491 w 55"/>
                <a:gd name="T7" fmla="*/ 10421 h 62"/>
                <a:gd name="T8" fmla="*/ 0 w 55"/>
                <a:gd name="T9" fmla="*/ 15158 h 62"/>
                <a:gd name="T10" fmla="*/ 0 w 55"/>
                <a:gd name="T11" fmla="*/ 19895 h 62"/>
                <a:gd name="T12" fmla="*/ 981 w 55"/>
                <a:gd name="T13" fmla="*/ 24632 h 62"/>
                <a:gd name="T14" fmla="*/ 1963 w 55"/>
                <a:gd name="T15" fmla="*/ 29369 h 62"/>
                <a:gd name="T16" fmla="*/ 3926 w 55"/>
                <a:gd name="T17" fmla="*/ 34106 h 62"/>
                <a:gd name="T18" fmla="*/ 5398 w 55"/>
                <a:gd name="T19" fmla="*/ 38843 h 62"/>
                <a:gd name="T20" fmla="*/ 7851 w 55"/>
                <a:gd name="T21" fmla="*/ 42632 h 62"/>
                <a:gd name="T22" fmla="*/ 10305 w 55"/>
                <a:gd name="T23" fmla="*/ 46422 h 62"/>
                <a:gd name="T24" fmla="*/ 12758 w 55"/>
                <a:gd name="T25" fmla="*/ 50212 h 62"/>
                <a:gd name="T26" fmla="*/ 16193 w 55"/>
                <a:gd name="T27" fmla="*/ 53054 h 62"/>
                <a:gd name="T28" fmla="*/ 18646 w 55"/>
                <a:gd name="T29" fmla="*/ 54948 h 62"/>
                <a:gd name="T30" fmla="*/ 21590 w 55"/>
                <a:gd name="T31" fmla="*/ 56843 h 62"/>
                <a:gd name="T32" fmla="*/ 24044 w 55"/>
                <a:gd name="T33" fmla="*/ 57791 h 62"/>
                <a:gd name="T34" fmla="*/ 26988 w 55"/>
                <a:gd name="T35" fmla="*/ 58738 h 62"/>
                <a:gd name="T36" fmla="*/ 26497 w 55"/>
                <a:gd name="T37" fmla="*/ 50212 h 62"/>
                <a:gd name="T38" fmla="*/ 26007 w 55"/>
                <a:gd name="T39" fmla="*/ 43580 h 62"/>
                <a:gd name="T40" fmla="*/ 24044 w 55"/>
                <a:gd name="T41" fmla="*/ 37895 h 62"/>
                <a:gd name="T42" fmla="*/ 22572 w 55"/>
                <a:gd name="T43" fmla="*/ 33159 h 62"/>
                <a:gd name="T44" fmla="*/ 21100 w 55"/>
                <a:gd name="T45" fmla="*/ 29369 h 62"/>
                <a:gd name="T46" fmla="*/ 18646 w 55"/>
                <a:gd name="T47" fmla="*/ 26527 h 62"/>
                <a:gd name="T48" fmla="*/ 16193 w 55"/>
                <a:gd name="T49" fmla="*/ 24632 h 62"/>
                <a:gd name="T50" fmla="*/ 14230 w 55"/>
                <a:gd name="T51" fmla="*/ 24632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40" name="Freeform 209"/>
            <p:cNvSpPr>
              <a:spLocks/>
            </p:cNvSpPr>
            <p:nvPr>
              <p:custDataLst>
                <p:tags r:id="rId135"/>
              </p:custDataLst>
            </p:nvPr>
          </p:nvSpPr>
          <p:spPr bwMode="auto">
            <a:xfrm>
              <a:off x="2880454" y="5430680"/>
              <a:ext cx="16377" cy="61113"/>
            </a:xfrm>
            <a:custGeom>
              <a:avLst/>
              <a:gdLst>
                <a:gd name="T0" fmla="*/ 10477 w 35"/>
                <a:gd name="T1" fmla="*/ 17758 h 43"/>
                <a:gd name="T2" fmla="*/ 2222 w 35"/>
                <a:gd name="T3" fmla="*/ 0 h 43"/>
                <a:gd name="T4" fmla="*/ 1270 w 35"/>
                <a:gd name="T5" fmla="*/ 10928 h 43"/>
                <a:gd name="T6" fmla="*/ 0 w 35"/>
                <a:gd name="T7" fmla="*/ 25954 h 43"/>
                <a:gd name="T8" fmla="*/ 635 w 35"/>
                <a:gd name="T9" fmla="*/ 38247 h 43"/>
                <a:gd name="T10" fmla="*/ 1587 w 35"/>
                <a:gd name="T11" fmla="*/ 49175 h 43"/>
                <a:gd name="T12" fmla="*/ 1905 w 35"/>
                <a:gd name="T13" fmla="*/ 53273 h 43"/>
                <a:gd name="T14" fmla="*/ 2540 w 35"/>
                <a:gd name="T15" fmla="*/ 56005 h 43"/>
                <a:gd name="T16" fmla="*/ 3492 w 35"/>
                <a:gd name="T17" fmla="*/ 58737 h 43"/>
                <a:gd name="T18" fmla="*/ 4445 w 35"/>
                <a:gd name="T19" fmla="*/ 58737 h 43"/>
                <a:gd name="T20" fmla="*/ 5715 w 35"/>
                <a:gd name="T21" fmla="*/ 58737 h 43"/>
                <a:gd name="T22" fmla="*/ 6985 w 35"/>
                <a:gd name="T23" fmla="*/ 57371 h 43"/>
                <a:gd name="T24" fmla="*/ 8255 w 35"/>
                <a:gd name="T25" fmla="*/ 56005 h 43"/>
                <a:gd name="T26" fmla="*/ 8890 w 35"/>
                <a:gd name="T27" fmla="*/ 53273 h 43"/>
                <a:gd name="T28" fmla="*/ 9842 w 35"/>
                <a:gd name="T29" fmla="*/ 47809 h 43"/>
                <a:gd name="T30" fmla="*/ 10477 w 35"/>
                <a:gd name="T31" fmla="*/ 40979 h 43"/>
                <a:gd name="T32" fmla="*/ 11112 w 35"/>
                <a:gd name="T33" fmla="*/ 27320 h 43"/>
                <a:gd name="T34" fmla="*/ 10477 w 35"/>
                <a:gd name="T35" fmla="*/ 1775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41" name="Freeform 210"/>
            <p:cNvSpPr>
              <a:spLocks/>
            </p:cNvSpPr>
            <p:nvPr>
              <p:custDataLst>
                <p:tags r:id="rId136"/>
              </p:custDataLst>
            </p:nvPr>
          </p:nvSpPr>
          <p:spPr bwMode="auto">
            <a:xfrm>
              <a:off x="2875774" y="5465367"/>
              <a:ext cx="30415" cy="57811"/>
            </a:xfrm>
            <a:custGeom>
              <a:avLst/>
              <a:gdLst>
                <a:gd name="T0" fmla="*/ 20637 w 53"/>
                <a:gd name="T1" fmla="*/ 0 h 21"/>
                <a:gd name="T2" fmla="*/ 15964 w 53"/>
                <a:gd name="T3" fmla="*/ 2646 h 21"/>
                <a:gd name="T4" fmla="*/ 12460 w 53"/>
                <a:gd name="T5" fmla="*/ 5292 h 21"/>
                <a:gd name="T6" fmla="*/ 9734 w 53"/>
                <a:gd name="T7" fmla="*/ 13229 h 21"/>
                <a:gd name="T8" fmla="*/ 8177 w 53"/>
                <a:gd name="T9" fmla="*/ 18521 h 21"/>
                <a:gd name="T10" fmla="*/ 6619 w 53"/>
                <a:gd name="T11" fmla="*/ 26459 h 21"/>
                <a:gd name="T12" fmla="*/ 5062 w 53"/>
                <a:gd name="T13" fmla="*/ 34396 h 21"/>
                <a:gd name="T14" fmla="*/ 3115 w 53"/>
                <a:gd name="T15" fmla="*/ 42334 h 21"/>
                <a:gd name="T16" fmla="*/ 0 w 53"/>
                <a:gd name="T17" fmla="*/ 47625 h 21"/>
                <a:gd name="T18" fmla="*/ 1947 w 53"/>
                <a:gd name="T19" fmla="*/ 52917 h 21"/>
                <a:gd name="T20" fmla="*/ 4283 w 53"/>
                <a:gd name="T21" fmla="*/ 55563 h 21"/>
                <a:gd name="T22" fmla="*/ 6619 w 53"/>
                <a:gd name="T23" fmla="*/ 55563 h 21"/>
                <a:gd name="T24" fmla="*/ 9345 w 53"/>
                <a:gd name="T25" fmla="*/ 55563 h 21"/>
                <a:gd name="T26" fmla="*/ 14796 w 53"/>
                <a:gd name="T27" fmla="*/ 50271 h 21"/>
                <a:gd name="T28" fmla="*/ 20637 w 53"/>
                <a:gd name="T29" fmla="*/ 47625 h 21"/>
                <a:gd name="T30" fmla="*/ 20637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42" name="Freeform 211"/>
            <p:cNvSpPr>
              <a:spLocks/>
            </p:cNvSpPr>
            <p:nvPr>
              <p:custDataLst>
                <p:tags r:id="rId137"/>
              </p:custDataLst>
            </p:nvPr>
          </p:nvSpPr>
          <p:spPr bwMode="auto">
            <a:xfrm>
              <a:off x="2910869" y="5480234"/>
              <a:ext cx="25738" cy="59463"/>
            </a:xfrm>
            <a:custGeom>
              <a:avLst/>
              <a:gdLst>
                <a:gd name="T0" fmla="*/ 8935 w 43"/>
                <a:gd name="T1" fmla="*/ 0 h 38"/>
                <a:gd name="T2" fmla="*/ 4873 w 43"/>
                <a:gd name="T3" fmla="*/ 0 h 38"/>
                <a:gd name="T4" fmla="*/ 812 w 43"/>
                <a:gd name="T5" fmla="*/ 0 h 38"/>
                <a:gd name="T6" fmla="*/ 406 w 43"/>
                <a:gd name="T7" fmla="*/ 0 h 38"/>
                <a:gd name="T8" fmla="*/ 0 w 43"/>
                <a:gd name="T9" fmla="*/ 1504 h 38"/>
                <a:gd name="T10" fmla="*/ 0 w 43"/>
                <a:gd name="T11" fmla="*/ 4512 h 38"/>
                <a:gd name="T12" fmla="*/ 0 w 43"/>
                <a:gd name="T13" fmla="*/ 9024 h 38"/>
                <a:gd name="T14" fmla="*/ 406 w 43"/>
                <a:gd name="T15" fmla="*/ 15039 h 38"/>
                <a:gd name="T16" fmla="*/ 812 w 43"/>
                <a:gd name="T17" fmla="*/ 18047 h 38"/>
                <a:gd name="T18" fmla="*/ 1218 w 43"/>
                <a:gd name="T19" fmla="*/ 27071 h 38"/>
                <a:gd name="T20" fmla="*/ 2031 w 43"/>
                <a:gd name="T21" fmla="*/ 37599 h 38"/>
                <a:gd name="T22" fmla="*/ 4061 w 43"/>
                <a:gd name="T23" fmla="*/ 45118 h 38"/>
                <a:gd name="T24" fmla="*/ 6092 w 43"/>
                <a:gd name="T25" fmla="*/ 51134 h 38"/>
                <a:gd name="T26" fmla="*/ 8528 w 43"/>
                <a:gd name="T27" fmla="*/ 55646 h 38"/>
                <a:gd name="T28" fmla="*/ 10965 w 43"/>
                <a:gd name="T29" fmla="*/ 57150 h 38"/>
                <a:gd name="T30" fmla="*/ 14214 w 43"/>
                <a:gd name="T31" fmla="*/ 57150 h 38"/>
                <a:gd name="T32" fmla="*/ 17463 w 43"/>
                <a:gd name="T33" fmla="*/ 55646 h 38"/>
                <a:gd name="T34" fmla="*/ 16245 w 43"/>
                <a:gd name="T35" fmla="*/ 43614 h 38"/>
                <a:gd name="T36" fmla="*/ 14620 w 43"/>
                <a:gd name="T37" fmla="*/ 34591 h 38"/>
                <a:gd name="T38" fmla="*/ 13402 w 43"/>
                <a:gd name="T39" fmla="*/ 25567 h 38"/>
                <a:gd name="T40" fmla="*/ 12183 w 43"/>
                <a:gd name="T41" fmla="*/ 19551 h 38"/>
                <a:gd name="T42" fmla="*/ 10965 w 43"/>
                <a:gd name="T43" fmla="*/ 15039 h 38"/>
                <a:gd name="T44" fmla="*/ 9747 w 43"/>
                <a:gd name="T45" fmla="*/ 10528 h 38"/>
                <a:gd name="T46" fmla="*/ 9341 w 43"/>
                <a:gd name="T47" fmla="*/ 6016 h 38"/>
                <a:gd name="T48" fmla="*/ 8935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43" name="Freeform 212"/>
            <p:cNvSpPr>
              <a:spLocks/>
            </p:cNvSpPr>
            <p:nvPr>
              <p:custDataLst>
                <p:tags r:id="rId138"/>
              </p:custDataLst>
            </p:nvPr>
          </p:nvSpPr>
          <p:spPr bwMode="auto">
            <a:xfrm>
              <a:off x="2913213" y="5509966"/>
              <a:ext cx="9357" cy="59463"/>
            </a:xfrm>
            <a:custGeom>
              <a:avLst/>
              <a:gdLst>
                <a:gd name="T0" fmla="*/ 0 w 20"/>
                <a:gd name="T1" fmla="*/ 0 h 5"/>
                <a:gd name="T2" fmla="*/ 318 w 20"/>
                <a:gd name="T3" fmla="*/ 22860 h 5"/>
                <a:gd name="T4" fmla="*/ 635 w 20"/>
                <a:gd name="T5" fmla="*/ 34290 h 5"/>
                <a:gd name="T6" fmla="*/ 1270 w 20"/>
                <a:gd name="T7" fmla="*/ 45720 h 5"/>
                <a:gd name="T8" fmla="*/ 2223 w 20"/>
                <a:gd name="T9" fmla="*/ 57150 h 5"/>
                <a:gd name="T10" fmla="*/ 3493 w 20"/>
                <a:gd name="T11" fmla="*/ 45720 h 5"/>
                <a:gd name="T12" fmla="*/ 4445 w 20"/>
                <a:gd name="T13" fmla="*/ 34290 h 5"/>
                <a:gd name="T14" fmla="*/ 5398 w 20"/>
                <a:gd name="T15" fmla="*/ 22860 h 5"/>
                <a:gd name="T16" fmla="*/ 6350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44" name="Freeform 213"/>
            <p:cNvSpPr>
              <a:spLocks/>
            </p:cNvSpPr>
            <p:nvPr>
              <p:custDataLst>
                <p:tags r:id="rId139"/>
              </p:custDataLst>
            </p:nvPr>
          </p:nvSpPr>
          <p:spPr bwMode="auto">
            <a:xfrm>
              <a:off x="3023175" y="4915227"/>
              <a:ext cx="51472" cy="59463"/>
            </a:xfrm>
            <a:custGeom>
              <a:avLst/>
              <a:gdLst>
                <a:gd name="T0" fmla="*/ 19137 w 73"/>
                <a:gd name="T1" fmla="*/ 0 h 22"/>
                <a:gd name="T2" fmla="*/ 15310 w 73"/>
                <a:gd name="T3" fmla="*/ 2598 h 22"/>
                <a:gd name="T4" fmla="*/ 12439 w 73"/>
                <a:gd name="T5" fmla="*/ 5195 h 22"/>
                <a:gd name="T6" fmla="*/ 9568 w 73"/>
                <a:gd name="T7" fmla="*/ 12989 h 22"/>
                <a:gd name="T8" fmla="*/ 7176 w 73"/>
                <a:gd name="T9" fmla="*/ 20782 h 22"/>
                <a:gd name="T10" fmla="*/ 2871 w 73"/>
                <a:gd name="T11" fmla="*/ 36368 h 22"/>
                <a:gd name="T12" fmla="*/ 0 w 73"/>
                <a:gd name="T13" fmla="*/ 49357 h 22"/>
                <a:gd name="T14" fmla="*/ 9568 w 73"/>
                <a:gd name="T15" fmla="*/ 51955 h 22"/>
                <a:gd name="T16" fmla="*/ 18659 w 73"/>
                <a:gd name="T17" fmla="*/ 57150 h 22"/>
                <a:gd name="T18" fmla="*/ 23443 w 73"/>
                <a:gd name="T19" fmla="*/ 57150 h 22"/>
                <a:gd name="T20" fmla="*/ 27270 w 73"/>
                <a:gd name="T21" fmla="*/ 57150 h 22"/>
                <a:gd name="T22" fmla="*/ 31098 w 73"/>
                <a:gd name="T23" fmla="*/ 54552 h 22"/>
                <a:gd name="T24" fmla="*/ 34925 w 73"/>
                <a:gd name="T25" fmla="*/ 49357 h 22"/>
                <a:gd name="T26" fmla="*/ 30619 w 73"/>
                <a:gd name="T27" fmla="*/ 36368 h 22"/>
                <a:gd name="T28" fmla="*/ 26792 w 73"/>
                <a:gd name="T29" fmla="*/ 20782 h 22"/>
                <a:gd name="T30" fmla="*/ 25357 w 73"/>
                <a:gd name="T31" fmla="*/ 12989 h 22"/>
                <a:gd name="T32" fmla="*/ 23443 w 73"/>
                <a:gd name="T33" fmla="*/ 5195 h 22"/>
                <a:gd name="T34" fmla="*/ 21051 w 73"/>
                <a:gd name="T35" fmla="*/ 2598 h 22"/>
                <a:gd name="T36" fmla="*/ 19137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45" name="Freeform 214"/>
            <p:cNvSpPr>
              <a:spLocks/>
            </p:cNvSpPr>
            <p:nvPr>
              <p:custDataLst>
                <p:tags r:id="rId140"/>
              </p:custDataLst>
            </p:nvPr>
          </p:nvSpPr>
          <p:spPr bwMode="auto">
            <a:xfrm>
              <a:off x="3079329" y="5521525"/>
              <a:ext cx="182495" cy="104061"/>
            </a:xfrm>
            <a:custGeom>
              <a:avLst/>
              <a:gdLst>
                <a:gd name="T0" fmla="*/ 103555 w 281"/>
                <a:gd name="T1" fmla="*/ 87058 h 193"/>
                <a:gd name="T2" fmla="*/ 82844 w 281"/>
                <a:gd name="T3" fmla="*/ 88613 h 193"/>
                <a:gd name="T4" fmla="*/ 74031 w 281"/>
                <a:gd name="T5" fmla="*/ 87058 h 193"/>
                <a:gd name="T6" fmla="*/ 68302 w 281"/>
                <a:gd name="T7" fmla="*/ 84985 h 193"/>
                <a:gd name="T8" fmla="*/ 57286 w 281"/>
                <a:gd name="T9" fmla="*/ 69957 h 193"/>
                <a:gd name="T10" fmla="*/ 45828 w 281"/>
                <a:gd name="T11" fmla="*/ 48711 h 193"/>
                <a:gd name="T12" fmla="*/ 41422 w 281"/>
                <a:gd name="T13" fmla="*/ 38347 h 193"/>
                <a:gd name="T14" fmla="*/ 38337 w 281"/>
                <a:gd name="T15" fmla="*/ 26428 h 193"/>
                <a:gd name="T16" fmla="*/ 36575 w 281"/>
                <a:gd name="T17" fmla="*/ 13991 h 193"/>
                <a:gd name="T18" fmla="*/ 18948 w 281"/>
                <a:gd name="T19" fmla="*/ 0 h 193"/>
                <a:gd name="T20" fmla="*/ 12338 w 281"/>
                <a:gd name="T21" fmla="*/ 26947 h 193"/>
                <a:gd name="T22" fmla="*/ 7932 w 281"/>
                <a:gd name="T23" fmla="*/ 31610 h 193"/>
                <a:gd name="T24" fmla="*/ 2644 w 281"/>
                <a:gd name="T25" fmla="*/ 35756 h 193"/>
                <a:gd name="T26" fmla="*/ 0 w 281"/>
                <a:gd name="T27" fmla="*/ 37829 h 193"/>
                <a:gd name="T28" fmla="*/ 441 w 281"/>
                <a:gd name="T29" fmla="*/ 38865 h 193"/>
                <a:gd name="T30" fmla="*/ 3966 w 281"/>
                <a:gd name="T31" fmla="*/ 41974 h 193"/>
                <a:gd name="T32" fmla="*/ 16304 w 281"/>
                <a:gd name="T33" fmla="*/ 57520 h 193"/>
                <a:gd name="T34" fmla="*/ 19830 w 281"/>
                <a:gd name="T35" fmla="*/ 63221 h 193"/>
                <a:gd name="T36" fmla="*/ 23355 w 281"/>
                <a:gd name="T37" fmla="*/ 66848 h 193"/>
                <a:gd name="T38" fmla="*/ 27321 w 281"/>
                <a:gd name="T39" fmla="*/ 69439 h 193"/>
                <a:gd name="T40" fmla="*/ 31287 w 281"/>
                <a:gd name="T41" fmla="*/ 70475 h 193"/>
                <a:gd name="T42" fmla="*/ 33490 w 281"/>
                <a:gd name="T43" fmla="*/ 73066 h 193"/>
                <a:gd name="T44" fmla="*/ 34812 w 281"/>
                <a:gd name="T45" fmla="*/ 76694 h 193"/>
                <a:gd name="T46" fmla="*/ 37897 w 281"/>
                <a:gd name="T47" fmla="*/ 79285 h 193"/>
                <a:gd name="T48" fmla="*/ 43625 w 281"/>
                <a:gd name="T49" fmla="*/ 79803 h 193"/>
                <a:gd name="T50" fmla="*/ 46710 w 281"/>
                <a:gd name="T51" fmla="*/ 81358 h 193"/>
                <a:gd name="T52" fmla="*/ 48032 w 281"/>
                <a:gd name="T53" fmla="*/ 84467 h 193"/>
                <a:gd name="T54" fmla="*/ 48032 w 281"/>
                <a:gd name="T55" fmla="*/ 92758 h 193"/>
                <a:gd name="T56" fmla="*/ 48913 w 281"/>
                <a:gd name="T57" fmla="*/ 97940 h 193"/>
                <a:gd name="T58" fmla="*/ 50676 w 281"/>
                <a:gd name="T59" fmla="*/ 100013 h 193"/>
                <a:gd name="T60" fmla="*/ 56845 w 281"/>
                <a:gd name="T61" fmla="*/ 100013 h 193"/>
                <a:gd name="T62" fmla="*/ 72268 w 281"/>
                <a:gd name="T63" fmla="*/ 98977 h 193"/>
                <a:gd name="T64" fmla="*/ 79319 w 281"/>
                <a:gd name="T65" fmla="*/ 97940 h 193"/>
                <a:gd name="T66" fmla="*/ 84606 w 281"/>
                <a:gd name="T67" fmla="*/ 96386 h 193"/>
                <a:gd name="T68" fmla="*/ 93420 w 281"/>
                <a:gd name="T69" fmla="*/ 97422 h 193"/>
                <a:gd name="T70" fmla="*/ 123825 w 281"/>
                <a:gd name="T71" fmla="*/ 86540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46" name="Freeform 215"/>
            <p:cNvSpPr>
              <a:spLocks/>
            </p:cNvSpPr>
            <p:nvPr>
              <p:custDataLst>
                <p:tags r:id="rId141"/>
              </p:custDataLst>
            </p:nvPr>
          </p:nvSpPr>
          <p:spPr bwMode="auto">
            <a:xfrm>
              <a:off x="2419537" y="3197519"/>
              <a:ext cx="77210" cy="61113"/>
            </a:xfrm>
            <a:custGeom>
              <a:avLst/>
              <a:gdLst>
                <a:gd name="T0" fmla="*/ 0 w 120"/>
                <a:gd name="T1" fmla="*/ 18880 h 56"/>
                <a:gd name="T2" fmla="*/ 1746 w 120"/>
                <a:gd name="T3" fmla="*/ 27271 h 56"/>
                <a:gd name="T4" fmla="*/ 4366 w 120"/>
                <a:gd name="T5" fmla="*/ 34613 h 56"/>
                <a:gd name="T6" fmla="*/ 6549 w 120"/>
                <a:gd name="T7" fmla="*/ 38808 h 56"/>
                <a:gd name="T8" fmla="*/ 9168 w 120"/>
                <a:gd name="T9" fmla="*/ 43004 h 56"/>
                <a:gd name="T10" fmla="*/ 11787 w 120"/>
                <a:gd name="T11" fmla="*/ 46151 h 56"/>
                <a:gd name="T12" fmla="*/ 15280 w 120"/>
                <a:gd name="T13" fmla="*/ 48248 h 56"/>
                <a:gd name="T14" fmla="*/ 18772 w 120"/>
                <a:gd name="T15" fmla="*/ 50346 h 56"/>
                <a:gd name="T16" fmla="*/ 22265 w 120"/>
                <a:gd name="T17" fmla="*/ 51395 h 56"/>
                <a:gd name="T18" fmla="*/ 29250 w 120"/>
                <a:gd name="T19" fmla="*/ 52444 h 56"/>
                <a:gd name="T20" fmla="*/ 37108 w 120"/>
                <a:gd name="T21" fmla="*/ 53493 h 56"/>
                <a:gd name="T22" fmla="*/ 44530 w 120"/>
                <a:gd name="T23" fmla="*/ 54542 h 56"/>
                <a:gd name="T24" fmla="*/ 52388 w 120"/>
                <a:gd name="T25" fmla="*/ 58737 h 56"/>
                <a:gd name="T26" fmla="*/ 52388 w 120"/>
                <a:gd name="T27" fmla="*/ 38808 h 56"/>
                <a:gd name="T28" fmla="*/ 48459 w 120"/>
                <a:gd name="T29" fmla="*/ 35662 h 56"/>
                <a:gd name="T30" fmla="*/ 44530 w 120"/>
                <a:gd name="T31" fmla="*/ 31466 h 56"/>
                <a:gd name="T32" fmla="*/ 41037 w 120"/>
                <a:gd name="T33" fmla="*/ 25173 h 56"/>
                <a:gd name="T34" fmla="*/ 38418 w 120"/>
                <a:gd name="T35" fmla="*/ 18880 h 56"/>
                <a:gd name="T36" fmla="*/ 35362 w 120"/>
                <a:gd name="T37" fmla="*/ 13635 h 56"/>
                <a:gd name="T38" fmla="*/ 32743 w 120"/>
                <a:gd name="T39" fmla="*/ 7342 h 56"/>
                <a:gd name="T40" fmla="*/ 29250 w 120"/>
                <a:gd name="T41" fmla="*/ 3147 h 56"/>
                <a:gd name="T42" fmla="*/ 26194 w 120"/>
                <a:gd name="T43" fmla="*/ 0 h 56"/>
                <a:gd name="T44" fmla="*/ 24011 w 120"/>
                <a:gd name="T45" fmla="*/ 1049 h 56"/>
                <a:gd name="T46" fmla="*/ 20955 w 120"/>
                <a:gd name="T47" fmla="*/ 3147 h 56"/>
                <a:gd name="T48" fmla="*/ 17899 w 120"/>
                <a:gd name="T49" fmla="*/ 6293 h 56"/>
                <a:gd name="T50" fmla="*/ 14407 w 120"/>
                <a:gd name="T51" fmla="*/ 9440 h 56"/>
                <a:gd name="T52" fmla="*/ 10478 w 120"/>
                <a:gd name="T53" fmla="*/ 13635 h 56"/>
                <a:gd name="T54" fmla="*/ 6985 w 120"/>
                <a:gd name="T55" fmla="*/ 15733 h 56"/>
                <a:gd name="T56" fmla="*/ 3493 w 120"/>
                <a:gd name="T57" fmla="*/ 18880 h 56"/>
                <a:gd name="T58" fmla="*/ 0 w 120"/>
                <a:gd name="T59" fmla="*/ 1888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47" name="Freeform 216"/>
            <p:cNvSpPr>
              <a:spLocks/>
            </p:cNvSpPr>
            <p:nvPr>
              <p:custDataLst>
                <p:tags r:id="rId142"/>
              </p:custDataLst>
            </p:nvPr>
          </p:nvSpPr>
          <p:spPr bwMode="auto">
            <a:xfrm>
              <a:off x="2208973" y="3053818"/>
              <a:ext cx="369668" cy="113970"/>
            </a:xfrm>
            <a:custGeom>
              <a:avLst/>
              <a:gdLst>
                <a:gd name="T0" fmla="*/ 55496 w 574"/>
                <a:gd name="T1" fmla="*/ 537 h 204"/>
                <a:gd name="T2" fmla="*/ 41513 w 574"/>
                <a:gd name="T3" fmla="*/ 3222 h 204"/>
                <a:gd name="T4" fmla="*/ 28841 w 574"/>
                <a:gd name="T5" fmla="*/ 8591 h 204"/>
                <a:gd name="T6" fmla="*/ 18790 w 574"/>
                <a:gd name="T7" fmla="*/ 13961 h 204"/>
                <a:gd name="T8" fmla="*/ 13109 w 574"/>
                <a:gd name="T9" fmla="*/ 18793 h 204"/>
                <a:gd name="T10" fmla="*/ 6992 w 574"/>
                <a:gd name="T11" fmla="*/ 27385 h 204"/>
                <a:gd name="T12" fmla="*/ 1748 w 574"/>
                <a:gd name="T13" fmla="*/ 38124 h 204"/>
                <a:gd name="T14" fmla="*/ 0 w 574"/>
                <a:gd name="T15" fmla="*/ 44030 h 204"/>
                <a:gd name="T16" fmla="*/ 437 w 574"/>
                <a:gd name="T17" fmla="*/ 46178 h 204"/>
                <a:gd name="T18" fmla="*/ 5681 w 574"/>
                <a:gd name="T19" fmla="*/ 46178 h 204"/>
                <a:gd name="T20" fmla="*/ 12672 w 574"/>
                <a:gd name="T21" fmla="*/ 44567 h 204"/>
                <a:gd name="T22" fmla="*/ 22723 w 574"/>
                <a:gd name="T23" fmla="*/ 40271 h 204"/>
                <a:gd name="T24" fmla="*/ 34958 w 574"/>
                <a:gd name="T25" fmla="*/ 31143 h 204"/>
                <a:gd name="T26" fmla="*/ 44572 w 574"/>
                <a:gd name="T27" fmla="*/ 24700 h 204"/>
                <a:gd name="T28" fmla="*/ 52000 w 574"/>
                <a:gd name="T29" fmla="*/ 21478 h 204"/>
                <a:gd name="T30" fmla="*/ 76471 w 574"/>
                <a:gd name="T31" fmla="*/ 19867 h 204"/>
                <a:gd name="T32" fmla="*/ 76908 w 574"/>
                <a:gd name="T33" fmla="*/ 25774 h 204"/>
                <a:gd name="T34" fmla="*/ 78656 w 574"/>
                <a:gd name="T35" fmla="*/ 29532 h 204"/>
                <a:gd name="T36" fmla="*/ 80404 w 574"/>
                <a:gd name="T37" fmla="*/ 31680 h 204"/>
                <a:gd name="T38" fmla="*/ 83026 w 574"/>
                <a:gd name="T39" fmla="*/ 32754 h 204"/>
                <a:gd name="T40" fmla="*/ 100068 w 574"/>
                <a:gd name="T41" fmla="*/ 32754 h 204"/>
                <a:gd name="T42" fmla="*/ 117547 w 574"/>
                <a:gd name="T43" fmla="*/ 41882 h 204"/>
                <a:gd name="T44" fmla="*/ 131967 w 574"/>
                <a:gd name="T45" fmla="*/ 51010 h 204"/>
                <a:gd name="T46" fmla="*/ 146824 w 574"/>
                <a:gd name="T47" fmla="*/ 59602 h 204"/>
                <a:gd name="T48" fmla="*/ 163867 w 574"/>
                <a:gd name="T49" fmla="*/ 66045 h 204"/>
                <a:gd name="T50" fmla="*/ 164303 w 574"/>
                <a:gd name="T51" fmla="*/ 71951 h 204"/>
                <a:gd name="T52" fmla="*/ 166925 w 574"/>
                <a:gd name="T53" fmla="*/ 76247 h 204"/>
                <a:gd name="T54" fmla="*/ 173043 w 574"/>
                <a:gd name="T55" fmla="*/ 81617 h 204"/>
                <a:gd name="T56" fmla="*/ 187026 w 574"/>
                <a:gd name="T57" fmla="*/ 89134 h 204"/>
                <a:gd name="T58" fmla="*/ 175665 w 574"/>
                <a:gd name="T59" fmla="*/ 102558 h 204"/>
                <a:gd name="T60" fmla="*/ 177850 w 574"/>
                <a:gd name="T61" fmla="*/ 105779 h 204"/>
                <a:gd name="T62" fmla="*/ 180909 w 574"/>
                <a:gd name="T63" fmla="*/ 107927 h 204"/>
                <a:gd name="T64" fmla="*/ 187463 w 574"/>
                <a:gd name="T65" fmla="*/ 109538 h 204"/>
                <a:gd name="T66" fmla="*/ 201447 w 574"/>
                <a:gd name="T67" fmla="*/ 109538 h 204"/>
                <a:gd name="T68" fmla="*/ 242522 w 574"/>
                <a:gd name="T69" fmla="*/ 101484 h 204"/>
                <a:gd name="T70" fmla="*/ 244270 w 574"/>
                <a:gd name="T71" fmla="*/ 98262 h 204"/>
                <a:gd name="T72" fmla="*/ 246892 w 574"/>
                <a:gd name="T73" fmla="*/ 95040 h 204"/>
                <a:gd name="T74" fmla="*/ 249951 w 574"/>
                <a:gd name="T75" fmla="*/ 92893 h 204"/>
                <a:gd name="T76" fmla="*/ 250825 w 574"/>
                <a:gd name="T77" fmla="*/ 86449 h 204"/>
                <a:gd name="T78" fmla="*/ 245144 w 574"/>
                <a:gd name="T79" fmla="*/ 82154 h 204"/>
                <a:gd name="T80" fmla="*/ 232472 w 574"/>
                <a:gd name="T81" fmla="*/ 79469 h 204"/>
                <a:gd name="T82" fmla="*/ 220237 w 574"/>
                <a:gd name="T83" fmla="*/ 74099 h 204"/>
                <a:gd name="T84" fmla="*/ 207564 w 574"/>
                <a:gd name="T85" fmla="*/ 66582 h 204"/>
                <a:gd name="T86" fmla="*/ 189211 w 574"/>
                <a:gd name="T87" fmla="*/ 53695 h 204"/>
                <a:gd name="T88" fmla="*/ 167362 w 574"/>
                <a:gd name="T89" fmla="*/ 36513 h 204"/>
                <a:gd name="T90" fmla="*/ 156438 w 574"/>
                <a:gd name="T91" fmla="*/ 28995 h 204"/>
                <a:gd name="T92" fmla="*/ 152068 w 574"/>
                <a:gd name="T93" fmla="*/ 27921 h 204"/>
                <a:gd name="T94" fmla="*/ 144203 w 574"/>
                <a:gd name="T95" fmla="*/ 27921 h 204"/>
                <a:gd name="T96" fmla="*/ 136337 w 574"/>
                <a:gd name="T97" fmla="*/ 27385 h 204"/>
                <a:gd name="T98" fmla="*/ 131967 w 574"/>
                <a:gd name="T99" fmla="*/ 26311 h 204"/>
                <a:gd name="T100" fmla="*/ 128471 w 574"/>
                <a:gd name="T101" fmla="*/ 23089 h 204"/>
                <a:gd name="T102" fmla="*/ 126723 w 574"/>
                <a:gd name="T103" fmla="*/ 17182 h 204"/>
                <a:gd name="T104" fmla="*/ 62051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48" name="Freeform 217"/>
            <p:cNvSpPr>
              <a:spLocks/>
            </p:cNvSpPr>
            <p:nvPr>
              <p:custDataLst>
                <p:tags r:id="rId143"/>
              </p:custDataLst>
            </p:nvPr>
          </p:nvSpPr>
          <p:spPr bwMode="auto">
            <a:xfrm>
              <a:off x="2658183" y="3161184"/>
              <a:ext cx="131022" cy="72677"/>
            </a:xfrm>
            <a:custGeom>
              <a:avLst/>
              <a:gdLst>
                <a:gd name="T0" fmla="*/ 17608 w 207"/>
                <a:gd name="T1" fmla="*/ 69850 h 129"/>
                <a:gd name="T2" fmla="*/ 21473 w 207"/>
                <a:gd name="T3" fmla="*/ 65518 h 129"/>
                <a:gd name="T4" fmla="*/ 25768 w 207"/>
                <a:gd name="T5" fmla="*/ 62269 h 129"/>
                <a:gd name="T6" fmla="*/ 30063 w 207"/>
                <a:gd name="T7" fmla="*/ 59562 h 129"/>
                <a:gd name="T8" fmla="*/ 34787 w 207"/>
                <a:gd name="T9" fmla="*/ 56855 h 129"/>
                <a:gd name="T10" fmla="*/ 45094 w 207"/>
                <a:gd name="T11" fmla="*/ 53606 h 129"/>
                <a:gd name="T12" fmla="*/ 55401 w 207"/>
                <a:gd name="T13" fmla="*/ 49816 h 129"/>
                <a:gd name="T14" fmla="*/ 65279 w 207"/>
                <a:gd name="T15" fmla="*/ 47108 h 129"/>
                <a:gd name="T16" fmla="*/ 74298 w 207"/>
                <a:gd name="T17" fmla="*/ 43859 h 129"/>
                <a:gd name="T18" fmla="*/ 78163 w 207"/>
                <a:gd name="T19" fmla="*/ 41693 h 129"/>
                <a:gd name="T20" fmla="*/ 82029 w 207"/>
                <a:gd name="T21" fmla="*/ 39528 h 129"/>
                <a:gd name="T22" fmla="*/ 85894 w 207"/>
                <a:gd name="T23" fmla="*/ 36279 h 129"/>
                <a:gd name="T24" fmla="*/ 88900 w 207"/>
                <a:gd name="T25" fmla="*/ 33030 h 129"/>
                <a:gd name="T26" fmla="*/ 85035 w 207"/>
                <a:gd name="T27" fmla="*/ 29240 h 129"/>
                <a:gd name="T28" fmla="*/ 80740 w 207"/>
                <a:gd name="T29" fmla="*/ 25449 h 129"/>
                <a:gd name="T30" fmla="*/ 76875 w 207"/>
                <a:gd name="T31" fmla="*/ 22742 h 129"/>
                <a:gd name="T32" fmla="*/ 72580 w 207"/>
                <a:gd name="T33" fmla="*/ 19493 h 129"/>
                <a:gd name="T34" fmla="*/ 64420 w 207"/>
                <a:gd name="T35" fmla="*/ 15703 h 129"/>
                <a:gd name="T36" fmla="*/ 55401 w 207"/>
                <a:gd name="T37" fmla="*/ 12454 h 129"/>
                <a:gd name="T38" fmla="*/ 45953 w 207"/>
                <a:gd name="T39" fmla="*/ 9747 h 129"/>
                <a:gd name="T40" fmla="*/ 36505 w 207"/>
                <a:gd name="T41" fmla="*/ 7039 h 129"/>
                <a:gd name="T42" fmla="*/ 27057 w 207"/>
                <a:gd name="T43" fmla="*/ 3790 h 129"/>
                <a:gd name="T44" fmla="*/ 17608 w 207"/>
                <a:gd name="T45" fmla="*/ 0 h 129"/>
                <a:gd name="T46" fmla="*/ 0 w 207"/>
                <a:gd name="T47" fmla="*/ 0 h 129"/>
                <a:gd name="T48" fmla="*/ 429 w 207"/>
                <a:gd name="T49" fmla="*/ 3249 h 129"/>
                <a:gd name="T50" fmla="*/ 859 w 207"/>
                <a:gd name="T51" fmla="*/ 7039 h 129"/>
                <a:gd name="T52" fmla="*/ 1718 w 207"/>
                <a:gd name="T53" fmla="*/ 10288 h 129"/>
                <a:gd name="T54" fmla="*/ 2577 w 207"/>
                <a:gd name="T55" fmla="*/ 13537 h 129"/>
                <a:gd name="T56" fmla="*/ 4295 w 207"/>
                <a:gd name="T57" fmla="*/ 18952 h 129"/>
                <a:gd name="T58" fmla="*/ 5583 w 207"/>
                <a:gd name="T59" fmla="*/ 24908 h 129"/>
                <a:gd name="T60" fmla="*/ 7301 w 207"/>
                <a:gd name="T61" fmla="*/ 29240 h 129"/>
                <a:gd name="T62" fmla="*/ 7730 w 207"/>
                <a:gd name="T63" fmla="*/ 33571 h 129"/>
                <a:gd name="T64" fmla="*/ 7301 w 207"/>
                <a:gd name="T65" fmla="*/ 35196 h 129"/>
                <a:gd name="T66" fmla="*/ 6013 w 207"/>
                <a:gd name="T67" fmla="*/ 36820 h 129"/>
                <a:gd name="T68" fmla="*/ 4724 w 207"/>
                <a:gd name="T69" fmla="*/ 38445 h 129"/>
                <a:gd name="T70" fmla="*/ 3006 w 207"/>
                <a:gd name="T71" fmla="*/ 39528 h 129"/>
                <a:gd name="T72" fmla="*/ 0 w 207"/>
                <a:gd name="T73" fmla="*/ 56313 h 129"/>
                <a:gd name="T74" fmla="*/ 1718 w 207"/>
                <a:gd name="T75" fmla="*/ 57396 h 129"/>
                <a:gd name="T76" fmla="*/ 5583 w 207"/>
                <a:gd name="T77" fmla="*/ 59562 h 129"/>
                <a:gd name="T78" fmla="*/ 8160 w 207"/>
                <a:gd name="T79" fmla="*/ 61186 h 129"/>
                <a:gd name="T80" fmla="*/ 10737 w 207"/>
                <a:gd name="T81" fmla="*/ 63352 h 129"/>
                <a:gd name="T82" fmla="*/ 14172 w 207"/>
                <a:gd name="T83" fmla="*/ 66060 h 129"/>
                <a:gd name="T84" fmla="*/ 17608 w 207"/>
                <a:gd name="T85" fmla="*/ 6985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49" name="Freeform 218"/>
            <p:cNvSpPr>
              <a:spLocks/>
            </p:cNvSpPr>
            <p:nvPr>
              <p:custDataLst>
                <p:tags r:id="rId144"/>
              </p:custDataLst>
            </p:nvPr>
          </p:nvSpPr>
          <p:spPr bwMode="auto">
            <a:xfrm>
              <a:off x="2021796" y="3223946"/>
              <a:ext cx="49134" cy="87543"/>
            </a:xfrm>
            <a:custGeom>
              <a:avLst/>
              <a:gdLst>
                <a:gd name="T0" fmla="*/ 33338 w 72"/>
                <a:gd name="T1" fmla="*/ 0 h 154"/>
                <a:gd name="T2" fmla="*/ 31949 w 72"/>
                <a:gd name="T3" fmla="*/ 2185 h 154"/>
                <a:gd name="T4" fmla="*/ 31023 w 72"/>
                <a:gd name="T5" fmla="*/ 4917 h 154"/>
                <a:gd name="T6" fmla="*/ 30560 w 72"/>
                <a:gd name="T7" fmla="*/ 7102 h 154"/>
                <a:gd name="T8" fmla="*/ 30560 w 72"/>
                <a:gd name="T9" fmla="*/ 9834 h 154"/>
                <a:gd name="T10" fmla="*/ 30560 w 72"/>
                <a:gd name="T11" fmla="*/ 14751 h 154"/>
                <a:gd name="T12" fmla="*/ 30560 w 72"/>
                <a:gd name="T13" fmla="*/ 20215 h 154"/>
                <a:gd name="T14" fmla="*/ 31949 w 72"/>
                <a:gd name="T15" fmla="*/ 23493 h 154"/>
                <a:gd name="T16" fmla="*/ 32875 w 72"/>
                <a:gd name="T17" fmla="*/ 27317 h 154"/>
                <a:gd name="T18" fmla="*/ 32875 w 72"/>
                <a:gd name="T19" fmla="*/ 31142 h 154"/>
                <a:gd name="T20" fmla="*/ 32875 w 72"/>
                <a:gd name="T21" fmla="*/ 35512 h 154"/>
                <a:gd name="T22" fmla="*/ 31949 w 72"/>
                <a:gd name="T23" fmla="*/ 39883 h 154"/>
                <a:gd name="T24" fmla="*/ 31023 w 72"/>
                <a:gd name="T25" fmla="*/ 44800 h 154"/>
                <a:gd name="T26" fmla="*/ 30097 w 72"/>
                <a:gd name="T27" fmla="*/ 49717 h 154"/>
                <a:gd name="T28" fmla="*/ 28245 w 72"/>
                <a:gd name="T29" fmla="*/ 54634 h 154"/>
                <a:gd name="T30" fmla="*/ 24540 w 72"/>
                <a:gd name="T31" fmla="*/ 63376 h 154"/>
                <a:gd name="T32" fmla="*/ 20373 w 72"/>
                <a:gd name="T33" fmla="*/ 71571 h 154"/>
                <a:gd name="T34" fmla="*/ 15743 w 72"/>
                <a:gd name="T35" fmla="*/ 78674 h 154"/>
                <a:gd name="T36" fmla="*/ 12039 w 72"/>
                <a:gd name="T37" fmla="*/ 84137 h 154"/>
                <a:gd name="T38" fmla="*/ 12039 w 72"/>
                <a:gd name="T39" fmla="*/ 77035 h 154"/>
                <a:gd name="T40" fmla="*/ 6945 w 72"/>
                <a:gd name="T41" fmla="*/ 78674 h 154"/>
                <a:gd name="T42" fmla="*/ 0 w 72"/>
                <a:gd name="T43" fmla="*/ 80859 h 154"/>
                <a:gd name="T44" fmla="*/ 1389 w 72"/>
                <a:gd name="T45" fmla="*/ 70478 h 154"/>
                <a:gd name="T46" fmla="*/ 3704 w 72"/>
                <a:gd name="T47" fmla="*/ 57366 h 154"/>
                <a:gd name="T48" fmla="*/ 4167 w 72"/>
                <a:gd name="T49" fmla="*/ 50264 h 154"/>
                <a:gd name="T50" fmla="*/ 5556 w 72"/>
                <a:gd name="T51" fmla="*/ 42069 h 154"/>
                <a:gd name="T52" fmla="*/ 6945 w 72"/>
                <a:gd name="T53" fmla="*/ 34420 h 154"/>
                <a:gd name="T54" fmla="*/ 9261 w 72"/>
                <a:gd name="T55" fmla="*/ 26771 h 154"/>
                <a:gd name="T56" fmla="*/ 9261 w 72"/>
                <a:gd name="T57" fmla="*/ 0 h 154"/>
                <a:gd name="T58" fmla="*/ 11576 w 72"/>
                <a:gd name="T59" fmla="*/ 0 h 154"/>
                <a:gd name="T60" fmla="*/ 17595 w 72"/>
                <a:gd name="T61" fmla="*/ 0 h 154"/>
                <a:gd name="T62" fmla="*/ 25930 w 72"/>
                <a:gd name="T63" fmla="*/ 0 h 154"/>
                <a:gd name="T64" fmla="*/ 33338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50" name="Freeform 219"/>
            <p:cNvSpPr>
              <a:spLocks/>
            </p:cNvSpPr>
            <p:nvPr>
              <p:custDataLst>
                <p:tags r:id="rId145"/>
              </p:custDataLst>
            </p:nvPr>
          </p:nvSpPr>
          <p:spPr bwMode="auto">
            <a:xfrm>
              <a:off x="1904810" y="3223950"/>
              <a:ext cx="138041" cy="151960"/>
            </a:xfrm>
            <a:custGeom>
              <a:avLst/>
              <a:gdLst>
                <a:gd name="T0" fmla="*/ 3501 w 214"/>
                <a:gd name="T1" fmla="*/ 111558 h 271"/>
                <a:gd name="T2" fmla="*/ 5252 w 214"/>
                <a:gd name="T3" fmla="*/ 97546 h 271"/>
                <a:gd name="T4" fmla="*/ 10504 w 214"/>
                <a:gd name="T5" fmla="*/ 79762 h 271"/>
                <a:gd name="T6" fmla="*/ 15319 w 214"/>
                <a:gd name="T7" fmla="*/ 63594 h 271"/>
                <a:gd name="T8" fmla="*/ 19258 w 214"/>
                <a:gd name="T9" fmla="*/ 60360 h 271"/>
                <a:gd name="T10" fmla="*/ 28449 w 214"/>
                <a:gd name="T11" fmla="*/ 59821 h 271"/>
                <a:gd name="T12" fmla="*/ 38953 w 214"/>
                <a:gd name="T13" fmla="*/ 59821 h 271"/>
                <a:gd name="T14" fmla="*/ 46394 w 214"/>
                <a:gd name="T15" fmla="*/ 59282 h 271"/>
                <a:gd name="T16" fmla="*/ 52521 w 214"/>
                <a:gd name="T17" fmla="*/ 56588 h 271"/>
                <a:gd name="T18" fmla="*/ 56898 w 214"/>
                <a:gd name="T19" fmla="*/ 50659 h 271"/>
                <a:gd name="T20" fmla="*/ 49458 w 214"/>
                <a:gd name="T21" fmla="*/ 39342 h 271"/>
                <a:gd name="T22" fmla="*/ 37640 w 214"/>
                <a:gd name="T23" fmla="*/ 31258 h 271"/>
                <a:gd name="T24" fmla="*/ 33701 w 214"/>
                <a:gd name="T25" fmla="*/ 26408 h 271"/>
                <a:gd name="T26" fmla="*/ 32388 w 214"/>
                <a:gd name="T27" fmla="*/ 22096 h 271"/>
                <a:gd name="T28" fmla="*/ 32826 w 214"/>
                <a:gd name="T29" fmla="*/ 18324 h 271"/>
                <a:gd name="T30" fmla="*/ 35890 w 214"/>
                <a:gd name="T31" fmla="*/ 15090 h 271"/>
                <a:gd name="T32" fmla="*/ 44205 w 214"/>
                <a:gd name="T33" fmla="*/ 10240 h 271"/>
                <a:gd name="T34" fmla="*/ 65652 w 214"/>
                <a:gd name="T35" fmla="*/ 1617 h 271"/>
                <a:gd name="T36" fmla="*/ 78782 w 214"/>
                <a:gd name="T37" fmla="*/ 0 h 271"/>
                <a:gd name="T38" fmla="*/ 86660 w 214"/>
                <a:gd name="T39" fmla="*/ 0 h 271"/>
                <a:gd name="T40" fmla="*/ 90599 w 214"/>
                <a:gd name="T41" fmla="*/ 26408 h 271"/>
                <a:gd name="T42" fmla="*/ 87098 w 214"/>
                <a:gd name="T43" fmla="*/ 41498 h 271"/>
                <a:gd name="T44" fmla="*/ 85347 w 214"/>
                <a:gd name="T45" fmla="*/ 56588 h 271"/>
                <a:gd name="T46" fmla="*/ 81846 w 214"/>
                <a:gd name="T47" fmla="*/ 79762 h 271"/>
                <a:gd name="T48" fmla="*/ 93225 w 214"/>
                <a:gd name="T49" fmla="*/ 82995 h 271"/>
                <a:gd name="T50" fmla="*/ 93663 w 214"/>
                <a:gd name="T51" fmla="*/ 89462 h 271"/>
                <a:gd name="T52" fmla="*/ 91912 w 214"/>
                <a:gd name="T53" fmla="*/ 93774 h 271"/>
                <a:gd name="T54" fmla="*/ 90599 w 214"/>
                <a:gd name="T55" fmla="*/ 95391 h 271"/>
                <a:gd name="T56" fmla="*/ 87536 w 214"/>
                <a:gd name="T57" fmla="*/ 95930 h 271"/>
                <a:gd name="T58" fmla="*/ 84034 w 214"/>
                <a:gd name="T59" fmla="*/ 105630 h 271"/>
                <a:gd name="T60" fmla="*/ 79220 w 214"/>
                <a:gd name="T61" fmla="*/ 115331 h 271"/>
                <a:gd name="T62" fmla="*/ 67840 w 214"/>
                <a:gd name="T63" fmla="*/ 130960 h 271"/>
                <a:gd name="T64" fmla="*/ 52521 w 214"/>
                <a:gd name="T65" fmla="*/ 146050 h 271"/>
                <a:gd name="T66" fmla="*/ 38078 w 214"/>
                <a:gd name="T67" fmla="*/ 140661 h 271"/>
                <a:gd name="T68" fmla="*/ 24072 w 214"/>
                <a:gd name="T69" fmla="*/ 133655 h 271"/>
                <a:gd name="T70" fmla="*/ 0 w 214"/>
                <a:gd name="T71" fmla="*/ 119104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51" name="Freeform 220"/>
            <p:cNvSpPr>
              <a:spLocks/>
            </p:cNvSpPr>
            <p:nvPr>
              <p:custDataLst>
                <p:tags r:id="rId146"/>
              </p:custDataLst>
            </p:nvPr>
          </p:nvSpPr>
          <p:spPr bwMode="auto">
            <a:xfrm>
              <a:off x="1975002" y="3339575"/>
              <a:ext cx="105286" cy="59463"/>
            </a:xfrm>
            <a:custGeom>
              <a:avLst/>
              <a:gdLst>
                <a:gd name="T0" fmla="*/ 28015 w 153"/>
                <a:gd name="T1" fmla="*/ 0 h 80"/>
                <a:gd name="T2" fmla="*/ 38754 w 153"/>
                <a:gd name="T3" fmla="*/ 10001 h 80"/>
                <a:gd name="T4" fmla="*/ 48559 w 153"/>
                <a:gd name="T5" fmla="*/ 17145 h 80"/>
                <a:gd name="T6" fmla="*/ 53695 w 153"/>
                <a:gd name="T7" fmla="*/ 20003 h 80"/>
                <a:gd name="T8" fmla="*/ 58831 w 153"/>
                <a:gd name="T9" fmla="*/ 22146 h 80"/>
                <a:gd name="T10" fmla="*/ 62100 w 153"/>
                <a:gd name="T11" fmla="*/ 22860 h 80"/>
                <a:gd name="T12" fmla="*/ 64901 w 153"/>
                <a:gd name="T13" fmla="*/ 22860 h 80"/>
                <a:gd name="T14" fmla="*/ 68170 w 153"/>
                <a:gd name="T15" fmla="*/ 22146 h 80"/>
                <a:gd name="T16" fmla="*/ 71438 w 153"/>
                <a:gd name="T17" fmla="*/ 21431 h 80"/>
                <a:gd name="T18" fmla="*/ 71438 w 153"/>
                <a:gd name="T19" fmla="*/ 40005 h 80"/>
                <a:gd name="T20" fmla="*/ 69570 w 153"/>
                <a:gd name="T21" fmla="*/ 42863 h 80"/>
                <a:gd name="T22" fmla="*/ 67703 w 153"/>
                <a:gd name="T23" fmla="*/ 46434 h 80"/>
                <a:gd name="T24" fmla="*/ 64434 w 153"/>
                <a:gd name="T25" fmla="*/ 49292 h 80"/>
                <a:gd name="T26" fmla="*/ 61633 w 153"/>
                <a:gd name="T27" fmla="*/ 51435 h 80"/>
                <a:gd name="T28" fmla="*/ 58364 w 153"/>
                <a:gd name="T29" fmla="*/ 53578 h 80"/>
                <a:gd name="T30" fmla="*/ 55563 w 153"/>
                <a:gd name="T31" fmla="*/ 55721 h 80"/>
                <a:gd name="T32" fmla="*/ 52294 w 153"/>
                <a:gd name="T33" fmla="*/ 56436 h 80"/>
                <a:gd name="T34" fmla="*/ 49493 w 153"/>
                <a:gd name="T35" fmla="*/ 57150 h 80"/>
                <a:gd name="T36" fmla="*/ 42022 w 153"/>
                <a:gd name="T37" fmla="*/ 52864 h 80"/>
                <a:gd name="T38" fmla="*/ 35486 w 153"/>
                <a:gd name="T39" fmla="*/ 50721 h 80"/>
                <a:gd name="T40" fmla="*/ 29416 w 153"/>
                <a:gd name="T41" fmla="*/ 49292 h 80"/>
                <a:gd name="T42" fmla="*/ 23346 w 153"/>
                <a:gd name="T43" fmla="*/ 49292 h 80"/>
                <a:gd name="T44" fmla="*/ 18210 w 153"/>
                <a:gd name="T45" fmla="*/ 48578 h 80"/>
                <a:gd name="T46" fmla="*/ 12607 w 153"/>
                <a:gd name="T47" fmla="*/ 47863 h 80"/>
                <a:gd name="T48" fmla="*/ 6537 w 153"/>
                <a:gd name="T49" fmla="*/ 46434 h 80"/>
                <a:gd name="T50" fmla="*/ 0 w 153"/>
                <a:gd name="T51" fmla="*/ 44291 h 80"/>
                <a:gd name="T52" fmla="*/ 3268 w 153"/>
                <a:gd name="T53" fmla="*/ 41434 h 80"/>
                <a:gd name="T54" fmla="*/ 10739 w 153"/>
                <a:gd name="T55" fmla="*/ 32147 h 80"/>
                <a:gd name="T56" fmla="*/ 15875 w 153"/>
                <a:gd name="T57" fmla="*/ 26432 h 80"/>
                <a:gd name="T58" fmla="*/ 21011 w 153"/>
                <a:gd name="T59" fmla="*/ 20003 h 80"/>
                <a:gd name="T60" fmla="*/ 26147 w 153"/>
                <a:gd name="T61" fmla="*/ 12144 h 80"/>
                <a:gd name="T62" fmla="*/ 31283 w 153"/>
                <a:gd name="T63" fmla="*/ 4286 h 80"/>
                <a:gd name="T64" fmla="*/ 2801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52" name="Freeform 221"/>
            <p:cNvSpPr>
              <a:spLocks/>
            </p:cNvSpPr>
            <p:nvPr>
              <p:custDataLst>
                <p:tags r:id="rId147"/>
              </p:custDataLst>
            </p:nvPr>
          </p:nvSpPr>
          <p:spPr bwMode="auto">
            <a:xfrm>
              <a:off x="2021795" y="3299927"/>
              <a:ext cx="210570" cy="90847"/>
            </a:xfrm>
            <a:custGeom>
              <a:avLst/>
              <a:gdLst>
                <a:gd name="T0" fmla="*/ 0 w 332"/>
                <a:gd name="T1" fmla="*/ 39781 h 169"/>
                <a:gd name="T2" fmla="*/ 18935 w 332"/>
                <a:gd name="T3" fmla="*/ 52181 h 169"/>
                <a:gd name="T4" fmla="*/ 28403 w 332"/>
                <a:gd name="T5" fmla="*/ 55797 h 169"/>
                <a:gd name="T6" fmla="*/ 33997 w 332"/>
                <a:gd name="T7" fmla="*/ 56314 h 169"/>
                <a:gd name="T8" fmla="*/ 40022 w 332"/>
                <a:gd name="T9" fmla="*/ 55280 h 169"/>
                <a:gd name="T10" fmla="*/ 38731 w 332"/>
                <a:gd name="T11" fmla="*/ 74396 h 169"/>
                <a:gd name="T12" fmla="*/ 40883 w 332"/>
                <a:gd name="T13" fmla="*/ 79562 h 169"/>
                <a:gd name="T14" fmla="*/ 42604 w 332"/>
                <a:gd name="T15" fmla="*/ 84212 h 169"/>
                <a:gd name="T16" fmla="*/ 46047 w 332"/>
                <a:gd name="T17" fmla="*/ 86795 h 169"/>
                <a:gd name="T18" fmla="*/ 50351 w 332"/>
                <a:gd name="T19" fmla="*/ 87312 h 169"/>
                <a:gd name="T20" fmla="*/ 52933 w 332"/>
                <a:gd name="T21" fmla="*/ 85762 h 169"/>
                <a:gd name="T22" fmla="*/ 56806 w 332"/>
                <a:gd name="T23" fmla="*/ 81112 h 169"/>
                <a:gd name="T24" fmla="*/ 62831 w 332"/>
                <a:gd name="T25" fmla="*/ 70263 h 169"/>
                <a:gd name="T26" fmla="*/ 74880 w 332"/>
                <a:gd name="T27" fmla="*/ 59413 h 169"/>
                <a:gd name="T28" fmla="*/ 92094 w 332"/>
                <a:gd name="T29" fmla="*/ 49597 h 169"/>
                <a:gd name="T30" fmla="*/ 110169 w 332"/>
                <a:gd name="T31" fmla="*/ 41331 h 169"/>
                <a:gd name="T32" fmla="*/ 130825 w 332"/>
                <a:gd name="T33" fmla="*/ 33582 h 169"/>
                <a:gd name="T34" fmla="*/ 142875 w 332"/>
                <a:gd name="T35" fmla="*/ 23765 h 169"/>
                <a:gd name="T36" fmla="*/ 142875 w 332"/>
                <a:gd name="T37" fmla="*/ 11366 h 169"/>
                <a:gd name="T38" fmla="*/ 137711 w 332"/>
                <a:gd name="T39" fmla="*/ 1033 h 169"/>
                <a:gd name="T40" fmla="*/ 121788 w 332"/>
                <a:gd name="T41" fmla="*/ 517 h 169"/>
                <a:gd name="T42" fmla="*/ 100701 w 332"/>
                <a:gd name="T43" fmla="*/ 0 h 169"/>
                <a:gd name="T44" fmla="*/ 77462 w 332"/>
                <a:gd name="T45" fmla="*/ 517 h 169"/>
                <a:gd name="T46" fmla="*/ 56375 w 332"/>
                <a:gd name="T47" fmla="*/ 2067 h 169"/>
                <a:gd name="T48" fmla="*/ 38731 w 332"/>
                <a:gd name="T49" fmla="*/ 5166 h 169"/>
                <a:gd name="T50" fmla="*/ 25390 w 332"/>
                <a:gd name="T51" fmla="*/ 9816 h 169"/>
                <a:gd name="T52" fmla="*/ 18075 w 332"/>
                <a:gd name="T53" fmla="*/ 11366 h 169"/>
                <a:gd name="T54" fmla="*/ 15062 w 332"/>
                <a:gd name="T55" fmla="*/ 11883 h 169"/>
                <a:gd name="T56" fmla="*/ 14632 w 332"/>
                <a:gd name="T57" fmla="*/ 13433 h 169"/>
                <a:gd name="T58" fmla="*/ 14201 w 332"/>
                <a:gd name="T59" fmla="*/ 19632 h 169"/>
                <a:gd name="T60" fmla="*/ 12480 w 332"/>
                <a:gd name="T61" fmla="*/ 22732 h 169"/>
                <a:gd name="T62" fmla="*/ 9898 w 332"/>
                <a:gd name="T63" fmla="*/ 23765 h 169"/>
                <a:gd name="T64" fmla="*/ 8177 w 332"/>
                <a:gd name="T65" fmla="*/ 28415 h 169"/>
                <a:gd name="T66" fmla="*/ 4734 w 332"/>
                <a:gd name="T67" fmla="*/ 37198 h 169"/>
                <a:gd name="T68" fmla="*/ 3012 w 332"/>
                <a:gd name="T69" fmla="*/ 42881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53" name="Freeform 222"/>
            <p:cNvSpPr>
              <a:spLocks/>
            </p:cNvSpPr>
            <p:nvPr>
              <p:custDataLst>
                <p:tags r:id="rId148"/>
              </p:custDataLst>
            </p:nvPr>
          </p:nvSpPr>
          <p:spPr bwMode="auto">
            <a:xfrm>
              <a:off x="2047535" y="3331315"/>
              <a:ext cx="184833" cy="127187"/>
            </a:xfrm>
            <a:custGeom>
              <a:avLst/>
              <a:gdLst>
                <a:gd name="T0" fmla="*/ 19294 w 286"/>
                <a:gd name="T1" fmla="*/ 44734 h 235"/>
                <a:gd name="T2" fmla="*/ 21487 w 286"/>
                <a:gd name="T3" fmla="*/ 49936 h 235"/>
                <a:gd name="T4" fmla="*/ 23241 w 286"/>
                <a:gd name="T5" fmla="*/ 54617 h 235"/>
                <a:gd name="T6" fmla="*/ 26749 w 286"/>
                <a:gd name="T7" fmla="*/ 57218 h 235"/>
                <a:gd name="T8" fmla="*/ 31134 w 286"/>
                <a:gd name="T9" fmla="*/ 57738 h 235"/>
                <a:gd name="T10" fmla="*/ 33765 w 286"/>
                <a:gd name="T11" fmla="*/ 56177 h 235"/>
                <a:gd name="T12" fmla="*/ 37711 w 286"/>
                <a:gd name="T13" fmla="*/ 51496 h 235"/>
                <a:gd name="T14" fmla="*/ 43850 w 286"/>
                <a:gd name="T15" fmla="*/ 40573 h 235"/>
                <a:gd name="T16" fmla="*/ 56128 w 286"/>
                <a:gd name="T17" fmla="*/ 29649 h 235"/>
                <a:gd name="T18" fmla="*/ 73669 w 286"/>
                <a:gd name="T19" fmla="*/ 19766 h 235"/>
                <a:gd name="T20" fmla="*/ 92086 w 286"/>
                <a:gd name="T21" fmla="*/ 11444 h 235"/>
                <a:gd name="T22" fmla="*/ 113134 w 286"/>
                <a:gd name="T23" fmla="*/ 3641 h 235"/>
                <a:gd name="T24" fmla="*/ 125412 w 286"/>
                <a:gd name="T25" fmla="*/ 5722 h 235"/>
                <a:gd name="T26" fmla="*/ 123658 w 286"/>
                <a:gd name="T27" fmla="*/ 16645 h 235"/>
                <a:gd name="T28" fmla="*/ 119273 w 286"/>
                <a:gd name="T29" fmla="*/ 36411 h 235"/>
                <a:gd name="T30" fmla="*/ 111380 w 286"/>
                <a:gd name="T31" fmla="*/ 66581 h 235"/>
                <a:gd name="T32" fmla="*/ 106995 w 286"/>
                <a:gd name="T33" fmla="*/ 90508 h 235"/>
                <a:gd name="T34" fmla="*/ 105241 w 286"/>
                <a:gd name="T35" fmla="*/ 107153 h 235"/>
                <a:gd name="T36" fmla="*/ 64022 w 286"/>
                <a:gd name="T37" fmla="*/ 112355 h 235"/>
                <a:gd name="T38" fmla="*/ 60513 w 286"/>
                <a:gd name="T39" fmla="*/ 113395 h 235"/>
                <a:gd name="T40" fmla="*/ 57882 w 286"/>
                <a:gd name="T41" fmla="*/ 115996 h 235"/>
                <a:gd name="T42" fmla="*/ 55690 w 286"/>
                <a:gd name="T43" fmla="*/ 122238 h 235"/>
                <a:gd name="T44" fmla="*/ 47797 w 286"/>
                <a:gd name="T45" fmla="*/ 112875 h 235"/>
                <a:gd name="T46" fmla="*/ 41219 w 286"/>
                <a:gd name="T47" fmla="*/ 103512 h 235"/>
                <a:gd name="T48" fmla="*/ 30257 w 286"/>
                <a:gd name="T49" fmla="*/ 83226 h 235"/>
                <a:gd name="T50" fmla="*/ 24118 w 286"/>
                <a:gd name="T51" fmla="*/ 73863 h 235"/>
                <a:gd name="T52" fmla="*/ 17979 w 286"/>
                <a:gd name="T53" fmla="*/ 65020 h 235"/>
                <a:gd name="T54" fmla="*/ 9647 w 286"/>
                <a:gd name="T55" fmla="*/ 57218 h 235"/>
                <a:gd name="T56" fmla="*/ 0 w 286"/>
                <a:gd name="T57" fmla="*/ 51496 h 235"/>
                <a:gd name="T58" fmla="*/ 5701 w 286"/>
                <a:gd name="T59" fmla="*/ 50456 h 235"/>
                <a:gd name="T60" fmla="*/ 11401 w 286"/>
                <a:gd name="T61" fmla="*/ 47335 h 235"/>
                <a:gd name="T62" fmla="*/ 17102 w 286"/>
                <a:gd name="T63" fmla="*/ 43694 h 235"/>
                <a:gd name="T64" fmla="*/ 20610 w 286"/>
                <a:gd name="T65" fmla="*/ 39012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54" name="Freeform 223"/>
            <p:cNvSpPr>
              <a:spLocks/>
            </p:cNvSpPr>
            <p:nvPr>
              <p:custDataLst>
                <p:tags r:id="rId149"/>
              </p:custDataLst>
            </p:nvPr>
          </p:nvSpPr>
          <p:spPr bwMode="auto">
            <a:xfrm>
              <a:off x="2122399" y="3448586"/>
              <a:ext cx="124003" cy="104060"/>
            </a:xfrm>
            <a:custGeom>
              <a:avLst/>
              <a:gdLst>
                <a:gd name="T0" fmla="*/ 77160 w 205"/>
                <a:gd name="T1" fmla="*/ 96870 h 191"/>
                <a:gd name="T2" fmla="*/ 71824 w 205"/>
                <a:gd name="T3" fmla="*/ 96870 h 191"/>
                <a:gd name="T4" fmla="*/ 64847 w 205"/>
                <a:gd name="T5" fmla="*/ 96870 h 191"/>
                <a:gd name="T6" fmla="*/ 59101 w 205"/>
                <a:gd name="T7" fmla="*/ 94252 h 191"/>
                <a:gd name="T8" fmla="*/ 55818 w 205"/>
                <a:gd name="T9" fmla="*/ 90587 h 191"/>
                <a:gd name="T10" fmla="*/ 52945 w 205"/>
                <a:gd name="T11" fmla="*/ 85351 h 191"/>
                <a:gd name="T12" fmla="*/ 49251 w 205"/>
                <a:gd name="T13" fmla="*/ 76973 h 191"/>
                <a:gd name="T14" fmla="*/ 45147 w 205"/>
                <a:gd name="T15" fmla="*/ 68595 h 191"/>
                <a:gd name="T16" fmla="*/ 40632 w 205"/>
                <a:gd name="T17" fmla="*/ 63358 h 191"/>
                <a:gd name="T18" fmla="*/ 38169 w 205"/>
                <a:gd name="T19" fmla="*/ 65977 h 191"/>
                <a:gd name="T20" fmla="*/ 36938 w 205"/>
                <a:gd name="T21" fmla="*/ 70689 h 191"/>
                <a:gd name="T22" fmla="*/ 34476 w 205"/>
                <a:gd name="T23" fmla="*/ 68071 h 191"/>
                <a:gd name="T24" fmla="*/ 29551 w 205"/>
                <a:gd name="T25" fmla="*/ 59169 h 191"/>
                <a:gd name="T26" fmla="*/ 22984 w 205"/>
                <a:gd name="T27" fmla="*/ 45555 h 191"/>
                <a:gd name="T28" fmla="*/ 16827 w 205"/>
                <a:gd name="T29" fmla="*/ 35083 h 191"/>
                <a:gd name="T30" fmla="*/ 12723 w 205"/>
                <a:gd name="T31" fmla="*/ 30370 h 191"/>
                <a:gd name="T32" fmla="*/ 10671 w 205"/>
                <a:gd name="T33" fmla="*/ 31417 h 191"/>
                <a:gd name="T34" fmla="*/ 11902 w 205"/>
                <a:gd name="T35" fmla="*/ 36130 h 191"/>
                <a:gd name="T36" fmla="*/ 13954 w 205"/>
                <a:gd name="T37" fmla="*/ 40843 h 191"/>
                <a:gd name="T38" fmla="*/ 16827 w 205"/>
                <a:gd name="T39" fmla="*/ 43984 h 191"/>
                <a:gd name="T40" fmla="*/ 18880 w 205"/>
                <a:gd name="T41" fmla="*/ 54980 h 191"/>
                <a:gd name="T42" fmla="*/ 5336 w 205"/>
                <a:gd name="T43" fmla="*/ 51315 h 191"/>
                <a:gd name="T44" fmla="*/ 1642 w 205"/>
                <a:gd name="T45" fmla="*/ 43984 h 191"/>
                <a:gd name="T46" fmla="*/ 0 w 205"/>
                <a:gd name="T47" fmla="*/ 31417 h 191"/>
                <a:gd name="T48" fmla="*/ 0 w 205"/>
                <a:gd name="T49" fmla="*/ 19898 h 191"/>
                <a:gd name="T50" fmla="*/ 1231 w 205"/>
                <a:gd name="T51" fmla="*/ 14661 h 191"/>
                <a:gd name="T52" fmla="*/ 3283 w 205"/>
                <a:gd name="T53" fmla="*/ 11520 h 191"/>
                <a:gd name="T54" fmla="*/ 5746 w 205"/>
                <a:gd name="T55" fmla="*/ 6807 h 191"/>
                <a:gd name="T56" fmla="*/ 8208 w 205"/>
                <a:gd name="T57" fmla="*/ 2094 h 191"/>
                <a:gd name="T58" fmla="*/ 11492 w 205"/>
                <a:gd name="T59" fmla="*/ 0 h 191"/>
                <a:gd name="T60" fmla="*/ 51713 w 205"/>
                <a:gd name="T61" fmla="*/ 3142 h 191"/>
                <a:gd name="T62" fmla="*/ 52124 w 205"/>
                <a:gd name="T63" fmla="*/ 10996 h 191"/>
                <a:gd name="T64" fmla="*/ 53355 w 205"/>
                <a:gd name="T65" fmla="*/ 19374 h 191"/>
                <a:gd name="T66" fmla="*/ 58691 w 205"/>
                <a:gd name="T67" fmla="*/ 36654 h 191"/>
                <a:gd name="T68" fmla="*/ 67720 w 205"/>
                <a:gd name="T69" fmla="*/ 53410 h 191"/>
                <a:gd name="T70" fmla="*/ 72645 w 205"/>
                <a:gd name="T71" fmla="*/ 61264 h 191"/>
                <a:gd name="T72" fmla="*/ 78801 w 205"/>
                <a:gd name="T73" fmla="*/ 68071 h 191"/>
                <a:gd name="T74" fmla="*/ 77570 w 205"/>
                <a:gd name="T75" fmla="*/ 74878 h 191"/>
                <a:gd name="T76" fmla="*/ 77570 w 205"/>
                <a:gd name="T77" fmla="*/ 81685 h 191"/>
                <a:gd name="T78" fmla="*/ 78801 w 205"/>
                <a:gd name="T79" fmla="*/ 100012 h 191"/>
                <a:gd name="T80" fmla="*/ 84137 w 205"/>
                <a:gd name="T81" fmla="*/ 96870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55" name="Freeform 224"/>
            <p:cNvSpPr>
              <a:spLocks/>
            </p:cNvSpPr>
            <p:nvPr>
              <p:custDataLst>
                <p:tags r:id="rId150"/>
              </p:custDataLst>
            </p:nvPr>
          </p:nvSpPr>
          <p:spPr bwMode="auto">
            <a:xfrm>
              <a:off x="2241726" y="3504745"/>
              <a:ext cx="210570" cy="82588"/>
            </a:xfrm>
            <a:custGeom>
              <a:avLst/>
              <a:gdLst>
                <a:gd name="T0" fmla="*/ 1303 w 329"/>
                <a:gd name="T1" fmla="*/ 29894 h 154"/>
                <a:gd name="T2" fmla="*/ 0 w 329"/>
                <a:gd name="T3" fmla="*/ 21648 h 154"/>
                <a:gd name="T4" fmla="*/ 869 w 329"/>
                <a:gd name="T5" fmla="*/ 15978 h 154"/>
                <a:gd name="T6" fmla="*/ 7383 w 329"/>
                <a:gd name="T7" fmla="*/ 17009 h 154"/>
                <a:gd name="T8" fmla="*/ 15634 w 329"/>
                <a:gd name="T9" fmla="*/ 21132 h 154"/>
                <a:gd name="T10" fmla="*/ 21279 w 329"/>
                <a:gd name="T11" fmla="*/ 22163 h 154"/>
                <a:gd name="T12" fmla="*/ 29096 w 329"/>
                <a:gd name="T13" fmla="*/ 22163 h 154"/>
                <a:gd name="T14" fmla="*/ 37347 w 329"/>
                <a:gd name="T15" fmla="*/ 20101 h 154"/>
                <a:gd name="T16" fmla="*/ 47770 w 329"/>
                <a:gd name="T17" fmla="*/ 15463 h 154"/>
                <a:gd name="T18" fmla="*/ 60798 w 329"/>
                <a:gd name="T19" fmla="*/ 6700 h 154"/>
                <a:gd name="T20" fmla="*/ 70352 w 329"/>
                <a:gd name="T21" fmla="*/ 2062 h 154"/>
                <a:gd name="T22" fmla="*/ 77734 w 329"/>
                <a:gd name="T23" fmla="*/ 0 h 154"/>
                <a:gd name="T24" fmla="*/ 88157 w 329"/>
                <a:gd name="T25" fmla="*/ 0 h 154"/>
                <a:gd name="T26" fmla="*/ 97277 w 329"/>
                <a:gd name="T27" fmla="*/ 3093 h 154"/>
                <a:gd name="T28" fmla="*/ 105528 w 329"/>
                <a:gd name="T29" fmla="*/ 7731 h 154"/>
                <a:gd name="T30" fmla="*/ 112476 w 329"/>
                <a:gd name="T31" fmla="*/ 14432 h 154"/>
                <a:gd name="T32" fmla="*/ 121596 w 329"/>
                <a:gd name="T33" fmla="*/ 23709 h 154"/>
                <a:gd name="T34" fmla="*/ 131150 w 329"/>
                <a:gd name="T35" fmla="*/ 31441 h 154"/>
                <a:gd name="T36" fmla="*/ 138532 w 329"/>
                <a:gd name="T37" fmla="*/ 34533 h 154"/>
                <a:gd name="T38" fmla="*/ 135927 w 329"/>
                <a:gd name="T39" fmla="*/ 42265 h 154"/>
                <a:gd name="T40" fmla="*/ 127241 w 329"/>
                <a:gd name="T41" fmla="*/ 54635 h 154"/>
                <a:gd name="T42" fmla="*/ 120293 w 329"/>
                <a:gd name="T43" fmla="*/ 71128 h 154"/>
                <a:gd name="T44" fmla="*/ 115082 w 329"/>
                <a:gd name="T45" fmla="*/ 78860 h 154"/>
                <a:gd name="T46" fmla="*/ 109870 w 329"/>
                <a:gd name="T47" fmla="*/ 75252 h 154"/>
                <a:gd name="T48" fmla="*/ 104225 w 329"/>
                <a:gd name="T49" fmla="*/ 70097 h 154"/>
                <a:gd name="T50" fmla="*/ 99882 w 329"/>
                <a:gd name="T51" fmla="*/ 64943 h 154"/>
                <a:gd name="T52" fmla="*/ 99882 w 329"/>
                <a:gd name="T53" fmla="*/ 58758 h 154"/>
                <a:gd name="T54" fmla="*/ 102054 w 329"/>
                <a:gd name="T55" fmla="*/ 51542 h 154"/>
                <a:gd name="T56" fmla="*/ 108133 w 329"/>
                <a:gd name="T57" fmla="*/ 44326 h 154"/>
                <a:gd name="T58" fmla="*/ 101185 w 329"/>
                <a:gd name="T59" fmla="*/ 35049 h 154"/>
                <a:gd name="T60" fmla="*/ 89894 w 329"/>
                <a:gd name="T61" fmla="*/ 28348 h 154"/>
                <a:gd name="T62" fmla="*/ 84683 w 329"/>
                <a:gd name="T63" fmla="*/ 21132 h 154"/>
                <a:gd name="T64" fmla="*/ 77734 w 329"/>
                <a:gd name="T65" fmla="*/ 17524 h 154"/>
                <a:gd name="T66" fmla="*/ 70786 w 329"/>
                <a:gd name="T67" fmla="*/ 21132 h 154"/>
                <a:gd name="T68" fmla="*/ 65141 w 329"/>
                <a:gd name="T69" fmla="*/ 25771 h 154"/>
                <a:gd name="T70" fmla="*/ 60798 w 329"/>
                <a:gd name="T71" fmla="*/ 31441 h 154"/>
                <a:gd name="T72" fmla="*/ 57324 w 329"/>
                <a:gd name="T73" fmla="*/ 38141 h 154"/>
                <a:gd name="T74" fmla="*/ 55587 w 329"/>
                <a:gd name="T75" fmla="*/ 45357 h 154"/>
                <a:gd name="T76" fmla="*/ 53415 w 329"/>
                <a:gd name="T77" fmla="*/ 56181 h 154"/>
                <a:gd name="T78" fmla="*/ 52981 w 329"/>
                <a:gd name="T79" fmla="*/ 64428 h 154"/>
                <a:gd name="T80" fmla="*/ 51244 w 329"/>
                <a:gd name="T81" fmla="*/ 66489 h 154"/>
                <a:gd name="T82" fmla="*/ 46901 w 329"/>
                <a:gd name="T83" fmla="*/ 69582 h 154"/>
                <a:gd name="T84" fmla="*/ 41690 w 329"/>
                <a:gd name="T85" fmla="*/ 69582 h 154"/>
                <a:gd name="T86" fmla="*/ 36044 w 329"/>
                <a:gd name="T87" fmla="*/ 66489 h 154"/>
                <a:gd name="T88" fmla="*/ 28662 w 329"/>
                <a:gd name="T89" fmla="*/ 59789 h 154"/>
                <a:gd name="T90" fmla="*/ 20845 w 329"/>
                <a:gd name="T91" fmla="*/ 48450 h 154"/>
                <a:gd name="T92" fmla="*/ 14331 w 329"/>
                <a:gd name="T93" fmla="*/ 41234 h 154"/>
                <a:gd name="T94" fmla="*/ 9554 w 329"/>
                <a:gd name="T95" fmla="*/ 38141 h 154"/>
                <a:gd name="T96" fmla="*/ 1303 w 329"/>
                <a:gd name="T97" fmla="*/ 37626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56" name="Freeform 225"/>
            <p:cNvSpPr>
              <a:spLocks/>
            </p:cNvSpPr>
            <p:nvPr>
              <p:custDataLst>
                <p:tags r:id="rId151"/>
              </p:custDataLst>
            </p:nvPr>
          </p:nvSpPr>
          <p:spPr bwMode="auto">
            <a:xfrm>
              <a:off x="3245447" y="4809626"/>
              <a:ext cx="196533" cy="161871"/>
            </a:xfrm>
            <a:custGeom>
              <a:avLst/>
              <a:gdLst>
                <a:gd name="T0" fmla="*/ 129428 w 306"/>
                <a:gd name="T1" fmla="*/ 96106 h 293"/>
                <a:gd name="T2" fmla="*/ 128992 w 306"/>
                <a:gd name="T3" fmla="*/ 98230 h 293"/>
                <a:gd name="T4" fmla="*/ 126813 w 306"/>
                <a:gd name="T5" fmla="*/ 103009 h 293"/>
                <a:gd name="T6" fmla="*/ 122891 w 306"/>
                <a:gd name="T7" fmla="*/ 105664 h 293"/>
                <a:gd name="T8" fmla="*/ 118533 w 306"/>
                <a:gd name="T9" fmla="*/ 106726 h 293"/>
                <a:gd name="T10" fmla="*/ 114611 w 306"/>
                <a:gd name="T11" fmla="*/ 109911 h 293"/>
                <a:gd name="T12" fmla="*/ 110253 w 306"/>
                <a:gd name="T13" fmla="*/ 121593 h 293"/>
                <a:gd name="T14" fmla="*/ 105460 w 306"/>
                <a:gd name="T15" fmla="*/ 134867 h 293"/>
                <a:gd name="T16" fmla="*/ 100666 w 306"/>
                <a:gd name="T17" fmla="*/ 141770 h 293"/>
                <a:gd name="T18" fmla="*/ 96308 w 306"/>
                <a:gd name="T19" fmla="*/ 144956 h 293"/>
                <a:gd name="T20" fmla="*/ 87157 w 306"/>
                <a:gd name="T21" fmla="*/ 149203 h 293"/>
                <a:gd name="T22" fmla="*/ 71469 w 306"/>
                <a:gd name="T23" fmla="*/ 153982 h 293"/>
                <a:gd name="T24" fmla="*/ 60574 w 306"/>
                <a:gd name="T25" fmla="*/ 155575 h 293"/>
                <a:gd name="T26" fmla="*/ 53601 w 306"/>
                <a:gd name="T27" fmla="*/ 155575 h 293"/>
                <a:gd name="T28" fmla="*/ 46193 w 306"/>
                <a:gd name="T29" fmla="*/ 153982 h 293"/>
                <a:gd name="T30" fmla="*/ 40092 w 306"/>
                <a:gd name="T31" fmla="*/ 151858 h 293"/>
                <a:gd name="T32" fmla="*/ 34863 w 306"/>
                <a:gd name="T33" fmla="*/ 147610 h 293"/>
                <a:gd name="T34" fmla="*/ 30941 w 306"/>
                <a:gd name="T35" fmla="*/ 142301 h 293"/>
                <a:gd name="T36" fmla="*/ 436 w 306"/>
                <a:gd name="T37" fmla="*/ 125310 h 293"/>
                <a:gd name="T38" fmla="*/ 0 w 306"/>
                <a:gd name="T39" fmla="*/ 46726 h 293"/>
                <a:gd name="T40" fmla="*/ 436 w 306"/>
                <a:gd name="T41" fmla="*/ 26018 h 293"/>
                <a:gd name="T42" fmla="*/ 1743 w 306"/>
                <a:gd name="T43" fmla="*/ 18584 h 293"/>
                <a:gd name="T44" fmla="*/ 4794 w 306"/>
                <a:gd name="T45" fmla="*/ 11150 h 293"/>
                <a:gd name="T46" fmla="*/ 8716 w 306"/>
                <a:gd name="T47" fmla="*/ 4248 h 293"/>
                <a:gd name="T48" fmla="*/ 17867 w 306"/>
                <a:gd name="T49" fmla="*/ 1062 h 293"/>
                <a:gd name="T50" fmla="*/ 23097 w 306"/>
                <a:gd name="T51" fmla="*/ 0 h 293"/>
                <a:gd name="T52" fmla="*/ 31376 w 306"/>
                <a:gd name="T53" fmla="*/ 3186 h 293"/>
                <a:gd name="T54" fmla="*/ 34863 w 306"/>
                <a:gd name="T55" fmla="*/ 3717 h 293"/>
                <a:gd name="T56" fmla="*/ 36606 w 306"/>
                <a:gd name="T57" fmla="*/ 2124 h 293"/>
                <a:gd name="T58" fmla="*/ 37913 w 306"/>
                <a:gd name="T59" fmla="*/ 2655 h 293"/>
                <a:gd name="T60" fmla="*/ 39221 w 306"/>
                <a:gd name="T61" fmla="*/ 5841 h 293"/>
                <a:gd name="T62" fmla="*/ 43143 w 306"/>
                <a:gd name="T63" fmla="*/ 10088 h 293"/>
                <a:gd name="T64" fmla="*/ 52730 w 306"/>
                <a:gd name="T65" fmla="*/ 16460 h 293"/>
                <a:gd name="T66" fmla="*/ 64496 w 306"/>
                <a:gd name="T67" fmla="*/ 21770 h 293"/>
                <a:gd name="T68" fmla="*/ 79313 w 306"/>
                <a:gd name="T69" fmla="*/ 31327 h 293"/>
                <a:gd name="T70" fmla="*/ 91515 w 306"/>
                <a:gd name="T71" fmla="*/ 41947 h 293"/>
                <a:gd name="T72" fmla="*/ 105024 w 306"/>
                <a:gd name="T73" fmla="*/ 54159 h 293"/>
                <a:gd name="T74" fmla="*/ 113740 w 306"/>
                <a:gd name="T75" fmla="*/ 62124 h 293"/>
                <a:gd name="T76" fmla="*/ 115919 w 306"/>
                <a:gd name="T77" fmla="*/ 65841 h 293"/>
                <a:gd name="T78" fmla="*/ 122020 w 306"/>
                <a:gd name="T79" fmla="*/ 71681 h 293"/>
                <a:gd name="T80" fmla="*/ 130300 w 306"/>
                <a:gd name="T81" fmla="*/ 80177 h 293"/>
                <a:gd name="T82" fmla="*/ 133350 w 306"/>
                <a:gd name="T83" fmla="*/ 85487 h 293"/>
                <a:gd name="T84" fmla="*/ 132478 w 306"/>
                <a:gd name="T85" fmla="*/ 88141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57" name="Freeform 226"/>
            <p:cNvSpPr>
              <a:spLocks/>
            </p:cNvSpPr>
            <p:nvPr>
              <p:custDataLst>
                <p:tags r:id="rId152"/>
              </p:custDataLst>
            </p:nvPr>
          </p:nvSpPr>
          <p:spPr bwMode="auto">
            <a:xfrm>
              <a:off x="5524283" y="1289756"/>
              <a:ext cx="348611" cy="95801"/>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58" name="Freeform 227"/>
            <p:cNvSpPr>
              <a:spLocks/>
            </p:cNvSpPr>
            <p:nvPr>
              <p:custDataLst>
                <p:tags r:id="rId153"/>
              </p:custDataLst>
            </p:nvPr>
          </p:nvSpPr>
          <p:spPr bwMode="auto">
            <a:xfrm>
              <a:off x="5416660" y="1529256"/>
              <a:ext cx="662127" cy="376598"/>
            </a:xfrm>
            <a:custGeom>
              <a:avLst/>
              <a:gdLst>
                <a:gd name="T0" fmla="*/ 103976 w 1037"/>
                <a:gd name="T1" fmla="*/ 326280 h 690"/>
                <a:gd name="T2" fmla="*/ 67151 w 1037"/>
                <a:gd name="T3" fmla="*/ 358278 h 690"/>
                <a:gd name="T4" fmla="*/ 13863 w 1037"/>
                <a:gd name="T5" fmla="*/ 343066 h 690"/>
                <a:gd name="T6" fmla="*/ 29027 w 1037"/>
                <a:gd name="T7" fmla="*/ 332574 h 690"/>
                <a:gd name="T8" fmla="*/ 7798 w 1037"/>
                <a:gd name="T9" fmla="*/ 312641 h 690"/>
                <a:gd name="T10" fmla="*/ 19062 w 1037"/>
                <a:gd name="T11" fmla="*/ 312116 h 690"/>
                <a:gd name="T12" fmla="*/ 29027 w 1037"/>
                <a:gd name="T13" fmla="*/ 297428 h 690"/>
                <a:gd name="T14" fmla="*/ 3466 w 1037"/>
                <a:gd name="T15" fmla="*/ 286413 h 690"/>
                <a:gd name="T16" fmla="*/ 32059 w 1037"/>
                <a:gd name="T17" fmla="*/ 274348 h 690"/>
                <a:gd name="T18" fmla="*/ 0 w 1037"/>
                <a:gd name="T19" fmla="*/ 261758 h 690"/>
                <a:gd name="T20" fmla="*/ 8665 w 1037"/>
                <a:gd name="T21" fmla="*/ 239202 h 690"/>
                <a:gd name="T22" fmla="*/ 16030 w 1037"/>
                <a:gd name="T23" fmla="*/ 241825 h 690"/>
                <a:gd name="T24" fmla="*/ 33359 w 1037"/>
                <a:gd name="T25" fmla="*/ 235530 h 690"/>
                <a:gd name="T26" fmla="*/ 39857 w 1037"/>
                <a:gd name="T27" fmla="*/ 222416 h 690"/>
                <a:gd name="T28" fmla="*/ 56320 w 1037"/>
                <a:gd name="T29" fmla="*/ 214547 h 690"/>
                <a:gd name="T30" fmla="*/ 95311 w 1037"/>
                <a:gd name="T31" fmla="*/ 200384 h 690"/>
                <a:gd name="T32" fmla="*/ 98344 w 1037"/>
                <a:gd name="T33" fmla="*/ 177828 h 690"/>
                <a:gd name="T34" fmla="*/ 122605 w 1037"/>
                <a:gd name="T35" fmla="*/ 170484 h 690"/>
                <a:gd name="T36" fmla="*/ 122172 w 1037"/>
                <a:gd name="T37" fmla="*/ 162615 h 690"/>
                <a:gd name="T38" fmla="*/ 129103 w 1037"/>
                <a:gd name="T39" fmla="*/ 149501 h 690"/>
                <a:gd name="T40" fmla="*/ 145133 w 1037"/>
                <a:gd name="T41" fmla="*/ 127469 h 690"/>
                <a:gd name="T42" fmla="*/ 148599 w 1037"/>
                <a:gd name="T43" fmla="*/ 118552 h 690"/>
                <a:gd name="T44" fmla="*/ 168961 w 1037"/>
                <a:gd name="T45" fmla="*/ 104913 h 690"/>
                <a:gd name="T46" fmla="*/ 167661 w 1037"/>
                <a:gd name="T47" fmla="*/ 82357 h 690"/>
                <a:gd name="T48" fmla="*/ 161596 w 1037"/>
                <a:gd name="T49" fmla="*/ 74488 h 690"/>
                <a:gd name="T50" fmla="*/ 144700 w 1037"/>
                <a:gd name="T51" fmla="*/ 80783 h 690"/>
                <a:gd name="T52" fmla="*/ 168961 w 1037"/>
                <a:gd name="T53" fmla="*/ 54030 h 690"/>
                <a:gd name="T54" fmla="*/ 178059 w 1037"/>
                <a:gd name="T55" fmla="*/ 50358 h 690"/>
                <a:gd name="T56" fmla="*/ 200587 w 1037"/>
                <a:gd name="T57" fmla="*/ 59800 h 690"/>
                <a:gd name="T58" fmla="*/ 201886 w 1037"/>
                <a:gd name="T59" fmla="*/ 47735 h 690"/>
                <a:gd name="T60" fmla="*/ 241744 w 1037"/>
                <a:gd name="T61" fmla="*/ 31998 h 690"/>
                <a:gd name="T62" fmla="*/ 256040 w 1037"/>
                <a:gd name="T63" fmla="*/ 33048 h 690"/>
                <a:gd name="T64" fmla="*/ 279435 w 1037"/>
                <a:gd name="T65" fmla="*/ 28851 h 690"/>
                <a:gd name="T66" fmla="*/ 279435 w 1037"/>
                <a:gd name="T67" fmla="*/ 17311 h 690"/>
                <a:gd name="T68" fmla="*/ 302829 w 1037"/>
                <a:gd name="T69" fmla="*/ 6819 h 690"/>
                <a:gd name="T70" fmla="*/ 305429 w 1037"/>
                <a:gd name="T71" fmla="*/ 15212 h 690"/>
                <a:gd name="T72" fmla="*/ 308461 w 1037"/>
                <a:gd name="T73" fmla="*/ 20983 h 690"/>
                <a:gd name="T74" fmla="*/ 328390 w 1037"/>
                <a:gd name="T75" fmla="*/ 6295 h 690"/>
                <a:gd name="T76" fmla="*/ 353951 w 1037"/>
                <a:gd name="T77" fmla="*/ 3147 h 690"/>
                <a:gd name="T78" fmla="*/ 365648 w 1037"/>
                <a:gd name="T79" fmla="*/ 4197 h 690"/>
                <a:gd name="T80" fmla="*/ 373446 w 1037"/>
                <a:gd name="T81" fmla="*/ 5770 h 690"/>
                <a:gd name="T82" fmla="*/ 400307 w 1037"/>
                <a:gd name="T83" fmla="*/ 3147 h 690"/>
                <a:gd name="T84" fmla="*/ 449262 w 1037"/>
                <a:gd name="T85" fmla="*/ 22556 h 690"/>
                <a:gd name="T86" fmla="*/ 435399 w 1037"/>
                <a:gd name="T87" fmla="*/ 41441 h 690"/>
                <a:gd name="T88" fmla="*/ 402906 w 1037"/>
                <a:gd name="T89" fmla="*/ 28851 h 690"/>
                <a:gd name="T90" fmla="*/ 378212 w 1037"/>
                <a:gd name="T91" fmla="*/ 38818 h 690"/>
                <a:gd name="T92" fmla="*/ 367381 w 1037"/>
                <a:gd name="T93" fmla="*/ 60850 h 690"/>
                <a:gd name="T94" fmla="*/ 351351 w 1037"/>
                <a:gd name="T95" fmla="*/ 58227 h 690"/>
                <a:gd name="T96" fmla="*/ 322758 w 1037"/>
                <a:gd name="T97" fmla="*/ 67144 h 690"/>
                <a:gd name="T98" fmla="*/ 300663 w 1037"/>
                <a:gd name="T99" fmla="*/ 48260 h 690"/>
                <a:gd name="T100" fmla="*/ 268604 w 1037"/>
                <a:gd name="T101" fmla="*/ 58751 h 690"/>
                <a:gd name="T102" fmla="*/ 231346 w 1037"/>
                <a:gd name="T103" fmla="*/ 70292 h 690"/>
                <a:gd name="T104" fmla="*/ 210551 w 1037"/>
                <a:gd name="T105" fmla="*/ 110159 h 690"/>
                <a:gd name="T106" fmla="*/ 186290 w 1037"/>
                <a:gd name="T107" fmla="*/ 146354 h 690"/>
                <a:gd name="T108" fmla="*/ 172860 w 1037"/>
                <a:gd name="T109" fmla="*/ 190942 h 690"/>
                <a:gd name="T110" fmla="*/ 144266 w 1037"/>
                <a:gd name="T111" fmla="*/ 222940 h 690"/>
                <a:gd name="T112" fmla="*/ 153798 w 1037"/>
                <a:gd name="T113" fmla="*/ 260709 h 690"/>
                <a:gd name="T114" fmla="*/ 153364 w 1037"/>
                <a:gd name="T115" fmla="*/ 292707 h 690"/>
                <a:gd name="T116" fmla="*/ 143400 w 1037"/>
                <a:gd name="T117" fmla="*/ 322608 h 690"/>
                <a:gd name="T118" fmla="*/ 127804 w 1037"/>
                <a:gd name="T119" fmla="*/ 338345 h 6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59" name="Freeform 228"/>
            <p:cNvSpPr>
              <a:spLocks/>
            </p:cNvSpPr>
            <p:nvPr>
              <p:custDataLst>
                <p:tags r:id="rId154"/>
              </p:custDataLst>
            </p:nvPr>
          </p:nvSpPr>
          <p:spPr bwMode="auto">
            <a:xfrm>
              <a:off x="5917348" y="2404682"/>
              <a:ext cx="72529" cy="94149"/>
            </a:xfrm>
            <a:custGeom>
              <a:avLst/>
              <a:gdLst>
                <a:gd name="T0" fmla="*/ 49212 w 120"/>
                <a:gd name="T1" fmla="*/ 51782 h 173"/>
                <a:gd name="T2" fmla="*/ 37729 w 120"/>
                <a:gd name="T3" fmla="*/ 31383 h 173"/>
                <a:gd name="T4" fmla="*/ 28707 w 120"/>
                <a:gd name="T5" fmla="*/ 14645 h 173"/>
                <a:gd name="T6" fmla="*/ 24606 w 120"/>
                <a:gd name="T7" fmla="*/ 8369 h 173"/>
                <a:gd name="T8" fmla="*/ 21735 w 120"/>
                <a:gd name="T9" fmla="*/ 4184 h 173"/>
                <a:gd name="T10" fmla="*/ 19685 w 120"/>
                <a:gd name="T11" fmla="*/ 2092 h 173"/>
                <a:gd name="T12" fmla="*/ 18455 w 120"/>
                <a:gd name="T13" fmla="*/ 1046 h 173"/>
                <a:gd name="T14" fmla="*/ 17634 w 120"/>
                <a:gd name="T15" fmla="*/ 523 h 173"/>
                <a:gd name="T16" fmla="*/ 15994 w 120"/>
                <a:gd name="T17" fmla="*/ 0 h 173"/>
                <a:gd name="T18" fmla="*/ 13533 w 120"/>
                <a:gd name="T19" fmla="*/ 0 h 173"/>
                <a:gd name="T20" fmla="*/ 11073 w 120"/>
                <a:gd name="T21" fmla="*/ 523 h 173"/>
                <a:gd name="T22" fmla="*/ 9842 w 120"/>
                <a:gd name="T23" fmla="*/ 1569 h 173"/>
                <a:gd name="T24" fmla="*/ 8612 w 120"/>
                <a:gd name="T25" fmla="*/ 2615 h 173"/>
                <a:gd name="T26" fmla="*/ 7792 w 120"/>
                <a:gd name="T27" fmla="*/ 4184 h 173"/>
                <a:gd name="T28" fmla="*/ 6562 w 120"/>
                <a:gd name="T29" fmla="*/ 6277 h 173"/>
                <a:gd name="T30" fmla="*/ 6152 w 120"/>
                <a:gd name="T31" fmla="*/ 7846 h 173"/>
                <a:gd name="T32" fmla="*/ 6152 w 120"/>
                <a:gd name="T33" fmla="*/ 10461 h 173"/>
                <a:gd name="T34" fmla="*/ 5741 w 120"/>
                <a:gd name="T35" fmla="*/ 15691 h 173"/>
                <a:gd name="T36" fmla="*/ 4921 w 120"/>
                <a:gd name="T37" fmla="*/ 21968 h 173"/>
                <a:gd name="T38" fmla="*/ 4101 w 120"/>
                <a:gd name="T39" fmla="*/ 25106 h 173"/>
                <a:gd name="T40" fmla="*/ 3281 w 120"/>
                <a:gd name="T41" fmla="*/ 28244 h 173"/>
                <a:gd name="T42" fmla="*/ 1640 w 120"/>
                <a:gd name="T43" fmla="*/ 31906 h 173"/>
                <a:gd name="T44" fmla="*/ 0 w 120"/>
                <a:gd name="T45" fmla="*/ 35567 h 173"/>
                <a:gd name="T46" fmla="*/ 2051 w 120"/>
                <a:gd name="T47" fmla="*/ 42890 h 173"/>
                <a:gd name="T48" fmla="*/ 4101 w 120"/>
                <a:gd name="T49" fmla="*/ 51782 h 173"/>
                <a:gd name="T50" fmla="*/ 6152 w 120"/>
                <a:gd name="T51" fmla="*/ 60150 h 173"/>
                <a:gd name="T52" fmla="*/ 8202 w 120"/>
                <a:gd name="T53" fmla="*/ 67473 h 173"/>
                <a:gd name="T54" fmla="*/ 9842 w 120"/>
                <a:gd name="T55" fmla="*/ 70088 h 173"/>
                <a:gd name="T56" fmla="*/ 12303 w 120"/>
                <a:gd name="T57" fmla="*/ 72703 h 173"/>
                <a:gd name="T58" fmla="*/ 15174 w 120"/>
                <a:gd name="T59" fmla="*/ 75842 h 173"/>
                <a:gd name="T60" fmla="*/ 18865 w 120"/>
                <a:gd name="T61" fmla="*/ 78980 h 173"/>
                <a:gd name="T62" fmla="*/ 22145 w 120"/>
                <a:gd name="T63" fmla="*/ 82118 h 173"/>
                <a:gd name="T64" fmla="*/ 24606 w 120"/>
                <a:gd name="T65" fmla="*/ 85257 h 173"/>
                <a:gd name="T66" fmla="*/ 25426 w 120"/>
                <a:gd name="T67" fmla="*/ 86303 h 173"/>
                <a:gd name="T68" fmla="*/ 26657 w 120"/>
                <a:gd name="T69" fmla="*/ 87872 h 173"/>
                <a:gd name="T70" fmla="*/ 27067 w 120"/>
                <a:gd name="T71" fmla="*/ 88918 h 173"/>
                <a:gd name="T72" fmla="*/ 27477 w 120"/>
                <a:gd name="T73" fmla="*/ 90487 h 173"/>
                <a:gd name="T74" fmla="*/ 31168 w 120"/>
                <a:gd name="T75" fmla="*/ 87349 h 173"/>
                <a:gd name="T76" fmla="*/ 35269 w 120"/>
                <a:gd name="T77" fmla="*/ 83687 h 173"/>
                <a:gd name="T78" fmla="*/ 38139 w 120"/>
                <a:gd name="T79" fmla="*/ 79503 h 173"/>
                <a:gd name="T80" fmla="*/ 41420 w 120"/>
                <a:gd name="T81" fmla="*/ 74273 h 173"/>
                <a:gd name="T82" fmla="*/ 43471 w 120"/>
                <a:gd name="T83" fmla="*/ 69042 h 173"/>
                <a:gd name="T84" fmla="*/ 45931 w 120"/>
                <a:gd name="T85" fmla="*/ 63289 h 173"/>
                <a:gd name="T86" fmla="*/ 47572 w 120"/>
                <a:gd name="T87" fmla="*/ 57535 h 173"/>
                <a:gd name="T88" fmla="*/ 49212 w 120"/>
                <a:gd name="T89" fmla="*/ 51782 h 1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60" name="Freeform 229"/>
            <p:cNvSpPr>
              <a:spLocks/>
            </p:cNvSpPr>
            <p:nvPr>
              <p:custDataLst>
                <p:tags r:id="rId155"/>
              </p:custDataLst>
            </p:nvPr>
          </p:nvSpPr>
          <p:spPr bwMode="auto">
            <a:xfrm>
              <a:off x="5486850" y="2237854"/>
              <a:ext cx="124003" cy="61116"/>
            </a:xfrm>
            <a:custGeom>
              <a:avLst/>
              <a:gdLst>
                <a:gd name="T0" fmla="*/ 84137 w 200"/>
                <a:gd name="T1" fmla="*/ 32965 h 98"/>
                <a:gd name="T2" fmla="*/ 82034 w 200"/>
                <a:gd name="T3" fmla="*/ 33565 h 98"/>
                <a:gd name="T4" fmla="*/ 78247 w 200"/>
                <a:gd name="T5" fmla="*/ 35962 h 98"/>
                <a:gd name="T6" fmla="*/ 74461 w 200"/>
                <a:gd name="T7" fmla="*/ 38959 h 98"/>
                <a:gd name="T8" fmla="*/ 69834 w 200"/>
                <a:gd name="T9" fmla="*/ 43754 h 98"/>
                <a:gd name="T10" fmla="*/ 65206 w 200"/>
                <a:gd name="T11" fmla="*/ 47949 h 98"/>
                <a:gd name="T12" fmla="*/ 60999 w 200"/>
                <a:gd name="T13" fmla="*/ 52145 h 98"/>
                <a:gd name="T14" fmla="*/ 57634 w 200"/>
                <a:gd name="T15" fmla="*/ 55741 h 98"/>
                <a:gd name="T16" fmla="*/ 55951 w 200"/>
                <a:gd name="T17" fmla="*/ 58738 h 98"/>
                <a:gd name="T18" fmla="*/ 53427 w 200"/>
                <a:gd name="T19" fmla="*/ 58738 h 98"/>
                <a:gd name="T20" fmla="*/ 51324 w 200"/>
                <a:gd name="T21" fmla="*/ 58738 h 98"/>
                <a:gd name="T22" fmla="*/ 48799 w 200"/>
                <a:gd name="T23" fmla="*/ 58139 h 98"/>
                <a:gd name="T24" fmla="*/ 46696 w 200"/>
                <a:gd name="T25" fmla="*/ 56940 h 98"/>
                <a:gd name="T26" fmla="*/ 44593 w 200"/>
                <a:gd name="T27" fmla="*/ 55741 h 98"/>
                <a:gd name="T28" fmla="*/ 43331 w 200"/>
                <a:gd name="T29" fmla="*/ 52744 h 98"/>
                <a:gd name="T30" fmla="*/ 42489 w 200"/>
                <a:gd name="T31" fmla="*/ 49148 h 98"/>
                <a:gd name="T32" fmla="*/ 42069 w 200"/>
                <a:gd name="T33" fmla="*/ 44353 h 98"/>
                <a:gd name="T34" fmla="*/ 38282 w 200"/>
                <a:gd name="T35" fmla="*/ 47949 h 98"/>
                <a:gd name="T36" fmla="*/ 34496 w 200"/>
                <a:gd name="T37" fmla="*/ 51546 h 98"/>
                <a:gd name="T38" fmla="*/ 32813 w 200"/>
                <a:gd name="T39" fmla="*/ 53943 h 98"/>
                <a:gd name="T40" fmla="*/ 30289 w 200"/>
                <a:gd name="T41" fmla="*/ 55741 h 98"/>
                <a:gd name="T42" fmla="*/ 28186 w 200"/>
                <a:gd name="T43" fmla="*/ 57539 h 98"/>
                <a:gd name="T44" fmla="*/ 25241 w 200"/>
                <a:gd name="T45" fmla="*/ 58738 h 98"/>
                <a:gd name="T46" fmla="*/ 16407 w 200"/>
                <a:gd name="T47" fmla="*/ 58738 h 98"/>
                <a:gd name="T48" fmla="*/ 14303 w 200"/>
                <a:gd name="T49" fmla="*/ 58738 h 98"/>
                <a:gd name="T50" fmla="*/ 11779 w 200"/>
                <a:gd name="T51" fmla="*/ 56940 h 98"/>
                <a:gd name="T52" fmla="*/ 9255 w 200"/>
                <a:gd name="T53" fmla="*/ 55142 h 98"/>
                <a:gd name="T54" fmla="*/ 6310 w 200"/>
                <a:gd name="T55" fmla="*/ 53344 h 98"/>
                <a:gd name="T56" fmla="*/ 3786 w 200"/>
                <a:gd name="T57" fmla="*/ 50946 h 98"/>
                <a:gd name="T58" fmla="*/ 1683 w 200"/>
                <a:gd name="T59" fmla="*/ 48549 h 98"/>
                <a:gd name="T60" fmla="*/ 421 w 200"/>
                <a:gd name="T61" fmla="*/ 46151 h 98"/>
                <a:gd name="T62" fmla="*/ 0 w 200"/>
                <a:gd name="T63" fmla="*/ 44353 h 98"/>
                <a:gd name="T64" fmla="*/ 2103 w 200"/>
                <a:gd name="T65" fmla="*/ 42555 h 98"/>
                <a:gd name="T66" fmla="*/ 4207 w 200"/>
                <a:gd name="T67" fmla="*/ 40158 h 98"/>
                <a:gd name="T68" fmla="*/ 5890 w 200"/>
                <a:gd name="T69" fmla="*/ 35962 h 98"/>
                <a:gd name="T70" fmla="*/ 8414 w 200"/>
                <a:gd name="T71" fmla="*/ 31766 h 98"/>
                <a:gd name="T72" fmla="*/ 9676 w 200"/>
                <a:gd name="T73" fmla="*/ 26972 h 98"/>
                <a:gd name="T74" fmla="*/ 11358 w 200"/>
                <a:gd name="T75" fmla="*/ 22177 h 98"/>
                <a:gd name="T76" fmla="*/ 12621 w 200"/>
                <a:gd name="T77" fmla="*/ 16782 h 98"/>
                <a:gd name="T78" fmla="*/ 13883 w 200"/>
                <a:gd name="T79" fmla="*/ 11388 h 98"/>
                <a:gd name="T80" fmla="*/ 27765 w 200"/>
                <a:gd name="T81" fmla="*/ 8391 h 98"/>
                <a:gd name="T82" fmla="*/ 43331 w 200"/>
                <a:gd name="T83" fmla="*/ 5394 h 98"/>
                <a:gd name="T84" fmla="*/ 60999 w 200"/>
                <a:gd name="T85" fmla="*/ 2397 h 98"/>
                <a:gd name="T86" fmla="*/ 81192 w 200"/>
                <a:gd name="T87" fmla="*/ 0 h 98"/>
                <a:gd name="T88" fmla="*/ 69834 w 200"/>
                <a:gd name="T89" fmla="*/ 18580 h 98"/>
                <a:gd name="T90" fmla="*/ 69834 w 200"/>
                <a:gd name="T91" fmla="*/ 20378 h 98"/>
                <a:gd name="T92" fmla="*/ 68992 w 200"/>
                <a:gd name="T93" fmla="*/ 22177 h 98"/>
                <a:gd name="T94" fmla="*/ 68151 w 200"/>
                <a:gd name="T95" fmla="*/ 23375 h 98"/>
                <a:gd name="T96" fmla="*/ 67730 w 200"/>
                <a:gd name="T97" fmla="*/ 24574 h 98"/>
                <a:gd name="T98" fmla="*/ 66048 w 200"/>
                <a:gd name="T99" fmla="*/ 26972 h 98"/>
                <a:gd name="T100" fmla="*/ 65627 w 200"/>
                <a:gd name="T101" fmla="*/ 28170 h 98"/>
                <a:gd name="T102" fmla="*/ 65627 w 200"/>
                <a:gd name="T103" fmla="*/ 29369 h 98"/>
                <a:gd name="T104" fmla="*/ 66048 w 200"/>
                <a:gd name="T105" fmla="*/ 29968 h 98"/>
                <a:gd name="T106" fmla="*/ 66889 w 200"/>
                <a:gd name="T107" fmla="*/ 29968 h 98"/>
                <a:gd name="T108" fmla="*/ 68572 w 200"/>
                <a:gd name="T109" fmla="*/ 30568 h 98"/>
                <a:gd name="T110" fmla="*/ 74461 w 200"/>
                <a:gd name="T111" fmla="*/ 31766 h 98"/>
                <a:gd name="T112" fmla="*/ 84137 w 200"/>
                <a:gd name="T113" fmla="*/ 32965 h 9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61" name="Freeform 230"/>
            <p:cNvSpPr>
              <a:spLocks/>
            </p:cNvSpPr>
            <p:nvPr>
              <p:custDataLst>
                <p:tags r:id="rId156"/>
              </p:custDataLst>
            </p:nvPr>
          </p:nvSpPr>
          <p:spPr bwMode="auto">
            <a:xfrm>
              <a:off x="5395603" y="2049560"/>
              <a:ext cx="124004" cy="75981"/>
            </a:xfrm>
            <a:custGeom>
              <a:avLst/>
              <a:gdLst>
                <a:gd name="T0" fmla="*/ 0 w 186"/>
                <a:gd name="T1" fmla="*/ 57597 h 142"/>
                <a:gd name="T2" fmla="*/ 905 w 186"/>
                <a:gd name="T3" fmla="*/ 59654 h 142"/>
                <a:gd name="T4" fmla="*/ 1357 w 186"/>
                <a:gd name="T5" fmla="*/ 55026 h 142"/>
                <a:gd name="T6" fmla="*/ 1357 w 186"/>
                <a:gd name="T7" fmla="*/ 47826 h 142"/>
                <a:gd name="T8" fmla="*/ 4071 w 186"/>
                <a:gd name="T9" fmla="*/ 42169 h 142"/>
                <a:gd name="T10" fmla="*/ 7690 w 186"/>
                <a:gd name="T11" fmla="*/ 35484 h 142"/>
                <a:gd name="T12" fmla="*/ 9047 w 186"/>
                <a:gd name="T13" fmla="*/ 28799 h 142"/>
                <a:gd name="T14" fmla="*/ 10404 w 186"/>
                <a:gd name="T15" fmla="*/ 23656 h 142"/>
                <a:gd name="T16" fmla="*/ 12666 w 186"/>
                <a:gd name="T17" fmla="*/ 19028 h 142"/>
                <a:gd name="T18" fmla="*/ 15832 w 186"/>
                <a:gd name="T19" fmla="*/ 16456 h 142"/>
                <a:gd name="T20" fmla="*/ 18547 w 186"/>
                <a:gd name="T21" fmla="*/ 19542 h 142"/>
                <a:gd name="T22" fmla="*/ 19451 w 186"/>
                <a:gd name="T23" fmla="*/ 25199 h 142"/>
                <a:gd name="T24" fmla="*/ 21261 w 186"/>
                <a:gd name="T25" fmla="*/ 29827 h 142"/>
                <a:gd name="T26" fmla="*/ 24880 w 186"/>
                <a:gd name="T27" fmla="*/ 33427 h 142"/>
                <a:gd name="T28" fmla="*/ 39355 w 186"/>
                <a:gd name="T29" fmla="*/ 34455 h 142"/>
                <a:gd name="T30" fmla="*/ 35736 w 186"/>
                <a:gd name="T31" fmla="*/ 21085 h 142"/>
                <a:gd name="T32" fmla="*/ 31212 w 186"/>
                <a:gd name="T33" fmla="*/ 18513 h 142"/>
                <a:gd name="T34" fmla="*/ 28498 w 186"/>
                <a:gd name="T35" fmla="*/ 15428 h 142"/>
                <a:gd name="T36" fmla="*/ 27594 w 186"/>
                <a:gd name="T37" fmla="*/ 11828 h 142"/>
                <a:gd name="T38" fmla="*/ 31665 w 186"/>
                <a:gd name="T39" fmla="*/ 8742 h 142"/>
                <a:gd name="T40" fmla="*/ 39355 w 186"/>
                <a:gd name="T41" fmla="*/ 7200 h 142"/>
                <a:gd name="T42" fmla="*/ 44331 w 186"/>
                <a:gd name="T43" fmla="*/ 5143 h 142"/>
                <a:gd name="T44" fmla="*/ 50211 w 186"/>
                <a:gd name="T45" fmla="*/ 3086 h 142"/>
                <a:gd name="T46" fmla="*/ 58806 w 186"/>
                <a:gd name="T47" fmla="*/ 1543 h 142"/>
                <a:gd name="T48" fmla="*/ 66496 w 186"/>
                <a:gd name="T49" fmla="*/ 514 h 142"/>
                <a:gd name="T50" fmla="*/ 71924 w 186"/>
                <a:gd name="T51" fmla="*/ 1029 h 142"/>
                <a:gd name="T52" fmla="*/ 79614 w 186"/>
                <a:gd name="T53" fmla="*/ 514 h 142"/>
                <a:gd name="T54" fmla="*/ 82781 w 186"/>
                <a:gd name="T55" fmla="*/ 5143 h 142"/>
                <a:gd name="T56" fmla="*/ 80519 w 186"/>
                <a:gd name="T57" fmla="*/ 13371 h 142"/>
                <a:gd name="T58" fmla="*/ 76448 w 186"/>
                <a:gd name="T59" fmla="*/ 20570 h 142"/>
                <a:gd name="T60" fmla="*/ 71924 w 186"/>
                <a:gd name="T61" fmla="*/ 26227 h 142"/>
                <a:gd name="T62" fmla="*/ 70115 w 186"/>
                <a:gd name="T63" fmla="*/ 32398 h 142"/>
                <a:gd name="T64" fmla="*/ 69210 w 186"/>
                <a:gd name="T65" fmla="*/ 39084 h 142"/>
                <a:gd name="T66" fmla="*/ 54283 w 186"/>
                <a:gd name="T67" fmla="*/ 73025 h 142"/>
                <a:gd name="T68" fmla="*/ 36188 w 186"/>
                <a:gd name="T69" fmla="*/ 62740 h 142"/>
                <a:gd name="T70" fmla="*/ 15832 w 186"/>
                <a:gd name="T71" fmla="*/ 60168 h 142"/>
                <a:gd name="T72" fmla="*/ 3619 w 186"/>
                <a:gd name="T73" fmla="*/ 58111 h 14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62" name="Freeform 231"/>
            <p:cNvSpPr>
              <a:spLocks/>
            </p:cNvSpPr>
            <p:nvPr>
              <p:custDataLst>
                <p:tags r:id="rId157"/>
              </p:custDataLst>
            </p:nvPr>
          </p:nvSpPr>
          <p:spPr bwMode="auto">
            <a:xfrm>
              <a:off x="5367527" y="2115632"/>
              <a:ext cx="124004" cy="59463"/>
            </a:xfrm>
            <a:custGeom>
              <a:avLst/>
              <a:gdLst>
                <a:gd name="T0" fmla="*/ 84138 w 192"/>
                <a:gd name="T1" fmla="*/ 33201 h 105"/>
                <a:gd name="T2" fmla="*/ 82823 w 192"/>
                <a:gd name="T3" fmla="*/ 33746 h 105"/>
                <a:gd name="T4" fmla="*/ 80632 w 192"/>
                <a:gd name="T5" fmla="*/ 34290 h 105"/>
                <a:gd name="T6" fmla="*/ 78879 w 192"/>
                <a:gd name="T7" fmla="*/ 34834 h 105"/>
                <a:gd name="T8" fmla="*/ 77565 w 192"/>
                <a:gd name="T9" fmla="*/ 36467 h 105"/>
                <a:gd name="T10" fmla="*/ 73621 w 192"/>
                <a:gd name="T11" fmla="*/ 39189 h 105"/>
                <a:gd name="T12" fmla="*/ 70115 w 192"/>
                <a:gd name="T13" fmla="*/ 42999 h 105"/>
                <a:gd name="T14" fmla="*/ 67486 w 192"/>
                <a:gd name="T15" fmla="*/ 46809 h 105"/>
                <a:gd name="T16" fmla="*/ 64418 w 192"/>
                <a:gd name="T17" fmla="*/ 50619 h 105"/>
                <a:gd name="T18" fmla="*/ 62665 w 192"/>
                <a:gd name="T19" fmla="*/ 53884 h 105"/>
                <a:gd name="T20" fmla="*/ 60912 w 192"/>
                <a:gd name="T21" fmla="*/ 57150 h 105"/>
                <a:gd name="T22" fmla="*/ 52586 w 192"/>
                <a:gd name="T23" fmla="*/ 52796 h 105"/>
                <a:gd name="T24" fmla="*/ 44698 w 192"/>
                <a:gd name="T25" fmla="*/ 48441 h 105"/>
                <a:gd name="T26" fmla="*/ 37687 w 192"/>
                <a:gd name="T27" fmla="*/ 43543 h 105"/>
                <a:gd name="T28" fmla="*/ 30237 w 192"/>
                <a:gd name="T29" fmla="*/ 38644 h 105"/>
                <a:gd name="T30" fmla="*/ 23226 w 192"/>
                <a:gd name="T31" fmla="*/ 33201 h 105"/>
                <a:gd name="T32" fmla="*/ 15776 w 192"/>
                <a:gd name="T33" fmla="*/ 28847 h 105"/>
                <a:gd name="T34" fmla="*/ 8326 w 192"/>
                <a:gd name="T35" fmla="*/ 23949 h 105"/>
                <a:gd name="T36" fmla="*/ 0 w 192"/>
                <a:gd name="T37" fmla="*/ 20139 h 105"/>
                <a:gd name="T38" fmla="*/ 0 w 192"/>
                <a:gd name="T39" fmla="*/ 7076 h 105"/>
                <a:gd name="T40" fmla="*/ 3068 w 192"/>
                <a:gd name="T41" fmla="*/ 3810 h 105"/>
                <a:gd name="T42" fmla="*/ 7012 w 192"/>
                <a:gd name="T43" fmla="*/ 2177 h 105"/>
                <a:gd name="T44" fmla="*/ 12708 w 192"/>
                <a:gd name="T45" fmla="*/ 544 h 105"/>
                <a:gd name="T46" fmla="*/ 17529 w 192"/>
                <a:gd name="T47" fmla="*/ 0 h 105"/>
                <a:gd name="T48" fmla="*/ 26293 w 192"/>
                <a:gd name="T49" fmla="*/ 1089 h 105"/>
                <a:gd name="T50" fmla="*/ 40754 w 192"/>
                <a:gd name="T51" fmla="*/ 2721 h 105"/>
                <a:gd name="T52" fmla="*/ 48642 w 192"/>
                <a:gd name="T53" fmla="*/ 3810 h 105"/>
                <a:gd name="T54" fmla="*/ 56092 w 192"/>
                <a:gd name="T55" fmla="*/ 3810 h 105"/>
                <a:gd name="T56" fmla="*/ 62665 w 192"/>
                <a:gd name="T57" fmla="*/ 3810 h 105"/>
                <a:gd name="T58" fmla="*/ 67047 w 192"/>
                <a:gd name="T59" fmla="*/ 3266 h 105"/>
                <a:gd name="T60" fmla="*/ 67924 w 192"/>
                <a:gd name="T61" fmla="*/ 5987 h 105"/>
                <a:gd name="T62" fmla="*/ 69677 w 192"/>
                <a:gd name="T63" fmla="*/ 9253 h 105"/>
                <a:gd name="T64" fmla="*/ 70553 w 192"/>
                <a:gd name="T65" fmla="*/ 10886 h 105"/>
                <a:gd name="T66" fmla="*/ 71868 w 192"/>
                <a:gd name="T67" fmla="*/ 12519 h 105"/>
                <a:gd name="T68" fmla="*/ 72306 w 192"/>
                <a:gd name="T69" fmla="*/ 14696 h 105"/>
                <a:gd name="T70" fmla="*/ 72744 w 192"/>
                <a:gd name="T71" fmla="*/ 16873 h 105"/>
                <a:gd name="T72" fmla="*/ 74497 w 192"/>
                <a:gd name="T73" fmla="*/ 17417 h 105"/>
                <a:gd name="T74" fmla="*/ 77565 w 192"/>
                <a:gd name="T75" fmla="*/ 17961 h 105"/>
                <a:gd name="T76" fmla="*/ 78879 w 192"/>
                <a:gd name="T77" fmla="*/ 18506 h 105"/>
                <a:gd name="T78" fmla="*/ 80194 w 192"/>
                <a:gd name="T79" fmla="*/ 18506 h 105"/>
                <a:gd name="T80" fmla="*/ 82385 w 192"/>
                <a:gd name="T81" fmla="*/ 17961 h 105"/>
                <a:gd name="T82" fmla="*/ 84138 w 192"/>
                <a:gd name="T83" fmla="*/ 16873 h 105"/>
                <a:gd name="T84" fmla="*/ 84138 w 192"/>
                <a:gd name="T85" fmla="*/ 33201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63" name="Freeform 232"/>
            <p:cNvSpPr>
              <a:spLocks/>
            </p:cNvSpPr>
            <p:nvPr>
              <p:custDataLst>
                <p:tags r:id="rId158"/>
              </p:custDataLst>
            </p:nvPr>
          </p:nvSpPr>
          <p:spPr bwMode="auto">
            <a:xfrm>
              <a:off x="6488230" y="2692091"/>
              <a:ext cx="49132" cy="137093"/>
            </a:xfrm>
            <a:custGeom>
              <a:avLst/>
              <a:gdLst>
                <a:gd name="T0" fmla="*/ 13752 w 80"/>
                <a:gd name="T1" fmla="*/ 0 h 254"/>
                <a:gd name="T2" fmla="*/ 15418 w 80"/>
                <a:gd name="T3" fmla="*/ 1037 h 254"/>
                <a:gd name="T4" fmla="*/ 16669 w 80"/>
                <a:gd name="T5" fmla="*/ 2075 h 254"/>
                <a:gd name="T6" fmla="*/ 17919 w 80"/>
                <a:gd name="T7" fmla="*/ 3631 h 254"/>
                <a:gd name="T8" fmla="*/ 19169 w 80"/>
                <a:gd name="T9" fmla="*/ 5187 h 254"/>
                <a:gd name="T10" fmla="*/ 21669 w 80"/>
                <a:gd name="T11" fmla="*/ 9337 h 254"/>
                <a:gd name="T12" fmla="*/ 23336 w 80"/>
                <a:gd name="T13" fmla="*/ 12969 h 254"/>
                <a:gd name="T14" fmla="*/ 25836 w 80"/>
                <a:gd name="T15" fmla="*/ 16600 h 254"/>
                <a:gd name="T16" fmla="*/ 27920 w 80"/>
                <a:gd name="T17" fmla="*/ 19712 h 254"/>
                <a:gd name="T18" fmla="*/ 29170 w 80"/>
                <a:gd name="T19" fmla="*/ 20750 h 254"/>
                <a:gd name="T20" fmla="*/ 30420 w 80"/>
                <a:gd name="T21" fmla="*/ 21787 h 254"/>
                <a:gd name="T22" fmla="*/ 31670 w 80"/>
                <a:gd name="T23" fmla="*/ 22306 h 254"/>
                <a:gd name="T24" fmla="*/ 33337 w 80"/>
                <a:gd name="T25" fmla="*/ 22825 h 254"/>
                <a:gd name="T26" fmla="*/ 33337 w 80"/>
                <a:gd name="T27" fmla="*/ 27494 h 254"/>
                <a:gd name="T28" fmla="*/ 33337 w 80"/>
                <a:gd name="T29" fmla="*/ 32162 h 254"/>
                <a:gd name="T30" fmla="*/ 22086 w 80"/>
                <a:gd name="T31" fmla="*/ 131762 h 254"/>
                <a:gd name="T32" fmla="*/ 0 w 80"/>
                <a:gd name="T33" fmla="*/ 48244 h 254"/>
                <a:gd name="T34" fmla="*/ 1667 w 80"/>
                <a:gd name="T35" fmla="*/ 45650 h 254"/>
                <a:gd name="T36" fmla="*/ 4584 w 80"/>
                <a:gd name="T37" fmla="*/ 36831 h 254"/>
                <a:gd name="T38" fmla="*/ 7084 w 80"/>
                <a:gd name="T39" fmla="*/ 29569 h 254"/>
                <a:gd name="T40" fmla="*/ 9168 w 80"/>
                <a:gd name="T41" fmla="*/ 21269 h 254"/>
                <a:gd name="T42" fmla="*/ 11668 w 80"/>
                <a:gd name="T43" fmla="*/ 11931 h 254"/>
                <a:gd name="T44" fmla="*/ 13752 w 80"/>
                <a:gd name="T45" fmla="*/ 0 h 2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64" name="Freeform 233"/>
            <p:cNvSpPr>
              <a:spLocks/>
            </p:cNvSpPr>
            <p:nvPr>
              <p:custDataLst>
                <p:tags r:id="rId159"/>
              </p:custDataLst>
            </p:nvPr>
          </p:nvSpPr>
          <p:spPr bwMode="auto">
            <a:xfrm>
              <a:off x="6413364" y="2746591"/>
              <a:ext cx="102945" cy="135444"/>
            </a:xfrm>
            <a:custGeom>
              <a:avLst/>
              <a:gdLst>
                <a:gd name="T0" fmla="*/ 47682 w 167"/>
                <a:gd name="T1" fmla="*/ 0 h 259"/>
                <a:gd name="T2" fmla="*/ 69850 w 167"/>
                <a:gd name="T3" fmla="*/ 77904 h 259"/>
                <a:gd name="T4" fmla="*/ 50610 w 167"/>
                <a:gd name="T5" fmla="*/ 130175 h 259"/>
                <a:gd name="T6" fmla="*/ 47264 w 167"/>
                <a:gd name="T7" fmla="*/ 130175 h 259"/>
                <a:gd name="T8" fmla="*/ 44754 w 167"/>
                <a:gd name="T9" fmla="*/ 129170 h 259"/>
                <a:gd name="T10" fmla="*/ 41826 w 167"/>
                <a:gd name="T11" fmla="*/ 127662 h 259"/>
                <a:gd name="T12" fmla="*/ 39735 w 167"/>
                <a:gd name="T13" fmla="*/ 126154 h 259"/>
                <a:gd name="T14" fmla="*/ 37225 w 167"/>
                <a:gd name="T15" fmla="*/ 123139 h 259"/>
                <a:gd name="T16" fmla="*/ 35552 w 167"/>
                <a:gd name="T17" fmla="*/ 120625 h 259"/>
                <a:gd name="T18" fmla="*/ 33461 w 167"/>
                <a:gd name="T19" fmla="*/ 118112 h 259"/>
                <a:gd name="T20" fmla="*/ 31788 w 167"/>
                <a:gd name="T21" fmla="*/ 115097 h 259"/>
                <a:gd name="T22" fmla="*/ 28860 w 167"/>
                <a:gd name="T23" fmla="*/ 109066 h 259"/>
                <a:gd name="T24" fmla="*/ 27187 w 167"/>
                <a:gd name="T25" fmla="*/ 103034 h 259"/>
                <a:gd name="T26" fmla="*/ 25932 w 167"/>
                <a:gd name="T27" fmla="*/ 97506 h 259"/>
                <a:gd name="T28" fmla="*/ 25932 w 167"/>
                <a:gd name="T29" fmla="*/ 92982 h 259"/>
                <a:gd name="T30" fmla="*/ 23004 w 167"/>
                <a:gd name="T31" fmla="*/ 92480 h 259"/>
                <a:gd name="T32" fmla="*/ 21331 w 167"/>
                <a:gd name="T33" fmla="*/ 91977 h 259"/>
                <a:gd name="T34" fmla="*/ 18822 w 167"/>
                <a:gd name="T35" fmla="*/ 91474 h 259"/>
                <a:gd name="T36" fmla="*/ 17567 w 167"/>
                <a:gd name="T37" fmla="*/ 90469 h 259"/>
                <a:gd name="T38" fmla="*/ 16312 w 167"/>
                <a:gd name="T39" fmla="*/ 88961 h 259"/>
                <a:gd name="T40" fmla="*/ 15057 w 167"/>
                <a:gd name="T41" fmla="*/ 87453 h 259"/>
                <a:gd name="T42" fmla="*/ 14221 w 167"/>
                <a:gd name="T43" fmla="*/ 85443 h 259"/>
                <a:gd name="T44" fmla="*/ 13384 w 167"/>
                <a:gd name="T45" fmla="*/ 83935 h 259"/>
                <a:gd name="T46" fmla="*/ 12548 w 167"/>
                <a:gd name="T47" fmla="*/ 79412 h 259"/>
                <a:gd name="T48" fmla="*/ 12130 w 167"/>
                <a:gd name="T49" fmla="*/ 74888 h 259"/>
                <a:gd name="T50" fmla="*/ 11711 w 167"/>
                <a:gd name="T51" fmla="*/ 70365 h 259"/>
                <a:gd name="T52" fmla="*/ 11711 w 167"/>
                <a:gd name="T53" fmla="*/ 64836 h 259"/>
                <a:gd name="T54" fmla="*/ 8784 w 167"/>
                <a:gd name="T55" fmla="*/ 64836 h 259"/>
                <a:gd name="T56" fmla="*/ 6692 w 167"/>
                <a:gd name="T57" fmla="*/ 63831 h 259"/>
                <a:gd name="T58" fmla="*/ 4601 w 167"/>
                <a:gd name="T59" fmla="*/ 62826 h 259"/>
                <a:gd name="T60" fmla="*/ 2928 w 167"/>
                <a:gd name="T61" fmla="*/ 60815 h 259"/>
                <a:gd name="T62" fmla="*/ 2091 w 167"/>
                <a:gd name="T63" fmla="*/ 58805 h 259"/>
                <a:gd name="T64" fmla="*/ 837 w 167"/>
                <a:gd name="T65" fmla="*/ 56292 h 259"/>
                <a:gd name="T66" fmla="*/ 0 w 167"/>
                <a:gd name="T67" fmla="*/ 53779 h 259"/>
                <a:gd name="T68" fmla="*/ 0 w 167"/>
                <a:gd name="T69" fmla="*/ 50763 h 259"/>
                <a:gd name="T70" fmla="*/ 0 w 167"/>
                <a:gd name="T71" fmla="*/ 37695 h 259"/>
                <a:gd name="T72" fmla="*/ 418 w 167"/>
                <a:gd name="T73" fmla="*/ 25130 h 259"/>
                <a:gd name="T74" fmla="*/ 5019 w 167"/>
                <a:gd name="T75" fmla="*/ 26136 h 259"/>
                <a:gd name="T76" fmla="*/ 9202 w 167"/>
                <a:gd name="T77" fmla="*/ 26638 h 259"/>
                <a:gd name="T78" fmla="*/ 13384 w 167"/>
                <a:gd name="T79" fmla="*/ 26638 h 259"/>
                <a:gd name="T80" fmla="*/ 17567 w 167"/>
                <a:gd name="T81" fmla="*/ 26136 h 259"/>
                <a:gd name="T82" fmla="*/ 20913 w 167"/>
                <a:gd name="T83" fmla="*/ 25633 h 259"/>
                <a:gd name="T84" fmla="*/ 24259 w 167"/>
                <a:gd name="T85" fmla="*/ 24628 h 259"/>
                <a:gd name="T86" fmla="*/ 27605 w 167"/>
                <a:gd name="T87" fmla="*/ 23622 h 259"/>
                <a:gd name="T88" fmla="*/ 30533 w 167"/>
                <a:gd name="T89" fmla="*/ 22115 h 259"/>
                <a:gd name="T90" fmla="*/ 33043 w 167"/>
                <a:gd name="T91" fmla="*/ 20104 h 259"/>
                <a:gd name="T92" fmla="*/ 35971 w 167"/>
                <a:gd name="T93" fmla="*/ 18094 h 259"/>
                <a:gd name="T94" fmla="*/ 38062 w 167"/>
                <a:gd name="T95" fmla="*/ 15581 h 259"/>
                <a:gd name="T96" fmla="*/ 40572 w 167"/>
                <a:gd name="T97" fmla="*/ 13068 h 259"/>
                <a:gd name="T98" fmla="*/ 44754 w 167"/>
                <a:gd name="T99" fmla="*/ 6534 h 259"/>
                <a:gd name="T100" fmla="*/ 47682 w 167"/>
                <a:gd name="T101" fmla="*/ 0 h 25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65" name="Freeform 234"/>
            <p:cNvSpPr>
              <a:spLocks/>
            </p:cNvSpPr>
            <p:nvPr>
              <p:custDataLst>
                <p:tags r:id="rId160"/>
              </p:custDataLst>
            </p:nvPr>
          </p:nvSpPr>
          <p:spPr bwMode="auto">
            <a:xfrm>
              <a:off x="4941707" y="1970277"/>
              <a:ext cx="142720" cy="150310"/>
            </a:xfrm>
            <a:custGeom>
              <a:avLst/>
              <a:gdLst>
                <a:gd name="T0" fmla="*/ 79622 w 225"/>
                <a:gd name="T1" fmla="*/ 35454 h 273"/>
                <a:gd name="T2" fmla="*/ 74458 w 225"/>
                <a:gd name="T3" fmla="*/ 41275 h 273"/>
                <a:gd name="T4" fmla="*/ 68432 w 225"/>
                <a:gd name="T5" fmla="*/ 43392 h 273"/>
                <a:gd name="T6" fmla="*/ 70154 w 225"/>
                <a:gd name="T7" fmla="*/ 49213 h 273"/>
                <a:gd name="T8" fmla="*/ 74888 w 225"/>
                <a:gd name="T9" fmla="*/ 53446 h 273"/>
                <a:gd name="T10" fmla="*/ 83926 w 225"/>
                <a:gd name="T11" fmla="*/ 55563 h 273"/>
                <a:gd name="T12" fmla="*/ 96838 w 225"/>
                <a:gd name="T13" fmla="*/ 56092 h 273"/>
                <a:gd name="T14" fmla="*/ 96838 w 225"/>
                <a:gd name="T15" fmla="*/ 80434 h 273"/>
                <a:gd name="T16" fmla="*/ 96408 w 225"/>
                <a:gd name="T17" fmla="*/ 93134 h 273"/>
                <a:gd name="T18" fmla="*/ 92534 w 225"/>
                <a:gd name="T19" fmla="*/ 98955 h 273"/>
                <a:gd name="T20" fmla="*/ 84787 w 225"/>
                <a:gd name="T21" fmla="*/ 108480 h 273"/>
                <a:gd name="T22" fmla="*/ 82635 w 225"/>
                <a:gd name="T23" fmla="*/ 113242 h 273"/>
                <a:gd name="T24" fmla="*/ 77040 w 225"/>
                <a:gd name="T25" fmla="*/ 115359 h 273"/>
                <a:gd name="T26" fmla="*/ 70584 w 225"/>
                <a:gd name="T27" fmla="*/ 119063 h 273"/>
                <a:gd name="T28" fmla="*/ 68432 w 225"/>
                <a:gd name="T29" fmla="*/ 124884 h 273"/>
                <a:gd name="T30" fmla="*/ 60255 w 225"/>
                <a:gd name="T31" fmla="*/ 128059 h 273"/>
                <a:gd name="T32" fmla="*/ 55090 w 225"/>
                <a:gd name="T33" fmla="*/ 133350 h 273"/>
                <a:gd name="T34" fmla="*/ 43470 w 225"/>
                <a:gd name="T35" fmla="*/ 134938 h 273"/>
                <a:gd name="T36" fmla="*/ 25823 w 225"/>
                <a:gd name="T37" fmla="*/ 138113 h 273"/>
                <a:gd name="T38" fmla="*/ 8177 w 225"/>
                <a:gd name="T39" fmla="*/ 138113 h 273"/>
                <a:gd name="T40" fmla="*/ 0 w 225"/>
                <a:gd name="T41" fmla="*/ 114830 h 273"/>
                <a:gd name="T42" fmla="*/ 9038 w 225"/>
                <a:gd name="T43" fmla="*/ 112184 h 273"/>
                <a:gd name="T44" fmla="*/ 11190 w 225"/>
                <a:gd name="T45" fmla="*/ 108480 h 273"/>
                <a:gd name="T46" fmla="*/ 25823 w 225"/>
                <a:gd name="T47" fmla="*/ 106892 h 273"/>
                <a:gd name="T48" fmla="*/ 30988 w 225"/>
                <a:gd name="T49" fmla="*/ 102130 h 273"/>
                <a:gd name="T50" fmla="*/ 20659 w 225"/>
                <a:gd name="T51" fmla="*/ 104775 h 273"/>
                <a:gd name="T52" fmla="*/ 17216 w 225"/>
                <a:gd name="T53" fmla="*/ 104246 h 273"/>
                <a:gd name="T54" fmla="*/ 16785 w 225"/>
                <a:gd name="T55" fmla="*/ 99484 h 273"/>
                <a:gd name="T56" fmla="*/ 19798 w 225"/>
                <a:gd name="T57" fmla="*/ 91546 h 273"/>
                <a:gd name="T58" fmla="*/ 16785 w 225"/>
                <a:gd name="T59" fmla="*/ 84667 h 273"/>
                <a:gd name="T60" fmla="*/ 6025 w 225"/>
                <a:gd name="T61" fmla="*/ 79375 h 273"/>
                <a:gd name="T62" fmla="*/ 2582 w 225"/>
                <a:gd name="T63" fmla="*/ 68792 h 273"/>
                <a:gd name="T64" fmla="*/ 9469 w 225"/>
                <a:gd name="T65" fmla="*/ 60854 h 273"/>
                <a:gd name="T66" fmla="*/ 15064 w 225"/>
                <a:gd name="T67" fmla="*/ 53975 h 273"/>
                <a:gd name="T68" fmla="*/ 29267 w 225"/>
                <a:gd name="T69" fmla="*/ 49742 h 273"/>
                <a:gd name="T70" fmla="*/ 38735 w 225"/>
                <a:gd name="T71" fmla="*/ 49742 h 273"/>
                <a:gd name="T72" fmla="*/ 43039 w 225"/>
                <a:gd name="T73" fmla="*/ 46567 h 273"/>
                <a:gd name="T74" fmla="*/ 46482 w 225"/>
                <a:gd name="T75" fmla="*/ 27517 h 273"/>
                <a:gd name="T76" fmla="*/ 51647 w 225"/>
                <a:gd name="T77" fmla="*/ 16404 h 273"/>
                <a:gd name="T78" fmla="*/ 55951 w 225"/>
                <a:gd name="T79" fmla="*/ 10583 h 273"/>
                <a:gd name="T80" fmla="*/ 60685 w 225"/>
                <a:gd name="T81" fmla="*/ 3704 h 273"/>
                <a:gd name="T82" fmla="*/ 66711 w 225"/>
                <a:gd name="T83" fmla="*/ 529 h 273"/>
                <a:gd name="T84" fmla="*/ 77040 w 225"/>
                <a:gd name="T85" fmla="*/ 1588 h 273"/>
                <a:gd name="T86" fmla="*/ 83926 w 225"/>
                <a:gd name="T87" fmla="*/ 20108 h 273"/>
                <a:gd name="T88" fmla="*/ 84357 w 225"/>
                <a:gd name="T89" fmla="*/ 24871 h 273"/>
                <a:gd name="T90" fmla="*/ 81774 w 225"/>
                <a:gd name="T91" fmla="*/ 29633 h 27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66" name="Freeform 235"/>
            <p:cNvSpPr>
              <a:spLocks/>
            </p:cNvSpPr>
            <p:nvPr>
              <p:custDataLst>
                <p:tags r:id="rId161"/>
              </p:custDataLst>
            </p:nvPr>
          </p:nvSpPr>
          <p:spPr bwMode="auto">
            <a:xfrm>
              <a:off x="4665626" y="2918375"/>
              <a:ext cx="451557" cy="406331"/>
            </a:xfrm>
            <a:custGeom>
              <a:avLst/>
              <a:gdLst>
                <a:gd name="T0" fmla="*/ 124140 w 232"/>
                <a:gd name="T1" fmla="*/ 387376 h 248"/>
                <a:gd name="T2" fmla="*/ 126781 w 232"/>
                <a:gd name="T3" fmla="*/ 382652 h 248"/>
                <a:gd name="T4" fmla="*/ 129423 w 232"/>
                <a:gd name="T5" fmla="*/ 374778 h 248"/>
                <a:gd name="T6" fmla="*/ 132064 w 232"/>
                <a:gd name="T7" fmla="*/ 365330 h 248"/>
                <a:gd name="T8" fmla="*/ 136026 w 232"/>
                <a:gd name="T9" fmla="*/ 363755 h 248"/>
                <a:gd name="T10" fmla="*/ 137346 w 232"/>
                <a:gd name="T11" fmla="*/ 374778 h 248"/>
                <a:gd name="T12" fmla="*/ 139988 w 232"/>
                <a:gd name="T13" fmla="*/ 379502 h 248"/>
                <a:gd name="T14" fmla="*/ 142629 w 232"/>
                <a:gd name="T15" fmla="*/ 381077 h 248"/>
                <a:gd name="T16" fmla="*/ 145270 w 232"/>
                <a:gd name="T17" fmla="*/ 381077 h 248"/>
                <a:gd name="T18" fmla="*/ 149232 w 232"/>
                <a:gd name="T19" fmla="*/ 379502 h 248"/>
                <a:gd name="T20" fmla="*/ 153194 w 232"/>
                <a:gd name="T21" fmla="*/ 374778 h 248"/>
                <a:gd name="T22" fmla="*/ 285258 w 232"/>
                <a:gd name="T23" fmla="*/ 368479 h 248"/>
                <a:gd name="T24" fmla="*/ 281296 w 232"/>
                <a:gd name="T25" fmla="*/ 321238 h 248"/>
                <a:gd name="T26" fmla="*/ 273372 w 232"/>
                <a:gd name="T27" fmla="*/ 217308 h 248"/>
                <a:gd name="T28" fmla="*/ 265448 w 232"/>
                <a:gd name="T29" fmla="*/ 114953 h 248"/>
                <a:gd name="T30" fmla="*/ 261486 w 232"/>
                <a:gd name="T31" fmla="*/ 67712 h 248"/>
                <a:gd name="T32" fmla="*/ 283937 w 232"/>
                <a:gd name="T33" fmla="*/ 69287 h 248"/>
                <a:gd name="T34" fmla="*/ 306388 w 232"/>
                <a:gd name="T35" fmla="*/ 72436 h 248"/>
                <a:gd name="T36" fmla="*/ 212623 w 232"/>
                <a:gd name="T37" fmla="*/ 3149 h 248"/>
                <a:gd name="T38" fmla="*/ 211302 w 232"/>
                <a:gd name="T39" fmla="*/ 12598 h 248"/>
                <a:gd name="T40" fmla="*/ 212623 w 232"/>
                <a:gd name="T41" fmla="*/ 28345 h 248"/>
                <a:gd name="T42" fmla="*/ 129423 w 232"/>
                <a:gd name="T43" fmla="*/ 37793 h 248"/>
                <a:gd name="T44" fmla="*/ 129423 w 232"/>
                <a:gd name="T45" fmla="*/ 116528 h 248"/>
                <a:gd name="T46" fmla="*/ 125461 w 232"/>
                <a:gd name="T47" fmla="*/ 119677 h 248"/>
                <a:gd name="T48" fmla="*/ 114896 w 232"/>
                <a:gd name="T49" fmla="*/ 122826 h 248"/>
                <a:gd name="T50" fmla="*/ 95086 w 232"/>
                <a:gd name="T51" fmla="*/ 129125 h 248"/>
                <a:gd name="T52" fmla="*/ 97727 w 232"/>
                <a:gd name="T53" fmla="*/ 138573 h 248"/>
                <a:gd name="T54" fmla="*/ 103010 w 232"/>
                <a:gd name="T55" fmla="*/ 151171 h 248"/>
                <a:gd name="T56" fmla="*/ 105651 w 232"/>
                <a:gd name="T57" fmla="*/ 165343 h 248"/>
                <a:gd name="T58" fmla="*/ 106972 w 232"/>
                <a:gd name="T59" fmla="*/ 181090 h 248"/>
                <a:gd name="T60" fmla="*/ 11886 w 232"/>
                <a:gd name="T61" fmla="*/ 187389 h 248"/>
                <a:gd name="T62" fmla="*/ 6603 w 232"/>
                <a:gd name="T63" fmla="*/ 204711 h 248"/>
                <a:gd name="T64" fmla="*/ 7924 w 232"/>
                <a:gd name="T65" fmla="*/ 225182 h 248"/>
                <a:gd name="T66" fmla="*/ 10565 w 232"/>
                <a:gd name="T67" fmla="*/ 244078 h 248"/>
                <a:gd name="T68" fmla="*/ 11886 w 232"/>
                <a:gd name="T69" fmla="*/ 264549 h 248"/>
                <a:gd name="T70" fmla="*/ 11886 w 232"/>
                <a:gd name="T71" fmla="*/ 286595 h 248"/>
                <a:gd name="T72" fmla="*/ 10565 w 232"/>
                <a:gd name="T73" fmla="*/ 305491 h 248"/>
                <a:gd name="T74" fmla="*/ 7924 w 232"/>
                <a:gd name="T75" fmla="*/ 324388 h 248"/>
                <a:gd name="T76" fmla="*/ 2641 w 232"/>
                <a:gd name="T77" fmla="*/ 340135 h 248"/>
                <a:gd name="T78" fmla="*/ 2641 w 232"/>
                <a:gd name="T79" fmla="*/ 344859 h 248"/>
                <a:gd name="T80" fmla="*/ 3962 w 232"/>
                <a:gd name="T81" fmla="*/ 346433 h 248"/>
                <a:gd name="T82" fmla="*/ 3962 w 232"/>
                <a:gd name="T83" fmla="*/ 349583 h 248"/>
                <a:gd name="T84" fmla="*/ 9244 w 232"/>
                <a:gd name="T85" fmla="*/ 341709 h 248"/>
                <a:gd name="T86" fmla="*/ 23771 w 232"/>
                <a:gd name="T87" fmla="*/ 335411 h 248"/>
                <a:gd name="T88" fmla="*/ 47543 w 232"/>
                <a:gd name="T89" fmla="*/ 325962 h 248"/>
                <a:gd name="T90" fmla="*/ 59429 w 232"/>
                <a:gd name="T91" fmla="*/ 327537 h 248"/>
                <a:gd name="T92" fmla="*/ 67353 w 232"/>
                <a:gd name="T93" fmla="*/ 333836 h 248"/>
                <a:gd name="T94" fmla="*/ 73956 w 232"/>
                <a:gd name="T95" fmla="*/ 336985 h 248"/>
                <a:gd name="T96" fmla="*/ 81880 w 232"/>
                <a:gd name="T97" fmla="*/ 338560 h 248"/>
                <a:gd name="T98" fmla="*/ 87162 w 232"/>
                <a:gd name="T99" fmla="*/ 344859 h 248"/>
                <a:gd name="T100" fmla="*/ 88483 w 232"/>
                <a:gd name="T101" fmla="*/ 354307 h 248"/>
                <a:gd name="T102" fmla="*/ 92445 w 232"/>
                <a:gd name="T103" fmla="*/ 363755 h 248"/>
                <a:gd name="T104" fmla="*/ 97727 w 232"/>
                <a:gd name="T105" fmla="*/ 370054 h 248"/>
                <a:gd name="T106" fmla="*/ 112254 w 232"/>
                <a:gd name="T107" fmla="*/ 382652 h 24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67" name="Freeform 236"/>
            <p:cNvSpPr>
              <a:spLocks/>
            </p:cNvSpPr>
            <p:nvPr>
              <p:custDataLst>
                <p:tags r:id="rId162"/>
              </p:custDataLst>
            </p:nvPr>
          </p:nvSpPr>
          <p:spPr bwMode="auto">
            <a:xfrm>
              <a:off x="4836422" y="2981144"/>
              <a:ext cx="610654" cy="487266"/>
            </a:xfrm>
            <a:custGeom>
              <a:avLst/>
              <a:gdLst>
                <a:gd name="T0" fmla="*/ 39336 w 948"/>
                <a:gd name="T1" fmla="*/ 413248 h 893"/>
                <a:gd name="T2" fmla="*/ 52885 w 948"/>
                <a:gd name="T3" fmla="*/ 413248 h 893"/>
                <a:gd name="T4" fmla="*/ 63811 w 948"/>
                <a:gd name="T5" fmla="*/ 410626 h 893"/>
                <a:gd name="T6" fmla="*/ 81294 w 948"/>
                <a:gd name="T7" fmla="*/ 406955 h 893"/>
                <a:gd name="T8" fmla="*/ 86102 w 948"/>
                <a:gd name="T9" fmla="*/ 426359 h 893"/>
                <a:gd name="T10" fmla="*/ 92658 w 948"/>
                <a:gd name="T11" fmla="*/ 437896 h 893"/>
                <a:gd name="T12" fmla="*/ 98777 w 948"/>
                <a:gd name="T13" fmla="*/ 443665 h 893"/>
                <a:gd name="T14" fmla="*/ 107518 w 948"/>
                <a:gd name="T15" fmla="*/ 445763 h 893"/>
                <a:gd name="T16" fmla="*/ 107518 w 948"/>
                <a:gd name="T17" fmla="*/ 462020 h 893"/>
                <a:gd name="T18" fmla="*/ 142483 w 948"/>
                <a:gd name="T19" fmla="*/ 466215 h 893"/>
                <a:gd name="T20" fmla="*/ 145979 w 948"/>
                <a:gd name="T21" fmla="*/ 459398 h 893"/>
                <a:gd name="T22" fmla="*/ 151661 w 948"/>
                <a:gd name="T23" fmla="*/ 456776 h 893"/>
                <a:gd name="T24" fmla="*/ 152098 w 948"/>
                <a:gd name="T25" fmla="*/ 465691 h 893"/>
                <a:gd name="T26" fmla="*/ 156469 w 948"/>
                <a:gd name="T27" fmla="*/ 468313 h 893"/>
                <a:gd name="T28" fmla="*/ 168270 w 948"/>
                <a:gd name="T29" fmla="*/ 468313 h 893"/>
                <a:gd name="T30" fmla="*/ 175263 w 948"/>
                <a:gd name="T31" fmla="*/ 447860 h 893"/>
                <a:gd name="T32" fmla="*/ 180071 w 948"/>
                <a:gd name="T33" fmla="*/ 413248 h 893"/>
                <a:gd name="T34" fmla="*/ 185315 w 948"/>
                <a:gd name="T35" fmla="*/ 404333 h 893"/>
                <a:gd name="T36" fmla="*/ 197553 w 948"/>
                <a:gd name="T37" fmla="*/ 395418 h 893"/>
                <a:gd name="T38" fmla="*/ 211976 w 948"/>
                <a:gd name="T39" fmla="*/ 389649 h 893"/>
                <a:gd name="T40" fmla="*/ 218969 w 948"/>
                <a:gd name="T41" fmla="*/ 382307 h 893"/>
                <a:gd name="T42" fmla="*/ 225088 w 948"/>
                <a:gd name="T43" fmla="*/ 368148 h 893"/>
                <a:gd name="T44" fmla="*/ 233829 w 948"/>
                <a:gd name="T45" fmla="*/ 350317 h 893"/>
                <a:gd name="T46" fmla="*/ 239074 w 948"/>
                <a:gd name="T47" fmla="*/ 346122 h 893"/>
                <a:gd name="T48" fmla="*/ 250001 w 948"/>
                <a:gd name="T49" fmla="*/ 345597 h 893"/>
                <a:gd name="T50" fmla="*/ 264424 w 948"/>
                <a:gd name="T51" fmla="*/ 337731 h 893"/>
                <a:gd name="T52" fmla="*/ 279284 w 948"/>
                <a:gd name="T53" fmla="*/ 327242 h 893"/>
                <a:gd name="T54" fmla="*/ 294581 w 948"/>
                <a:gd name="T55" fmla="*/ 321474 h 893"/>
                <a:gd name="T56" fmla="*/ 316435 w 948"/>
                <a:gd name="T57" fmla="*/ 319900 h 893"/>
                <a:gd name="T58" fmla="*/ 344407 w 948"/>
                <a:gd name="T59" fmla="*/ 315705 h 893"/>
                <a:gd name="T60" fmla="*/ 356207 w 948"/>
                <a:gd name="T61" fmla="*/ 311509 h 893"/>
                <a:gd name="T62" fmla="*/ 377187 w 948"/>
                <a:gd name="T63" fmla="*/ 309412 h 893"/>
                <a:gd name="T64" fmla="*/ 393795 w 948"/>
                <a:gd name="T65" fmla="*/ 305741 h 893"/>
                <a:gd name="T66" fmla="*/ 399040 w 948"/>
                <a:gd name="T67" fmla="*/ 301021 h 893"/>
                <a:gd name="T68" fmla="*/ 406907 w 948"/>
                <a:gd name="T69" fmla="*/ 285288 h 893"/>
                <a:gd name="T70" fmla="*/ 412152 w 948"/>
                <a:gd name="T71" fmla="*/ 264311 h 893"/>
                <a:gd name="T72" fmla="*/ 414337 w 948"/>
                <a:gd name="T73" fmla="*/ 241761 h 893"/>
                <a:gd name="T74" fmla="*/ 413900 w 948"/>
                <a:gd name="T75" fmla="*/ 220784 h 893"/>
                <a:gd name="T76" fmla="*/ 412152 w 948"/>
                <a:gd name="T77" fmla="*/ 190367 h 893"/>
                <a:gd name="T78" fmla="*/ 402973 w 948"/>
                <a:gd name="T79" fmla="*/ 186696 h 893"/>
                <a:gd name="T80" fmla="*/ 376749 w 948"/>
                <a:gd name="T81" fmla="*/ 168865 h 893"/>
                <a:gd name="T82" fmla="*/ 347029 w 948"/>
                <a:gd name="T83" fmla="*/ 145791 h 893"/>
                <a:gd name="T84" fmla="*/ 322553 w 948"/>
                <a:gd name="T85" fmla="*/ 113276 h 893"/>
                <a:gd name="T86" fmla="*/ 180071 w 948"/>
                <a:gd name="T87" fmla="*/ 6293 h 893"/>
                <a:gd name="T88" fmla="*/ 152098 w 948"/>
                <a:gd name="T89" fmla="*/ 53492 h 893"/>
                <a:gd name="T90" fmla="*/ 165647 w 948"/>
                <a:gd name="T91" fmla="*/ 212393 h 893"/>
                <a:gd name="T92" fmla="*/ 171329 w 948"/>
                <a:gd name="T93" fmla="*/ 296301 h 893"/>
                <a:gd name="T94" fmla="*/ 40647 w 948"/>
                <a:gd name="T95" fmla="*/ 309936 h 893"/>
                <a:gd name="T96" fmla="*/ 34528 w 948"/>
                <a:gd name="T97" fmla="*/ 317803 h 893"/>
                <a:gd name="T98" fmla="*/ 29283 w 948"/>
                <a:gd name="T99" fmla="*/ 319900 h 893"/>
                <a:gd name="T100" fmla="*/ 24913 w 948"/>
                <a:gd name="T101" fmla="*/ 318327 h 893"/>
                <a:gd name="T102" fmla="*/ 21416 w 948"/>
                <a:gd name="T103" fmla="*/ 309936 h 893"/>
                <a:gd name="T104" fmla="*/ 17483 w 948"/>
                <a:gd name="T105" fmla="*/ 304692 h 893"/>
                <a:gd name="T106" fmla="*/ 12675 w 948"/>
                <a:gd name="T107" fmla="*/ 317278 h 893"/>
                <a:gd name="T108" fmla="*/ 6556 w 948"/>
                <a:gd name="T109" fmla="*/ 326718 h 893"/>
                <a:gd name="T110" fmla="*/ 29283 w 948"/>
                <a:gd name="T111" fmla="*/ 384405 h 893"/>
                <a:gd name="T112" fmla="*/ 26661 w 948"/>
                <a:gd name="T113" fmla="*/ 392271 h 893"/>
                <a:gd name="T114" fmla="*/ 27098 w 948"/>
                <a:gd name="T115" fmla="*/ 398564 h 893"/>
                <a:gd name="T116" fmla="*/ 23601 w 948"/>
                <a:gd name="T117" fmla="*/ 413248 h 8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68" name="Freeform 237"/>
            <p:cNvSpPr>
              <a:spLocks/>
            </p:cNvSpPr>
            <p:nvPr>
              <p:custDataLst>
                <p:tags r:id="rId163"/>
              </p:custDataLst>
            </p:nvPr>
          </p:nvSpPr>
          <p:spPr bwMode="auto">
            <a:xfrm>
              <a:off x="4981484" y="2571508"/>
              <a:ext cx="727637" cy="602887"/>
            </a:xfrm>
            <a:custGeom>
              <a:avLst/>
              <a:gdLst>
                <a:gd name="T0" fmla="*/ 315023 w 373"/>
                <a:gd name="T1" fmla="*/ 574740 h 370"/>
                <a:gd name="T2" fmla="*/ 322964 w 373"/>
                <a:gd name="T3" fmla="*/ 571608 h 370"/>
                <a:gd name="T4" fmla="*/ 337524 w 373"/>
                <a:gd name="T5" fmla="*/ 576306 h 370"/>
                <a:gd name="T6" fmla="*/ 492388 w 373"/>
                <a:gd name="T7" fmla="*/ 433795 h 370"/>
                <a:gd name="T8" fmla="*/ 488418 w 373"/>
                <a:gd name="T9" fmla="*/ 422833 h 370"/>
                <a:gd name="T10" fmla="*/ 477829 w 373"/>
                <a:gd name="T11" fmla="*/ 413437 h 370"/>
                <a:gd name="T12" fmla="*/ 459298 w 373"/>
                <a:gd name="T13" fmla="*/ 405607 h 370"/>
                <a:gd name="T14" fmla="*/ 448709 w 373"/>
                <a:gd name="T15" fmla="*/ 397776 h 370"/>
                <a:gd name="T16" fmla="*/ 444738 w 373"/>
                <a:gd name="T17" fmla="*/ 386814 h 370"/>
                <a:gd name="T18" fmla="*/ 446062 w 373"/>
                <a:gd name="T19" fmla="*/ 357059 h 370"/>
                <a:gd name="T20" fmla="*/ 446062 w 373"/>
                <a:gd name="T21" fmla="*/ 306946 h 370"/>
                <a:gd name="T22" fmla="*/ 442091 w 373"/>
                <a:gd name="T23" fmla="*/ 263096 h 370"/>
                <a:gd name="T24" fmla="*/ 435473 w 373"/>
                <a:gd name="T25" fmla="*/ 242738 h 370"/>
                <a:gd name="T26" fmla="*/ 427531 w 373"/>
                <a:gd name="T27" fmla="*/ 222379 h 370"/>
                <a:gd name="T28" fmla="*/ 416942 w 373"/>
                <a:gd name="T29" fmla="*/ 170699 h 370"/>
                <a:gd name="T30" fmla="*/ 405029 w 373"/>
                <a:gd name="T31" fmla="*/ 140944 h 370"/>
                <a:gd name="T32" fmla="*/ 393117 w 373"/>
                <a:gd name="T33" fmla="*/ 122152 h 370"/>
                <a:gd name="T34" fmla="*/ 397087 w 373"/>
                <a:gd name="T35" fmla="*/ 98661 h 370"/>
                <a:gd name="T36" fmla="*/ 398411 w 373"/>
                <a:gd name="T37" fmla="*/ 67340 h 370"/>
                <a:gd name="T38" fmla="*/ 399735 w 373"/>
                <a:gd name="T39" fmla="*/ 36019 h 370"/>
                <a:gd name="T40" fmla="*/ 410324 w 373"/>
                <a:gd name="T41" fmla="*/ 10962 h 370"/>
                <a:gd name="T42" fmla="*/ 399735 w 373"/>
                <a:gd name="T43" fmla="*/ 9396 h 370"/>
                <a:gd name="T44" fmla="*/ 367968 w 373"/>
                <a:gd name="T45" fmla="*/ 18793 h 370"/>
                <a:gd name="T46" fmla="*/ 324288 w 373"/>
                <a:gd name="T47" fmla="*/ 18793 h 370"/>
                <a:gd name="T48" fmla="*/ 272667 w 373"/>
                <a:gd name="T49" fmla="*/ 21925 h 370"/>
                <a:gd name="T50" fmla="*/ 222369 w 373"/>
                <a:gd name="T51" fmla="*/ 37585 h 370"/>
                <a:gd name="T52" fmla="*/ 191926 w 373"/>
                <a:gd name="T53" fmla="*/ 50114 h 370"/>
                <a:gd name="T54" fmla="*/ 164129 w 373"/>
                <a:gd name="T55" fmla="*/ 68906 h 370"/>
                <a:gd name="T56" fmla="*/ 162806 w 373"/>
                <a:gd name="T57" fmla="*/ 81435 h 370"/>
                <a:gd name="T58" fmla="*/ 173395 w 373"/>
                <a:gd name="T59" fmla="*/ 139378 h 370"/>
                <a:gd name="T60" fmla="*/ 177366 w 373"/>
                <a:gd name="T61" fmla="*/ 145643 h 370"/>
                <a:gd name="T62" fmla="*/ 186631 w 373"/>
                <a:gd name="T63" fmla="*/ 153473 h 370"/>
                <a:gd name="T64" fmla="*/ 187955 w 373"/>
                <a:gd name="T65" fmla="*/ 159737 h 370"/>
                <a:gd name="T66" fmla="*/ 183984 w 373"/>
                <a:gd name="T67" fmla="*/ 167567 h 370"/>
                <a:gd name="T68" fmla="*/ 169424 w 373"/>
                <a:gd name="T69" fmla="*/ 167567 h 370"/>
                <a:gd name="T70" fmla="*/ 140304 w 373"/>
                <a:gd name="T71" fmla="*/ 176963 h 370"/>
                <a:gd name="T72" fmla="*/ 125744 w 373"/>
                <a:gd name="T73" fmla="*/ 191058 h 370"/>
                <a:gd name="T74" fmla="*/ 119126 w 373"/>
                <a:gd name="T75" fmla="*/ 205152 h 370"/>
                <a:gd name="T76" fmla="*/ 108537 w 373"/>
                <a:gd name="T77" fmla="*/ 214549 h 370"/>
                <a:gd name="T78" fmla="*/ 87359 w 373"/>
                <a:gd name="T79" fmla="*/ 234907 h 370"/>
                <a:gd name="T80" fmla="*/ 67505 w 373"/>
                <a:gd name="T81" fmla="*/ 247436 h 370"/>
                <a:gd name="T82" fmla="*/ 41032 w 373"/>
                <a:gd name="T83" fmla="*/ 250568 h 370"/>
                <a:gd name="T84" fmla="*/ 26472 w 373"/>
                <a:gd name="T85" fmla="*/ 256832 h 370"/>
                <a:gd name="T86" fmla="*/ 10589 w 373"/>
                <a:gd name="T87" fmla="*/ 272492 h 370"/>
                <a:gd name="T88" fmla="*/ 0 w 373"/>
                <a:gd name="T89" fmla="*/ 313210 h 370"/>
                <a:gd name="T90" fmla="*/ 236929 w 373"/>
                <a:gd name="T91" fmla="*/ 518362 h 370"/>
                <a:gd name="T92" fmla="*/ 266049 w 373"/>
                <a:gd name="T93" fmla="*/ 551249 h 370"/>
                <a:gd name="T94" fmla="*/ 303110 w 373"/>
                <a:gd name="T95" fmla="*/ 576306 h 3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73" h="370">
                  <a:moveTo>
                    <a:pt x="235" y="370"/>
                  </a:moveTo>
                  <a:lnTo>
                    <a:pt x="237" y="369"/>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69" name="Freeform 238"/>
            <p:cNvSpPr>
              <a:spLocks/>
            </p:cNvSpPr>
            <p:nvPr>
              <p:custDataLst>
                <p:tags r:id="rId164"/>
              </p:custDataLst>
            </p:nvPr>
          </p:nvSpPr>
          <p:spPr bwMode="auto">
            <a:xfrm>
              <a:off x="5624891" y="2711905"/>
              <a:ext cx="566201" cy="454229"/>
            </a:xfrm>
            <a:custGeom>
              <a:avLst/>
              <a:gdLst>
                <a:gd name="T0" fmla="*/ 15770 w 877"/>
                <a:gd name="T1" fmla="*/ 74522 h 826"/>
                <a:gd name="T2" fmla="*/ 20151 w 877"/>
                <a:gd name="T3" fmla="*/ 57609 h 826"/>
                <a:gd name="T4" fmla="*/ 20151 w 877"/>
                <a:gd name="T5" fmla="*/ 36997 h 826"/>
                <a:gd name="T6" fmla="*/ 26721 w 877"/>
                <a:gd name="T7" fmla="*/ 33826 h 826"/>
                <a:gd name="T8" fmla="*/ 38987 w 877"/>
                <a:gd name="T9" fmla="*/ 29069 h 826"/>
                <a:gd name="T10" fmla="*/ 43368 w 877"/>
                <a:gd name="T11" fmla="*/ 10571 h 826"/>
                <a:gd name="T12" fmla="*/ 73593 w 877"/>
                <a:gd name="T13" fmla="*/ 3171 h 826"/>
                <a:gd name="T14" fmla="*/ 106010 w 877"/>
                <a:gd name="T15" fmla="*/ 12685 h 826"/>
                <a:gd name="T16" fmla="*/ 119589 w 877"/>
                <a:gd name="T17" fmla="*/ 22727 h 826"/>
                <a:gd name="T18" fmla="*/ 124846 w 877"/>
                <a:gd name="T19" fmla="*/ 41225 h 826"/>
                <a:gd name="T20" fmla="*/ 129226 w 877"/>
                <a:gd name="T21" fmla="*/ 53381 h 826"/>
                <a:gd name="T22" fmla="*/ 142368 w 877"/>
                <a:gd name="T23" fmla="*/ 58138 h 826"/>
                <a:gd name="T24" fmla="*/ 159014 w 877"/>
                <a:gd name="T25" fmla="*/ 57609 h 826"/>
                <a:gd name="T26" fmla="*/ 184422 w 877"/>
                <a:gd name="T27" fmla="*/ 70294 h 826"/>
                <a:gd name="T28" fmla="*/ 209391 w 877"/>
                <a:gd name="T29" fmla="*/ 85621 h 826"/>
                <a:gd name="T30" fmla="*/ 224723 w 877"/>
                <a:gd name="T31" fmla="*/ 87735 h 826"/>
                <a:gd name="T32" fmla="*/ 235674 w 877"/>
                <a:gd name="T33" fmla="*/ 83507 h 826"/>
                <a:gd name="T34" fmla="*/ 240493 w 877"/>
                <a:gd name="T35" fmla="*/ 66594 h 826"/>
                <a:gd name="T36" fmla="*/ 238302 w 877"/>
                <a:gd name="T37" fmla="*/ 54438 h 826"/>
                <a:gd name="T38" fmla="*/ 232608 w 877"/>
                <a:gd name="T39" fmla="*/ 42811 h 826"/>
                <a:gd name="T40" fmla="*/ 236112 w 877"/>
                <a:gd name="T41" fmla="*/ 25898 h 826"/>
                <a:gd name="T42" fmla="*/ 251444 w 877"/>
                <a:gd name="T43" fmla="*/ 17970 h 826"/>
                <a:gd name="T44" fmla="*/ 270280 w 877"/>
                <a:gd name="T45" fmla="*/ 2114 h 826"/>
                <a:gd name="T46" fmla="*/ 284736 w 877"/>
                <a:gd name="T47" fmla="*/ 0 h 826"/>
                <a:gd name="T48" fmla="*/ 298316 w 877"/>
                <a:gd name="T49" fmla="*/ 3171 h 826"/>
                <a:gd name="T50" fmla="*/ 304449 w 877"/>
                <a:gd name="T51" fmla="*/ 12685 h 826"/>
                <a:gd name="T52" fmla="*/ 309267 w 877"/>
                <a:gd name="T53" fmla="*/ 26426 h 826"/>
                <a:gd name="T54" fmla="*/ 318905 w 877"/>
                <a:gd name="T55" fmla="*/ 33297 h 826"/>
                <a:gd name="T56" fmla="*/ 349569 w 877"/>
                <a:gd name="T57" fmla="*/ 37525 h 826"/>
                <a:gd name="T58" fmla="*/ 363586 w 877"/>
                <a:gd name="T59" fmla="*/ 51267 h 826"/>
                <a:gd name="T60" fmla="*/ 365339 w 877"/>
                <a:gd name="T61" fmla="*/ 61837 h 826"/>
                <a:gd name="T62" fmla="*/ 369281 w 877"/>
                <a:gd name="T63" fmla="*/ 73994 h 826"/>
                <a:gd name="T64" fmla="*/ 366215 w 877"/>
                <a:gd name="T65" fmla="*/ 84036 h 826"/>
                <a:gd name="T66" fmla="*/ 360958 w 877"/>
                <a:gd name="T67" fmla="*/ 89849 h 826"/>
                <a:gd name="T68" fmla="*/ 363148 w 877"/>
                <a:gd name="T69" fmla="*/ 109405 h 826"/>
                <a:gd name="T70" fmla="*/ 375852 w 877"/>
                <a:gd name="T71" fmla="*/ 129489 h 826"/>
                <a:gd name="T72" fmla="*/ 383737 w 877"/>
                <a:gd name="T73" fmla="*/ 363097 h 826"/>
                <a:gd name="T74" fmla="*/ 384175 w 877"/>
                <a:gd name="T75" fmla="*/ 391637 h 826"/>
                <a:gd name="T76" fmla="*/ 381109 w 877"/>
                <a:gd name="T77" fmla="*/ 409607 h 826"/>
                <a:gd name="T78" fmla="*/ 371471 w 877"/>
                <a:gd name="T79" fmla="*/ 413835 h 826"/>
                <a:gd name="T80" fmla="*/ 363586 w 877"/>
                <a:gd name="T81" fmla="*/ 424934 h 826"/>
                <a:gd name="T82" fmla="*/ 160328 w 877"/>
                <a:gd name="T83" fmla="*/ 313416 h 826"/>
                <a:gd name="T84" fmla="*/ 144996 w 877"/>
                <a:gd name="T85" fmla="*/ 320815 h 826"/>
                <a:gd name="T86" fmla="*/ 127912 w 877"/>
                <a:gd name="T87" fmla="*/ 330857 h 826"/>
                <a:gd name="T88" fmla="*/ 115209 w 877"/>
                <a:gd name="T89" fmla="*/ 331385 h 826"/>
                <a:gd name="T90" fmla="*/ 100753 w 877"/>
                <a:gd name="T91" fmla="*/ 321872 h 826"/>
                <a:gd name="T92" fmla="*/ 84545 w 877"/>
                <a:gd name="T93" fmla="*/ 309716 h 826"/>
                <a:gd name="T94" fmla="*/ 66584 w 877"/>
                <a:gd name="T95" fmla="*/ 305488 h 826"/>
                <a:gd name="T96" fmla="*/ 60452 w 877"/>
                <a:gd name="T97" fmla="*/ 304959 h 826"/>
                <a:gd name="T98" fmla="*/ 56947 w 877"/>
                <a:gd name="T99" fmla="*/ 292275 h 826"/>
                <a:gd name="T100" fmla="*/ 47748 w 877"/>
                <a:gd name="T101" fmla="*/ 282761 h 826"/>
                <a:gd name="T102" fmla="*/ 27598 w 877"/>
                <a:gd name="T103" fmla="*/ 273248 h 826"/>
                <a:gd name="T104" fmla="*/ 12266 w 877"/>
                <a:gd name="T105" fmla="*/ 263734 h 826"/>
                <a:gd name="T106" fmla="*/ 7009 w 877"/>
                <a:gd name="T107" fmla="*/ 254749 h 826"/>
                <a:gd name="T108" fmla="*/ 6133 w 877"/>
                <a:gd name="T109" fmla="*/ 232023 h 826"/>
                <a:gd name="T110" fmla="*/ 8323 w 877"/>
                <a:gd name="T111" fmla="*/ 186041 h 826"/>
                <a:gd name="T112" fmla="*/ 7447 w 877"/>
                <a:gd name="T113" fmla="*/ 136360 h 826"/>
                <a:gd name="T114" fmla="*/ 1752 w 877"/>
                <a:gd name="T115" fmla="*/ 106762 h 8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70" name="Freeform 239"/>
            <p:cNvSpPr>
              <a:spLocks/>
            </p:cNvSpPr>
            <p:nvPr>
              <p:custDataLst>
                <p:tags r:id="rId165"/>
              </p:custDataLst>
            </p:nvPr>
          </p:nvSpPr>
          <p:spPr bwMode="auto">
            <a:xfrm>
              <a:off x="5554699" y="2571506"/>
              <a:ext cx="138041" cy="246112"/>
            </a:xfrm>
            <a:custGeom>
              <a:avLst/>
              <a:gdLst>
                <a:gd name="T0" fmla="*/ 46832 w 206"/>
                <a:gd name="T1" fmla="*/ 229260 h 455"/>
                <a:gd name="T2" fmla="*/ 56834 w 206"/>
                <a:gd name="T3" fmla="*/ 218343 h 455"/>
                <a:gd name="T4" fmla="*/ 63654 w 206"/>
                <a:gd name="T5" fmla="*/ 210025 h 455"/>
                <a:gd name="T6" fmla="*/ 66837 w 206"/>
                <a:gd name="T7" fmla="*/ 202747 h 455"/>
                <a:gd name="T8" fmla="*/ 69111 w 206"/>
                <a:gd name="T9" fmla="*/ 193909 h 455"/>
                <a:gd name="T10" fmla="*/ 70020 w 206"/>
                <a:gd name="T11" fmla="*/ 182992 h 455"/>
                <a:gd name="T12" fmla="*/ 69565 w 206"/>
                <a:gd name="T13" fmla="*/ 174154 h 455"/>
                <a:gd name="T14" fmla="*/ 70929 w 206"/>
                <a:gd name="T15" fmla="*/ 172075 h 455"/>
                <a:gd name="T16" fmla="*/ 76385 w 206"/>
                <a:gd name="T17" fmla="*/ 171035 h 455"/>
                <a:gd name="T18" fmla="*/ 84115 w 206"/>
                <a:gd name="T19" fmla="*/ 168956 h 455"/>
                <a:gd name="T20" fmla="*/ 89116 w 206"/>
                <a:gd name="T21" fmla="*/ 165317 h 455"/>
                <a:gd name="T22" fmla="*/ 92299 w 206"/>
                <a:gd name="T23" fmla="*/ 158039 h 455"/>
                <a:gd name="T24" fmla="*/ 93663 w 206"/>
                <a:gd name="T25" fmla="*/ 145562 h 455"/>
                <a:gd name="T26" fmla="*/ 91844 w 206"/>
                <a:gd name="T27" fmla="*/ 137764 h 455"/>
                <a:gd name="T28" fmla="*/ 87752 w 206"/>
                <a:gd name="T29" fmla="*/ 137244 h 455"/>
                <a:gd name="T30" fmla="*/ 80477 w 206"/>
                <a:gd name="T31" fmla="*/ 133085 h 455"/>
                <a:gd name="T32" fmla="*/ 70475 w 206"/>
                <a:gd name="T33" fmla="*/ 125807 h 455"/>
                <a:gd name="T34" fmla="*/ 63654 w 206"/>
                <a:gd name="T35" fmla="*/ 120089 h 455"/>
                <a:gd name="T36" fmla="*/ 59108 w 206"/>
                <a:gd name="T37" fmla="*/ 118529 h 455"/>
                <a:gd name="T38" fmla="*/ 54106 w 206"/>
                <a:gd name="T39" fmla="*/ 115410 h 455"/>
                <a:gd name="T40" fmla="*/ 45922 w 206"/>
                <a:gd name="T41" fmla="*/ 110211 h 455"/>
                <a:gd name="T42" fmla="*/ 43194 w 206"/>
                <a:gd name="T43" fmla="*/ 107092 h 455"/>
                <a:gd name="T44" fmla="*/ 43194 w 206"/>
                <a:gd name="T45" fmla="*/ 103453 h 455"/>
                <a:gd name="T46" fmla="*/ 47286 w 206"/>
                <a:gd name="T47" fmla="*/ 94095 h 455"/>
                <a:gd name="T48" fmla="*/ 54106 w 206"/>
                <a:gd name="T49" fmla="*/ 82138 h 455"/>
                <a:gd name="T50" fmla="*/ 60926 w 206"/>
                <a:gd name="T51" fmla="*/ 72781 h 455"/>
                <a:gd name="T52" fmla="*/ 61836 w 206"/>
                <a:gd name="T53" fmla="*/ 67062 h 455"/>
                <a:gd name="T54" fmla="*/ 57289 w 206"/>
                <a:gd name="T55" fmla="*/ 60304 h 455"/>
                <a:gd name="T56" fmla="*/ 52288 w 206"/>
                <a:gd name="T57" fmla="*/ 54586 h 455"/>
                <a:gd name="T58" fmla="*/ 49105 w 206"/>
                <a:gd name="T59" fmla="*/ 48347 h 455"/>
                <a:gd name="T60" fmla="*/ 48650 w 206"/>
                <a:gd name="T61" fmla="*/ 43669 h 455"/>
                <a:gd name="T62" fmla="*/ 50469 w 206"/>
                <a:gd name="T63" fmla="*/ 40549 h 455"/>
                <a:gd name="T64" fmla="*/ 52742 w 206"/>
                <a:gd name="T65" fmla="*/ 37430 h 455"/>
                <a:gd name="T66" fmla="*/ 55925 w 206"/>
                <a:gd name="T67" fmla="*/ 35871 h 455"/>
                <a:gd name="T68" fmla="*/ 57289 w 206"/>
                <a:gd name="T69" fmla="*/ 19235 h 455"/>
                <a:gd name="T70" fmla="*/ 50014 w 206"/>
                <a:gd name="T71" fmla="*/ 16636 h 455"/>
                <a:gd name="T72" fmla="*/ 39557 w 206"/>
                <a:gd name="T73" fmla="*/ 10917 h 455"/>
                <a:gd name="T74" fmla="*/ 24098 w 206"/>
                <a:gd name="T75" fmla="*/ 0 h 455"/>
                <a:gd name="T76" fmla="*/ 21370 w 206"/>
                <a:gd name="T77" fmla="*/ 5719 h 455"/>
                <a:gd name="T78" fmla="*/ 15459 w 206"/>
                <a:gd name="T79" fmla="*/ 22874 h 455"/>
                <a:gd name="T80" fmla="*/ 12731 w 206"/>
                <a:gd name="T81" fmla="*/ 36390 h 455"/>
                <a:gd name="T82" fmla="*/ 10003 w 206"/>
                <a:gd name="T83" fmla="*/ 51467 h 455"/>
                <a:gd name="T84" fmla="*/ 9093 w 206"/>
                <a:gd name="T85" fmla="*/ 69142 h 455"/>
                <a:gd name="T86" fmla="*/ 9093 w 206"/>
                <a:gd name="T87" fmla="*/ 89417 h 455"/>
                <a:gd name="T88" fmla="*/ 5456 w 206"/>
                <a:gd name="T89" fmla="*/ 97734 h 455"/>
                <a:gd name="T90" fmla="*/ 3637 w 206"/>
                <a:gd name="T91" fmla="*/ 107092 h 455"/>
                <a:gd name="T92" fmla="*/ 0 w 206"/>
                <a:gd name="T93" fmla="*/ 122168 h 455"/>
                <a:gd name="T94" fmla="*/ 10003 w 206"/>
                <a:gd name="T95" fmla="*/ 134645 h 455"/>
                <a:gd name="T96" fmla="*/ 18642 w 206"/>
                <a:gd name="T97" fmla="*/ 146082 h 455"/>
                <a:gd name="T98" fmla="*/ 25007 w 206"/>
                <a:gd name="T99" fmla="*/ 158558 h 455"/>
                <a:gd name="T100" fmla="*/ 30009 w 206"/>
                <a:gd name="T101" fmla="*/ 171035 h 455"/>
                <a:gd name="T102" fmla="*/ 34101 w 206"/>
                <a:gd name="T103" fmla="*/ 184552 h 455"/>
                <a:gd name="T104" fmla="*/ 37283 w 206"/>
                <a:gd name="T105" fmla="*/ 199628 h 455"/>
                <a:gd name="T106" fmla="*/ 42285 w 206"/>
                <a:gd name="T107" fmla="*/ 236538 h 4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71" name="Freeform 240"/>
            <p:cNvSpPr>
              <a:spLocks/>
            </p:cNvSpPr>
            <p:nvPr>
              <p:custDataLst>
                <p:tags r:id="rId166"/>
              </p:custDataLst>
            </p:nvPr>
          </p:nvSpPr>
          <p:spPr bwMode="auto">
            <a:xfrm>
              <a:off x="4644571" y="2895248"/>
              <a:ext cx="341593" cy="224637"/>
            </a:xfrm>
            <a:custGeom>
              <a:avLst/>
              <a:gdLst>
                <a:gd name="T0" fmla="*/ 145866 w 518"/>
                <a:gd name="T1" fmla="*/ 58495 h 406"/>
                <a:gd name="T2" fmla="*/ 145866 w 518"/>
                <a:gd name="T3" fmla="*/ 137729 h 406"/>
                <a:gd name="T4" fmla="*/ 140944 w 518"/>
                <a:gd name="T5" fmla="*/ 140388 h 406"/>
                <a:gd name="T6" fmla="*/ 130206 w 518"/>
                <a:gd name="T7" fmla="*/ 144111 h 406"/>
                <a:gd name="T8" fmla="*/ 110071 w 518"/>
                <a:gd name="T9" fmla="*/ 150492 h 406"/>
                <a:gd name="T10" fmla="*/ 113203 w 518"/>
                <a:gd name="T11" fmla="*/ 160596 h 406"/>
                <a:gd name="T12" fmla="*/ 118572 w 518"/>
                <a:gd name="T13" fmla="*/ 173358 h 406"/>
                <a:gd name="T14" fmla="*/ 120362 w 518"/>
                <a:gd name="T15" fmla="*/ 187716 h 406"/>
                <a:gd name="T16" fmla="*/ 121704 w 518"/>
                <a:gd name="T17" fmla="*/ 203137 h 406"/>
                <a:gd name="T18" fmla="*/ 23267 w 518"/>
                <a:gd name="T19" fmla="*/ 209519 h 406"/>
                <a:gd name="T20" fmla="*/ 9844 w 518"/>
                <a:gd name="T21" fmla="*/ 215900 h 406"/>
                <a:gd name="T22" fmla="*/ 2237 w 518"/>
                <a:gd name="T23" fmla="*/ 214305 h 406"/>
                <a:gd name="T24" fmla="*/ 447 w 518"/>
                <a:gd name="T25" fmla="*/ 211646 h 406"/>
                <a:gd name="T26" fmla="*/ 447 w 518"/>
                <a:gd name="T27" fmla="*/ 204733 h 406"/>
                <a:gd name="T28" fmla="*/ 1790 w 518"/>
                <a:gd name="T29" fmla="*/ 197288 h 406"/>
                <a:gd name="T30" fmla="*/ 4922 w 518"/>
                <a:gd name="T31" fmla="*/ 188248 h 406"/>
                <a:gd name="T32" fmla="*/ 8949 w 518"/>
                <a:gd name="T33" fmla="*/ 181335 h 406"/>
                <a:gd name="T34" fmla="*/ 13423 w 518"/>
                <a:gd name="T35" fmla="*/ 177612 h 406"/>
                <a:gd name="T36" fmla="*/ 17003 w 518"/>
                <a:gd name="T37" fmla="*/ 173358 h 406"/>
                <a:gd name="T38" fmla="*/ 19687 w 518"/>
                <a:gd name="T39" fmla="*/ 168572 h 406"/>
                <a:gd name="T40" fmla="*/ 21925 w 518"/>
                <a:gd name="T41" fmla="*/ 155278 h 406"/>
                <a:gd name="T42" fmla="*/ 25057 w 518"/>
                <a:gd name="T43" fmla="*/ 140920 h 406"/>
                <a:gd name="T44" fmla="*/ 27741 w 518"/>
                <a:gd name="T45" fmla="*/ 136666 h 406"/>
                <a:gd name="T46" fmla="*/ 33111 w 518"/>
                <a:gd name="T47" fmla="*/ 130816 h 406"/>
                <a:gd name="T48" fmla="*/ 41165 w 518"/>
                <a:gd name="T49" fmla="*/ 126562 h 406"/>
                <a:gd name="T50" fmla="*/ 47876 w 518"/>
                <a:gd name="T51" fmla="*/ 122840 h 406"/>
                <a:gd name="T52" fmla="*/ 54588 w 518"/>
                <a:gd name="T53" fmla="*/ 115927 h 406"/>
                <a:gd name="T54" fmla="*/ 60852 w 518"/>
                <a:gd name="T55" fmla="*/ 103696 h 406"/>
                <a:gd name="T56" fmla="*/ 67116 w 518"/>
                <a:gd name="T57" fmla="*/ 82957 h 406"/>
                <a:gd name="T58" fmla="*/ 72486 w 518"/>
                <a:gd name="T59" fmla="*/ 62217 h 406"/>
                <a:gd name="T60" fmla="*/ 76960 w 518"/>
                <a:gd name="T61" fmla="*/ 49987 h 406"/>
                <a:gd name="T62" fmla="*/ 83224 w 518"/>
                <a:gd name="T63" fmla="*/ 38819 h 406"/>
                <a:gd name="T64" fmla="*/ 89936 w 518"/>
                <a:gd name="T65" fmla="*/ 32970 h 406"/>
                <a:gd name="T66" fmla="*/ 95305 w 518"/>
                <a:gd name="T67" fmla="*/ 30311 h 406"/>
                <a:gd name="T68" fmla="*/ 97990 w 518"/>
                <a:gd name="T69" fmla="*/ 23398 h 406"/>
                <a:gd name="T70" fmla="*/ 99780 w 518"/>
                <a:gd name="T71" fmla="*/ 14890 h 406"/>
                <a:gd name="T72" fmla="*/ 102017 w 518"/>
                <a:gd name="T73" fmla="*/ 8508 h 406"/>
                <a:gd name="T74" fmla="*/ 106939 w 518"/>
                <a:gd name="T75" fmla="*/ 4254 h 406"/>
                <a:gd name="T76" fmla="*/ 228643 w 518"/>
                <a:gd name="T77" fmla="*/ 0 h 406"/>
                <a:gd name="T78" fmla="*/ 230433 w 518"/>
                <a:gd name="T79" fmla="*/ 24462 h 406"/>
                <a:gd name="T80" fmla="*/ 231775 w 518"/>
                <a:gd name="T81" fmla="*/ 58495 h 40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72" name="Freeform 241"/>
            <p:cNvSpPr>
              <a:spLocks/>
            </p:cNvSpPr>
            <p:nvPr>
              <p:custDataLst>
                <p:tags r:id="rId167"/>
              </p:custDataLst>
            </p:nvPr>
          </p:nvSpPr>
          <p:spPr bwMode="auto">
            <a:xfrm>
              <a:off x="4597773" y="1654793"/>
              <a:ext cx="280761" cy="97453"/>
            </a:xfrm>
            <a:custGeom>
              <a:avLst/>
              <a:gdLst>
                <a:gd name="T0" fmla="*/ 14522 w 446"/>
                <a:gd name="T1" fmla="*/ 32098 h 178"/>
                <a:gd name="T2" fmla="*/ 17512 w 446"/>
                <a:gd name="T3" fmla="*/ 22100 h 178"/>
                <a:gd name="T4" fmla="*/ 29045 w 446"/>
                <a:gd name="T5" fmla="*/ 19469 h 178"/>
                <a:gd name="T6" fmla="*/ 34170 w 446"/>
                <a:gd name="T7" fmla="*/ 9471 h 178"/>
                <a:gd name="T8" fmla="*/ 30753 w 446"/>
                <a:gd name="T9" fmla="*/ 7367 h 178"/>
                <a:gd name="T10" fmla="*/ 25628 w 446"/>
                <a:gd name="T11" fmla="*/ 0 h 178"/>
                <a:gd name="T12" fmla="*/ 36306 w 446"/>
                <a:gd name="T13" fmla="*/ 5262 h 178"/>
                <a:gd name="T14" fmla="*/ 46130 w 446"/>
                <a:gd name="T15" fmla="*/ 20521 h 178"/>
                <a:gd name="T16" fmla="*/ 53391 w 446"/>
                <a:gd name="T17" fmla="*/ 32624 h 178"/>
                <a:gd name="T18" fmla="*/ 59371 w 446"/>
                <a:gd name="T19" fmla="*/ 35255 h 178"/>
                <a:gd name="T20" fmla="*/ 67059 w 446"/>
                <a:gd name="T21" fmla="*/ 33150 h 178"/>
                <a:gd name="T22" fmla="*/ 77311 w 446"/>
                <a:gd name="T23" fmla="*/ 23679 h 178"/>
                <a:gd name="T24" fmla="*/ 87562 w 446"/>
                <a:gd name="T25" fmla="*/ 12102 h 178"/>
                <a:gd name="T26" fmla="*/ 93969 w 446"/>
                <a:gd name="T27" fmla="*/ 16312 h 178"/>
                <a:gd name="T28" fmla="*/ 153340 w 446"/>
                <a:gd name="T29" fmla="*/ 5788 h 178"/>
                <a:gd name="T30" fmla="*/ 160601 w 446"/>
                <a:gd name="T31" fmla="*/ 12102 h 178"/>
                <a:gd name="T32" fmla="*/ 169143 w 446"/>
                <a:gd name="T33" fmla="*/ 11576 h 178"/>
                <a:gd name="T34" fmla="*/ 176405 w 446"/>
                <a:gd name="T35" fmla="*/ 19469 h 178"/>
                <a:gd name="T36" fmla="*/ 177259 w 446"/>
                <a:gd name="T37" fmla="*/ 22626 h 178"/>
                <a:gd name="T38" fmla="*/ 183239 w 446"/>
                <a:gd name="T39" fmla="*/ 28414 h 178"/>
                <a:gd name="T40" fmla="*/ 189219 w 446"/>
                <a:gd name="T41" fmla="*/ 35781 h 178"/>
                <a:gd name="T42" fmla="*/ 190500 w 446"/>
                <a:gd name="T43" fmla="*/ 42095 h 178"/>
                <a:gd name="T44" fmla="*/ 187083 w 446"/>
                <a:gd name="T45" fmla="*/ 50514 h 178"/>
                <a:gd name="T46" fmla="*/ 176405 w 446"/>
                <a:gd name="T47" fmla="*/ 58407 h 178"/>
                <a:gd name="T48" fmla="*/ 169571 w 446"/>
                <a:gd name="T49" fmla="*/ 63143 h 178"/>
                <a:gd name="T50" fmla="*/ 156330 w 446"/>
                <a:gd name="T51" fmla="*/ 64721 h 178"/>
                <a:gd name="T52" fmla="*/ 128139 w 446"/>
                <a:gd name="T53" fmla="*/ 76824 h 178"/>
                <a:gd name="T54" fmla="*/ 99948 w 446"/>
                <a:gd name="T55" fmla="*/ 89979 h 178"/>
                <a:gd name="T56" fmla="*/ 84999 w 446"/>
                <a:gd name="T57" fmla="*/ 93662 h 178"/>
                <a:gd name="T58" fmla="*/ 75602 w 446"/>
                <a:gd name="T59" fmla="*/ 91557 h 178"/>
                <a:gd name="T60" fmla="*/ 73466 w 446"/>
                <a:gd name="T61" fmla="*/ 86295 h 178"/>
                <a:gd name="T62" fmla="*/ 72612 w 446"/>
                <a:gd name="T63" fmla="*/ 84717 h 178"/>
                <a:gd name="T64" fmla="*/ 66632 w 446"/>
                <a:gd name="T65" fmla="*/ 84717 h 178"/>
                <a:gd name="T66" fmla="*/ 59371 w 446"/>
                <a:gd name="T67" fmla="*/ 84191 h 178"/>
                <a:gd name="T68" fmla="*/ 42713 w 446"/>
                <a:gd name="T69" fmla="*/ 77350 h 178"/>
                <a:gd name="T70" fmla="*/ 36306 w 446"/>
                <a:gd name="T71" fmla="*/ 72088 h 178"/>
                <a:gd name="T72" fmla="*/ 34598 w 446"/>
                <a:gd name="T73" fmla="*/ 65774 h 178"/>
                <a:gd name="T74" fmla="*/ 37160 w 446"/>
                <a:gd name="T75" fmla="*/ 58407 h 178"/>
                <a:gd name="T76" fmla="*/ 11533 w 446"/>
                <a:gd name="T77" fmla="*/ 54198 h 178"/>
                <a:gd name="T78" fmla="*/ 3844 w 446"/>
                <a:gd name="T79" fmla="*/ 55250 h 178"/>
                <a:gd name="T80" fmla="*/ 0 w 446"/>
                <a:gd name="T81" fmla="*/ 42095 h 178"/>
                <a:gd name="T82" fmla="*/ 25628 w 446"/>
                <a:gd name="T83" fmla="*/ 45252 h 178"/>
                <a:gd name="T84" fmla="*/ 37160 w 446"/>
                <a:gd name="T85" fmla="*/ 42095 h 178"/>
                <a:gd name="T86" fmla="*/ 9824 w 446"/>
                <a:gd name="T87" fmla="*/ 35781 h 178"/>
                <a:gd name="T88" fmla="*/ 6834 w 446"/>
                <a:gd name="T89" fmla="*/ 28941 h 1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73" name="Freeform 242"/>
            <p:cNvSpPr>
              <a:spLocks/>
            </p:cNvSpPr>
            <p:nvPr>
              <p:custDataLst>
                <p:tags r:id="rId168"/>
              </p:custDataLst>
            </p:nvPr>
          </p:nvSpPr>
          <p:spPr bwMode="auto">
            <a:xfrm>
              <a:off x="5765274" y="1928985"/>
              <a:ext cx="21059" cy="59463"/>
            </a:xfrm>
            <a:custGeom>
              <a:avLst/>
              <a:gdLst>
                <a:gd name="T0" fmla="*/ 0 w 28"/>
                <a:gd name="T1" fmla="*/ 57150 h 73"/>
                <a:gd name="T2" fmla="*/ 1021 w 28"/>
                <a:gd name="T3" fmla="*/ 36795 h 73"/>
                <a:gd name="T4" fmla="*/ 3062 w 28"/>
                <a:gd name="T5" fmla="*/ 21921 h 73"/>
                <a:gd name="T6" fmla="*/ 3572 w 28"/>
                <a:gd name="T7" fmla="*/ 15658 h 73"/>
                <a:gd name="T8" fmla="*/ 3062 w 28"/>
                <a:gd name="T9" fmla="*/ 10177 h 73"/>
                <a:gd name="T10" fmla="*/ 2041 w 28"/>
                <a:gd name="T11" fmla="*/ 5480 h 73"/>
                <a:gd name="T12" fmla="*/ 0 w 28"/>
                <a:gd name="T13" fmla="*/ 0 h 73"/>
                <a:gd name="T14" fmla="*/ 14288 w 28"/>
                <a:gd name="T15" fmla="*/ 0 h 73"/>
                <a:gd name="T16" fmla="*/ 11226 w 28"/>
                <a:gd name="T17" fmla="*/ 12526 h 73"/>
                <a:gd name="T18" fmla="*/ 8675 w 28"/>
                <a:gd name="T19" fmla="*/ 23486 h 73"/>
                <a:gd name="T20" fmla="*/ 6123 w 28"/>
                <a:gd name="T21" fmla="*/ 33664 h 73"/>
                <a:gd name="T22" fmla="*/ 3572 w 28"/>
                <a:gd name="T23" fmla="*/ 43058 h 73"/>
                <a:gd name="T24" fmla="*/ 0 w 28"/>
                <a:gd name="T25" fmla="*/ 5715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74" name="Freeform 243"/>
            <p:cNvSpPr>
              <a:spLocks/>
            </p:cNvSpPr>
            <p:nvPr>
              <p:custDataLst>
                <p:tags r:id="rId169"/>
              </p:custDataLst>
            </p:nvPr>
          </p:nvSpPr>
          <p:spPr bwMode="auto">
            <a:xfrm>
              <a:off x="5599159" y="1578813"/>
              <a:ext cx="346272" cy="411285"/>
            </a:xfrm>
            <a:custGeom>
              <a:avLst/>
              <a:gdLst>
                <a:gd name="T0" fmla="*/ 185394 w 531"/>
                <a:gd name="T1" fmla="*/ 106002 h 757"/>
                <a:gd name="T2" fmla="*/ 179642 w 531"/>
                <a:gd name="T3" fmla="*/ 115401 h 757"/>
                <a:gd name="T4" fmla="*/ 178757 w 531"/>
                <a:gd name="T5" fmla="*/ 123756 h 757"/>
                <a:gd name="T6" fmla="*/ 169022 w 531"/>
                <a:gd name="T7" fmla="*/ 143598 h 757"/>
                <a:gd name="T8" fmla="*/ 143802 w 531"/>
                <a:gd name="T9" fmla="*/ 159786 h 757"/>
                <a:gd name="T10" fmla="*/ 111502 w 531"/>
                <a:gd name="T11" fmla="*/ 184850 h 757"/>
                <a:gd name="T12" fmla="*/ 104865 w 531"/>
                <a:gd name="T13" fmla="*/ 192683 h 757"/>
                <a:gd name="T14" fmla="*/ 108404 w 531"/>
                <a:gd name="T15" fmla="*/ 198949 h 757"/>
                <a:gd name="T16" fmla="*/ 106192 w 531"/>
                <a:gd name="T17" fmla="*/ 221402 h 757"/>
                <a:gd name="T18" fmla="*/ 105750 w 531"/>
                <a:gd name="T19" fmla="*/ 234457 h 757"/>
                <a:gd name="T20" fmla="*/ 115926 w 531"/>
                <a:gd name="T21" fmla="*/ 244378 h 757"/>
                <a:gd name="T22" fmla="*/ 141589 w 531"/>
                <a:gd name="T23" fmla="*/ 253255 h 757"/>
                <a:gd name="T24" fmla="*/ 146899 w 531"/>
                <a:gd name="T25" fmla="*/ 263699 h 757"/>
                <a:gd name="T26" fmla="*/ 137165 w 531"/>
                <a:gd name="T27" fmla="*/ 277275 h 757"/>
                <a:gd name="T28" fmla="*/ 120351 w 531"/>
                <a:gd name="T29" fmla="*/ 285630 h 757"/>
                <a:gd name="T30" fmla="*/ 117254 w 531"/>
                <a:gd name="T31" fmla="*/ 292418 h 757"/>
                <a:gd name="T32" fmla="*/ 111502 w 531"/>
                <a:gd name="T33" fmla="*/ 329493 h 757"/>
                <a:gd name="T34" fmla="*/ 105750 w 531"/>
                <a:gd name="T35" fmla="*/ 376489 h 757"/>
                <a:gd name="T36" fmla="*/ 76547 w 531"/>
                <a:gd name="T37" fmla="*/ 379622 h 757"/>
                <a:gd name="T38" fmla="*/ 67255 w 531"/>
                <a:gd name="T39" fmla="*/ 385366 h 757"/>
                <a:gd name="T40" fmla="*/ 67697 w 531"/>
                <a:gd name="T41" fmla="*/ 395287 h 757"/>
                <a:gd name="T42" fmla="*/ 46902 w 531"/>
                <a:gd name="T43" fmla="*/ 395287 h 757"/>
                <a:gd name="T44" fmla="*/ 42034 w 531"/>
                <a:gd name="T45" fmla="*/ 392676 h 757"/>
                <a:gd name="T46" fmla="*/ 31415 w 531"/>
                <a:gd name="T47" fmla="*/ 374922 h 757"/>
                <a:gd name="T48" fmla="*/ 18141 w 531"/>
                <a:gd name="T49" fmla="*/ 334192 h 757"/>
                <a:gd name="T50" fmla="*/ 15044 w 531"/>
                <a:gd name="T51" fmla="*/ 311739 h 757"/>
                <a:gd name="T52" fmla="*/ 6195 w 531"/>
                <a:gd name="T53" fmla="*/ 305995 h 757"/>
                <a:gd name="T54" fmla="*/ 8407 w 531"/>
                <a:gd name="T55" fmla="*/ 292941 h 757"/>
                <a:gd name="T56" fmla="*/ 15929 w 531"/>
                <a:gd name="T57" fmla="*/ 280931 h 757"/>
                <a:gd name="T58" fmla="*/ 23451 w 531"/>
                <a:gd name="T59" fmla="*/ 263177 h 757"/>
                <a:gd name="T60" fmla="*/ 26990 w 531"/>
                <a:gd name="T61" fmla="*/ 245945 h 757"/>
                <a:gd name="T62" fmla="*/ 28318 w 531"/>
                <a:gd name="T63" fmla="*/ 230279 h 757"/>
                <a:gd name="T64" fmla="*/ 25663 w 531"/>
                <a:gd name="T65" fmla="*/ 213048 h 757"/>
                <a:gd name="T66" fmla="*/ 19026 w 531"/>
                <a:gd name="T67" fmla="*/ 196860 h 757"/>
                <a:gd name="T68" fmla="*/ 32743 w 531"/>
                <a:gd name="T69" fmla="*/ 144120 h 757"/>
                <a:gd name="T70" fmla="*/ 45574 w 531"/>
                <a:gd name="T71" fmla="*/ 143598 h 757"/>
                <a:gd name="T72" fmla="*/ 49999 w 531"/>
                <a:gd name="T73" fmla="*/ 122189 h 757"/>
                <a:gd name="T74" fmla="*/ 60618 w 531"/>
                <a:gd name="T75" fmla="*/ 100258 h 757"/>
                <a:gd name="T76" fmla="*/ 79644 w 531"/>
                <a:gd name="T77" fmla="*/ 75715 h 757"/>
                <a:gd name="T78" fmla="*/ 87608 w 531"/>
                <a:gd name="T79" fmla="*/ 57962 h 757"/>
                <a:gd name="T80" fmla="*/ 100882 w 531"/>
                <a:gd name="T81" fmla="*/ 31331 h 757"/>
                <a:gd name="T82" fmla="*/ 110174 w 531"/>
                <a:gd name="T83" fmla="*/ 22454 h 757"/>
                <a:gd name="T84" fmla="*/ 136722 w 531"/>
                <a:gd name="T85" fmla="*/ 15143 h 757"/>
                <a:gd name="T86" fmla="*/ 162828 w 531"/>
                <a:gd name="T87" fmla="*/ 6788 h 757"/>
                <a:gd name="T88" fmla="*/ 177429 w 531"/>
                <a:gd name="T89" fmla="*/ 2611 h 757"/>
                <a:gd name="T90" fmla="*/ 190703 w 531"/>
                <a:gd name="T91" fmla="*/ 16710 h 757"/>
                <a:gd name="T92" fmla="*/ 202207 w 531"/>
                <a:gd name="T93" fmla="*/ 21931 h 757"/>
                <a:gd name="T94" fmla="*/ 226986 w 531"/>
                <a:gd name="T95" fmla="*/ 57962 h 757"/>
                <a:gd name="T96" fmla="*/ 233623 w 531"/>
                <a:gd name="T97" fmla="*/ 78326 h 7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75" name="Freeform 244"/>
            <p:cNvSpPr>
              <a:spLocks/>
            </p:cNvSpPr>
            <p:nvPr>
              <p:custDataLst>
                <p:tags r:id="rId170"/>
              </p:custDataLst>
            </p:nvPr>
          </p:nvSpPr>
          <p:spPr bwMode="auto">
            <a:xfrm>
              <a:off x="5802706" y="1905859"/>
              <a:ext cx="39775" cy="59463"/>
            </a:xfrm>
            <a:custGeom>
              <a:avLst/>
              <a:gdLst>
                <a:gd name="T0" fmla="*/ 0 w 60"/>
                <a:gd name="T1" fmla="*/ 41462 h 51"/>
                <a:gd name="T2" fmla="*/ 2699 w 60"/>
                <a:gd name="T3" fmla="*/ 33618 h 51"/>
                <a:gd name="T4" fmla="*/ 6747 w 60"/>
                <a:gd name="T5" fmla="*/ 21291 h 51"/>
                <a:gd name="T6" fmla="*/ 8996 w 60"/>
                <a:gd name="T7" fmla="*/ 14568 h 51"/>
                <a:gd name="T8" fmla="*/ 12145 w 60"/>
                <a:gd name="T9" fmla="*/ 8965 h 51"/>
                <a:gd name="T10" fmla="*/ 14843 w 60"/>
                <a:gd name="T11" fmla="*/ 4482 h 51"/>
                <a:gd name="T12" fmla="*/ 17992 w 60"/>
                <a:gd name="T13" fmla="*/ 0 h 51"/>
                <a:gd name="T14" fmla="*/ 22490 w 60"/>
                <a:gd name="T15" fmla="*/ 7844 h 51"/>
                <a:gd name="T16" fmla="*/ 26988 w 60"/>
                <a:gd name="T17" fmla="*/ 14568 h 51"/>
                <a:gd name="T18" fmla="*/ 26538 w 60"/>
                <a:gd name="T19" fmla="*/ 22412 h 51"/>
                <a:gd name="T20" fmla="*/ 25189 w 60"/>
                <a:gd name="T21" fmla="*/ 32497 h 51"/>
                <a:gd name="T22" fmla="*/ 24289 w 60"/>
                <a:gd name="T23" fmla="*/ 38100 h 51"/>
                <a:gd name="T24" fmla="*/ 23390 w 60"/>
                <a:gd name="T25" fmla="*/ 42582 h 51"/>
                <a:gd name="T26" fmla="*/ 22040 w 60"/>
                <a:gd name="T27" fmla="*/ 47065 h 51"/>
                <a:gd name="T28" fmla="*/ 20241 w 60"/>
                <a:gd name="T29" fmla="*/ 50426 h 51"/>
                <a:gd name="T30" fmla="*/ 18442 w 60"/>
                <a:gd name="T31" fmla="*/ 53788 h 51"/>
                <a:gd name="T32" fmla="*/ 16643 w 60"/>
                <a:gd name="T33" fmla="*/ 56029 h 51"/>
                <a:gd name="T34" fmla="*/ 13944 w 60"/>
                <a:gd name="T35" fmla="*/ 57150 h 51"/>
                <a:gd name="T36" fmla="*/ 12145 w 60"/>
                <a:gd name="T37" fmla="*/ 57150 h 51"/>
                <a:gd name="T38" fmla="*/ 8996 w 60"/>
                <a:gd name="T39" fmla="*/ 56029 h 51"/>
                <a:gd name="T40" fmla="*/ 6747 w 60"/>
                <a:gd name="T41" fmla="*/ 52668 h 51"/>
                <a:gd name="T42" fmla="*/ 3149 w 60"/>
                <a:gd name="T43" fmla="*/ 48185 h 51"/>
                <a:gd name="T44" fmla="*/ 0 w 60"/>
                <a:gd name="T45" fmla="*/ 41462 h 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76" name="Freeform 245"/>
            <p:cNvSpPr>
              <a:spLocks/>
            </p:cNvSpPr>
            <p:nvPr>
              <p:custDataLst>
                <p:tags r:id="rId171"/>
              </p:custDataLst>
            </p:nvPr>
          </p:nvSpPr>
          <p:spPr bwMode="auto">
            <a:xfrm>
              <a:off x="4983821" y="2074340"/>
              <a:ext cx="42115" cy="59463"/>
            </a:xfrm>
            <a:custGeom>
              <a:avLst/>
              <a:gdLst>
                <a:gd name="T0" fmla="*/ 25544 w 66"/>
                <a:gd name="T1" fmla="*/ 53788 h 51"/>
                <a:gd name="T2" fmla="*/ 18184 w 66"/>
                <a:gd name="T3" fmla="*/ 56029 h 51"/>
                <a:gd name="T4" fmla="*/ 9525 w 66"/>
                <a:gd name="T5" fmla="*/ 57150 h 51"/>
                <a:gd name="T6" fmla="*/ 7360 w 66"/>
                <a:gd name="T7" fmla="*/ 56029 h 51"/>
                <a:gd name="T8" fmla="*/ 5628 w 66"/>
                <a:gd name="T9" fmla="*/ 54909 h 51"/>
                <a:gd name="T10" fmla="*/ 4330 w 66"/>
                <a:gd name="T11" fmla="*/ 53788 h 51"/>
                <a:gd name="T12" fmla="*/ 3031 w 66"/>
                <a:gd name="T13" fmla="*/ 51547 h 51"/>
                <a:gd name="T14" fmla="*/ 1299 w 66"/>
                <a:gd name="T15" fmla="*/ 48185 h 51"/>
                <a:gd name="T16" fmla="*/ 433 w 66"/>
                <a:gd name="T17" fmla="*/ 44824 h 51"/>
                <a:gd name="T18" fmla="*/ 0 w 66"/>
                <a:gd name="T19" fmla="*/ 39221 h 51"/>
                <a:gd name="T20" fmla="*/ 0 w 66"/>
                <a:gd name="T21" fmla="*/ 33618 h 51"/>
                <a:gd name="T22" fmla="*/ 1732 w 66"/>
                <a:gd name="T23" fmla="*/ 32497 h 51"/>
                <a:gd name="T24" fmla="*/ 4330 w 66"/>
                <a:gd name="T25" fmla="*/ 30256 h 51"/>
                <a:gd name="T26" fmla="*/ 6061 w 66"/>
                <a:gd name="T27" fmla="*/ 26894 h 51"/>
                <a:gd name="T28" fmla="*/ 8226 w 66"/>
                <a:gd name="T29" fmla="*/ 22412 h 51"/>
                <a:gd name="T30" fmla="*/ 11257 w 66"/>
                <a:gd name="T31" fmla="*/ 11206 h 51"/>
                <a:gd name="T32" fmla="*/ 14288 w 66"/>
                <a:gd name="T33" fmla="*/ 0 h 51"/>
                <a:gd name="T34" fmla="*/ 19916 w 66"/>
                <a:gd name="T35" fmla="*/ 1121 h 51"/>
                <a:gd name="T36" fmla="*/ 22514 w 66"/>
                <a:gd name="T37" fmla="*/ 2241 h 51"/>
                <a:gd name="T38" fmla="*/ 24245 w 66"/>
                <a:gd name="T39" fmla="*/ 3362 h 51"/>
                <a:gd name="T40" fmla="*/ 28575 w 66"/>
                <a:gd name="T41" fmla="*/ 0 h 51"/>
                <a:gd name="T42" fmla="*/ 28142 w 66"/>
                <a:gd name="T43" fmla="*/ 14568 h 51"/>
                <a:gd name="T44" fmla="*/ 27276 w 66"/>
                <a:gd name="T45" fmla="*/ 26894 h 51"/>
                <a:gd name="T46" fmla="*/ 25977 w 66"/>
                <a:gd name="T47" fmla="*/ 40341 h 51"/>
                <a:gd name="T48" fmla="*/ 25544 w 66"/>
                <a:gd name="T49" fmla="*/ 53788 h 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77" name="Freeform 246"/>
            <p:cNvSpPr>
              <a:spLocks/>
            </p:cNvSpPr>
            <p:nvPr>
              <p:custDataLst>
                <p:tags r:id="rId172"/>
              </p:custDataLst>
            </p:nvPr>
          </p:nvSpPr>
          <p:spPr bwMode="auto">
            <a:xfrm>
              <a:off x="6387623" y="2624365"/>
              <a:ext cx="74870" cy="59463"/>
            </a:xfrm>
            <a:custGeom>
              <a:avLst/>
              <a:gdLst>
                <a:gd name="T0" fmla="*/ 0 w 113"/>
                <a:gd name="T1" fmla="*/ 33981 h 74"/>
                <a:gd name="T2" fmla="*/ 8991 w 113"/>
                <a:gd name="T3" fmla="*/ 57150 h 74"/>
                <a:gd name="T4" fmla="*/ 16634 w 113"/>
                <a:gd name="T5" fmla="*/ 53289 h 74"/>
                <a:gd name="T6" fmla="*/ 22927 w 113"/>
                <a:gd name="T7" fmla="*/ 50199 h 74"/>
                <a:gd name="T8" fmla="*/ 28772 w 113"/>
                <a:gd name="T9" fmla="*/ 45566 h 74"/>
                <a:gd name="T10" fmla="*/ 33267 w 113"/>
                <a:gd name="T11" fmla="*/ 40932 h 74"/>
                <a:gd name="T12" fmla="*/ 35065 w 113"/>
                <a:gd name="T13" fmla="*/ 37843 h 74"/>
                <a:gd name="T14" fmla="*/ 37313 w 113"/>
                <a:gd name="T15" fmla="*/ 34753 h 74"/>
                <a:gd name="T16" fmla="*/ 38662 w 113"/>
                <a:gd name="T17" fmla="*/ 31664 h 74"/>
                <a:gd name="T18" fmla="*/ 39561 w 113"/>
                <a:gd name="T19" fmla="*/ 28575 h 74"/>
                <a:gd name="T20" fmla="*/ 40460 w 113"/>
                <a:gd name="T21" fmla="*/ 24714 h 74"/>
                <a:gd name="T22" fmla="*/ 40910 w 113"/>
                <a:gd name="T23" fmla="*/ 20080 h 74"/>
                <a:gd name="T24" fmla="*/ 41809 w 113"/>
                <a:gd name="T25" fmla="*/ 14674 h 74"/>
                <a:gd name="T26" fmla="*/ 42258 w 113"/>
                <a:gd name="T27" fmla="*/ 10040 h 74"/>
                <a:gd name="T28" fmla="*/ 44506 w 113"/>
                <a:gd name="T29" fmla="*/ 9268 h 74"/>
                <a:gd name="T30" fmla="*/ 47653 w 113"/>
                <a:gd name="T31" fmla="*/ 6951 h 74"/>
                <a:gd name="T32" fmla="*/ 48552 w 113"/>
                <a:gd name="T33" fmla="*/ 5406 h 74"/>
                <a:gd name="T34" fmla="*/ 49901 w 113"/>
                <a:gd name="T35" fmla="*/ 3861 h 74"/>
                <a:gd name="T36" fmla="*/ 50350 w 113"/>
                <a:gd name="T37" fmla="*/ 2317 h 74"/>
                <a:gd name="T38" fmla="*/ 50800 w 113"/>
                <a:gd name="T39" fmla="*/ 0 h 74"/>
                <a:gd name="T40" fmla="*/ 44057 w 113"/>
                <a:gd name="T41" fmla="*/ 3089 h 74"/>
                <a:gd name="T42" fmla="*/ 36864 w 113"/>
                <a:gd name="T43" fmla="*/ 6178 h 74"/>
                <a:gd name="T44" fmla="*/ 29221 w 113"/>
                <a:gd name="T45" fmla="*/ 10040 h 74"/>
                <a:gd name="T46" fmla="*/ 22028 w 113"/>
                <a:gd name="T47" fmla="*/ 14674 h 74"/>
                <a:gd name="T48" fmla="*/ 8991 w 113"/>
                <a:gd name="T49" fmla="*/ 25486 h 74"/>
                <a:gd name="T50" fmla="*/ 0 w 113"/>
                <a:gd name="T51" fmla="*/ 33981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78" name="Freeform 247"/>
            <p:cNvSpPr>
              <a:spLocks/>
            </p:cNvSpPr>
            <p:nvPr>
              <p:custDataLst>
                <p:tags r:id="rId173"/>
              </p:custDataLst>
            </p:nvPr>
          </p:nvSpPr>
          <p:spPr bwMode="auto">
            <a:xfrm>
              <a:off x="5809725" y="3448586"/>
              <a:ext cx="479632" cy="254371"/>
            </a:xfrm>
            <a:custGeom>
              <a:avLst/>
              <a:gdLst>
                <a:gd name="T0" fmla="*/ 42752 w 746"/>
                <a:gd name="T1" fmla="*/ 235613 h 469"/>
                <a:gd name="T2" fmla="*/ 23557 w 746"/>
                <a:gd name="T3" fmla="*/ 229358 h 469"/>
                <a:gd name="T4" fmla="*/ 9161 w 746"/>
                <a:gd name="T5" fmla="*/ 223624 h 469"/>
                <a:gd name="T6" fmla="*/ 2181 w 746"/>
                <a:gd name="T7" fmla="*/ 215284 h 469"/>
                <a:gd name="T8" fmla="*/ 0 w 746"/>
                <a:gd name="T9" fmla="*/ 189221 h 469"/>
                <a:gd name="T10" fmla="*/ 2181 w 746"/>
                <a:gd name="T11" fmla="*/ 161072 h 469"/>
                <a:gd name="T12" fmla="*/ 10034 w 746"/>
                <a:gd name="T13" fmla="*/ 142306 h 469"/>
                <a:gd name="T14" fmla="*/ 24430 w 746"/>
                <a:gd name="T15" fmla="*/ 118849 h 469"/>
                <a:gd name="T16" fmla="*/ 52785 w 746"/>
                <a:gd name="T17" fmla="*/ 106339 h 469"/>
                <a:gd name="T18" fmla="*/ 72416 w 746"/>
                <a:gd name="T19" fmla="*/ 97999 h 469"/>
                <a:gd name="T20" fmla="*/ 102517 w 746"/>
                <a:gd name="T21" fmla="*/ 90179 h 469"/>
                <a:gd name="T22" fmla="*/ 114296 w 746"/>
                <a:gd name="T23" fmla="*/ 79754 h 469"/>
                <a:gd name="T24" fmla="*/ 116477 w 746"/>
                <a:gd name="T25" fmla="*/ 70893 h 469"/>
                <a:gd name="T26" fmla="*/ 127383 w 746"/>
                <a:gd name="T27" fmla="*/ 62552 h 469"/>
                <a:gd name="T28" fmla="*/ 144833 w 746"/>
                <a:gd name="T29" fmla="*/ 59946 h 469"/>
                <a:gd name="T30" fmla="*/ 156611 w 746"/>
                <a:gd name="T31" fmla="*/ 52648 h 469"/>
                <a:gd name="T32" fmla="*/ 169698 w 746"/>
                <a:gd name="T33" fmla="*/ 34925 h 469"/>
                <a:gd name="T34" fmla="*/ 185403 w 746"/>
                <a:gd name="T35" fmla="*/ 11468 h 469"/>
                <a:gd name="T36" fmla="*/ 196309 w 746"/>
                <a:gd name="T37" fmla="*/ 3128 h 469"/>
                <a:gd name="T38" fmla="*/ 212014 w 746"/>
                <a:gd name="T39" fmla="*/ 0 h 469"/>
                <a:gd name="T40" fmla="*/ 221175 w 746"/>
                <a:gd name="T41" fmla="*/ 15117 h 469"/>
                <a:gd name="T42" fmla="*/ 232081 w 746"/>
                <a:gd name="T43" fmla="*/ 27627 h 469"/>
                <a:gd name="T44" fmla="*/ 241242 w 746"/>
                <a:gd name="T45" fmla="*/ 55776 h 469"/>
                <a:gd name="T46" fmla="*/ 252584 w 746"/>
                <a:gd name="T47" fmla="*/ 82882 h 469"/>
                <a:gd name="T48" fmla="*/ 267417 w 746"/>
                <a:gd name="T49" fmla="*/ 89658 h 469"/>
                <a:gd name="T50" fmla="*/ 273960 w 746"/>
                <a:gd name="T51" fmla="*/ 100605 h 469"/>
                <a:gd name="T52" fmla="*/ 283558 w 746"/>
                <a:gd name="T53" fmla="*/ 121456 h 469"/>
                <a:gd name="T54" fmla="*/ 306242 w 746"/>
                <a:gd name="T55" fmla="*/ 145434 h 469"/>
                <a:gd name="T56" fmla="*/ 323256 w 746"/>
                <a:gd name="T57" fmla="*/ 164200 h 469"/>
                <a:gd name="T58" fmla="*/ 310169 w 746"/>
                <a:gd name="T59" fmla="*/ 179838 h 469"/>
                <a:gd name="T60" fmla="*/ 301444 w 746"/>
                <a:gd name="T61" fmla="*/ 178274 h 469"/>
                <a:gd name="T62" fmla="*/ 296209 w 746"/>
                <a:gd name="T63" fmla="*/ 167327 h 469"/>
                <a:gd name="T64" fmla="*/ 283994 w 746"/>
                <a:gd name="T65" fmla="*/ 172019 h 469"/>
                <a:gd name="T66" fmla="*/ 278759 w 746"/>
                <a:gd name="T67" fmla="*/ 183487 h 469"/>
                <a:gd name="T68" fmla="*/ 263491 w 746"/>
                <a:gd name="T69" fmla="*/ 185572 h 469"/>
                <a:gd name="T70" fmla="*/ 241242 w 746"/>
                <a:gd name="T71" fmla="*/ 185572 h 469"/>
                <a:gd name="T72" fmla="*/ 227719 w 746"/>
                <a:gd name="T73" fmla="*/ 190263 h 469"/>
                <a:gd name="T74" fmla="*/ 216376 w 746"/>
                <a:gd name="T75" fmla="*/ 201731 h 469"/>
                <a:gd name="T76" fmla="*/ 212014 w 746"/>
                <a:gd name="T77" fmla="*/ 205380 h 469"/>
                <a:gd name="T78" fmla="*/ 185839 w 746"/>
                <a:gd name="T79" fmla="*/ 208507 h 469"/>
                <a:gd name="T80" fmla="*/ 172752 w 746"/>
                <a:gd name="T81" fmla="*/ 204337 h 469"/>
                <a:gd name="T82" fmla="*/ 152249 w 746"/>
                <a:gd name="T83" fmla="*/ 184529 h 469"/>
                <a:gd name="T84" fmla="*/ 139161 w 746"/>
                <a:gd name="T85" fmla="*/ 179838 h 469"/>
                <a:gd name="T86" fmla="*/ 126947 w 746"/>
                <a:gd name="T87" fmla="*/ 185050 h 469"/>
                <a:gd name="T88" fmla="*/ 116041 w 746"/>
                <a:gd name="T89" fmla="*/ 196518 h 469"/>
                <a:gd name="T90" fmla="*/ 99027 w 746"/>
                <a:gd name="T91" fmla="*/ 227794 h 469"/>
                <a:gd name="T92" fmla="*/ 65436 w 746"/>
                <a:gd name="T93" fmla="*/ 228837 h 469"/>
                <a:gd name="T94" fmla="*/ 58893 w 746"/>
                <a:gd name="T95" fmla="*/ 233528 h 4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79" name="Freeform 248"/>
            <p:cNvSpPr>
              <a:spLocks/>
            </p:cNvSpPr>
            <p:nvPr>
              <p:custDataLst>
                <p:tags r:id="rId174"/>
              </p:custDataLst>
            </p:nvPr>
          </p:nvSpPr>
          <p:spPr bwMode="auto">
            <a:xfrm>
              <a:off x="5716139" y="3623670"/>
              <a:ext cx="736996" cy="574806"/>
            </a:xfrm>
            <a:custGeom>
              <a:avLst/>
              <a:gdLst>
                <a:gd name="T0" fmla="*/ 393935 w 1145"/>
                <a:gd name="T1" fmla="*/ 29905 h 1053"/>
                <a:gd name="T2" fmla="*/ 433678 w 1145"/>
                <a:gd name="T3" fmla="*/ 34626 h 1053"/>
                <a:gd name="T4" fmla="*/ 471674 w 1145"/>
                <a:gd name="T5" fmla="*/ 42496 h 1053"/>
                <a:gd name="T6" fmla="*/ 491764 w 1145"/>
                <a:gd name="T7" fmla="*/ 91813 h 1053"/>
                <a:gd name="T8" fmla="*/ 494821 w 1145"/>
                <a:gd name="T9" fmla="*/ 110700 h 1053"/>
                <a:gd name="T10" fmla="*/ 462066 w 1145"/>
                <a:gd name="T11" fmla="*/ 142703 h 1053"/>
                <a:gd name="T12" fmla="*/ 456388 w 1145"/>
                <a:gd name="T13" fmla="*/ 188872 h 1053"/>
                <a:gd name="T14" fmla="*/ 438046 w 1145"/>
                <a:gd name="T15" fmla="*/ 230843 h 1053"/>
                <a:gd name="T16" fmla="*/ 432368 w 1145"/>
                <a:gd name="T17" fmla="*/ 249730 h 1053"/>
                <a:gd name="T18" fmla="*/ 445033 w 1145"/>
                <a:gd name="T19" fmla="*/ 302195 h 1053"/>
                <a:gd name="T20" fmla="*/ 448090 w 1145"/>
                <a:gd name="T21" fmla="*/ 348364 h 1053"/>
                <a:gd name="T22" fmla="*/ 457262 w 1145"/>
                <a:gd name="T23" fmla="*/ 383515 h 1053"/>
                <a:gd name="T24" fmla="*/ 471237 w 1145"/>
                <a:gd name="T25" fmla="*/ 401353 h 1053"/>
                <a:gd name="T26" fmla="*/ 476915 w 1145"/>
                <a:gd name="T27" fmla="*/ 432831 h 1053"/>
                <a:gd name="T28" fmla="*/ 454205 w 1145"/>
                <a:gd name="T29" fmla="*/ 442799 h 1053"/>
                <a:gd name="T30" fmla="*/ 435425 w 1145"/>
                <a:gd name="T31" fmla="*/ 449095 h 1053"/>
                <a:gd name="T32" fmla="*/ 419266 w 1145"/>
                <a:gd name="T33" fmla="*/ 520447 h 1053"/>
                <a:gd name="T34" fmla="*/ 406164 w 1145"/>
                <a:gd name="T35" fmla="*/ 538285 h 1053"/>
                <a:gd name="T36" fmla="*/ 393935 w 1145"/>
                <a:gd name="T37" fmla="*/ 540908 h 1053"/>
                <a:gd name="T38" fmla="*/ 366858 w 1145"/>
                <a:gd name="T39" fmla="*/ 552450 h 1053"/>
                <a:gd name="T40" fmla="*/ 341527 w 1145"/>
                <a:gd name="T41" fmla="*/ 544056 h 1053"/>
                <a:gd name="T42" fmla="*/ 324494 w 1145"/>
                <a:gd name="T43" fmla="*/ 531989 h 1053"/>
                <a:gd name="T44" fmla="*/ 308772 w 1145"/>
                <a:gd name="T45" fmla="*/ 523070 h 1053"/>
                <a:gd name="T46" fmla="*/ 294360 w 1145"/>
                <a:gd name="T47" fmla="*/ 517299 h 1053"/>
                <a:gd name="T48" fmla="*/ 265535 w 1145"/>
                <a:gd name="T49" fmla="*/ 517824 h 1053"/>
                <a:gd name="T50" fmla="*/ 259421 w 1145"/>
                <a:gd name="T51" fmla="*/ 494215 h 1053"/>
                <a:gd name="T52" fmla="*/ 251123 w 1145"/>
                <a:gd name="T53" fmla="*/ 463785 h 1053"/>
                <a:gd name="T54" fmla="*/ 257674 w 1145"/>
                <a:gd name="T55" fmla="*/ 443849 h 1053"/>
                <a:gd name="T56" fmla="*/ 257674 w 1145"/>
                <a:gd name="T57" fmla="*/ 408698 h 1053"/>
                <a:gd name="T58" fmla="*/ 198278 w 1145"/>
                <a:gd name="T59" fmla="*/ 396106 h 1053"/>
                <a:gd name="T60" fmla="*/ 193474 w 1145"/>
                <a:gd name="T61" fmla="*/ 411845 h 1053"/>
                <a:gd name="T62" fmla="*/ 172947 w 1145"/>
                <a:gd name="T63" fmla="*/ 428634 h 1053"/>
                <a:gd name="T64" fmla="*/ 147180 w 1145"/>
                <a:gd name="T65" fmla="*/ 418141 h 1053"/>
                <a:gd name="T66" fmla="*/ 129710 w 1145"/>
                <a:gd name="T67" fmla="*/ 371448 h 1053"/>
                <a:gd name="T68" fmla="*/ 1310 w 1145"/>
                <a:gd name="T69" fmla="*/ 352036 h 1053"/>
                <a:gd name="T70" fmla="*/ 19653 w 1145"/>
                <a:gd name="T71" fmla="*/ 349937 h 1053"/>
                <a:gd name="T72" fmla="*/ 11355 w 1145"/>
                <a:gd name="T73" fmla="*/ 331050 h 1053"/>
                <a:gd name="T74" fmla="*/ 32755 w 1145"/>
                <a:gd name="T75" fmla="*/ 322656 h 1053"/>
                <a:gd name="T76" fmla="*/ 63327 w 1145"/>
                <a:gd name="T77" fmla="*/ 322131 h 1053"/>
                <a:gd name="T78" fmla="*/ 79923 w 1145"/>
                <a:gd name="T79" fmla="*/ 325279 h 1053"/>
                <a:gd name="T80" fmla="*/ 96082 w 1145"/>
                <a:gd name="T81" fmla="*/ 301146 h 1053"/>
                <a:gd name="T82" fmla="*/ 113551 w 1145"/>
                <a:gd name="T83" fmla="*/ 291177 h 1053"/>
                <a:gd name="T84" fmla="*/ 122723 w 1145"/>
                <a:gd name="T85" fmla="*/ 230843 h 1053"/>
                <a:gd name="T86" fmla="*/ 151110 w 1145"/>
                <a:gd name="T87" fmla="*/ 194118 h 1053"/>
                <a:gd name="T88" fmla="*/ 161592 w 1145"/>
                <a:gd name="T89" fmla="*/ 144802 h 1053"/>
                <a:gd name="T90" fmla="*/ 162466 w 1145"/>
                <a:gd name="T91" fmla="*/ 94436 h 1053"/>
                <a:gd name="T92" fmla="*/ 167270 w 1145"/>
                <a:gd name="T93" fmla="*/ 64007 h 1053"/>
                <a:gd name="T94" fmla="*/ 192164 w 1145"/>
                <a:gd name="T95" fmla="*/ 18363 h 1053"/>
                <a:gd name="T96" fmla="*/ 214437 w 1145"/>
                <a:gd name="T97" fmla="*/ 15739 h 1053"/>
                <a:gd name="T98" fmla="*/ 243698 w 1145"/>
                <a:gd name="T99" fmla="*/ 40398 h 1053"/>
                <a:gd name="T100" fmla="*/ 278200 w 1145"/>
                <a:gd name="T101" fmla="*/ 38299 h 1053"/>
                <a:gd name="T102" fmla="*/ 292613 w 1145"/>
                <a:gd name="T103" fmla="*/ 23084 h 1053"/>
                <a:gd name="T104" fmla="*/ 320564 w 1145"/>
                <a:gd name="T105" fmla="*/ 17838 h 1053"/>
                <a:gd name="T106" fmla="*/ 347205 w 1145"/>
                <a:gd name="T107" fmla="*/ 8919 h 1053"/>
                <a:gd name="T108" fmla="*/ 361617 w 1145"/>
                <a:gd name="T109" fmla="*/ 4197 h 1053"/>
                <a:gd name="T110" fmla="*/ 375156 w 1145"/>
                <a:gd name="T111" fmla="*/ 12591 h 10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80" name="Freeform 249"/>
            <p:cNvSpPr>
              <a:spLocks/>
            </p:cNvSpPr>
            <p:nvPr>
              <p:custDataLst>
                <p:tags r:id="rId175"/>
              </p:custDataLst>
            </p:nvPr>
          </p:nvSpPr>
          <p:spPr bwMode="auto">
            <a:xfrm>
              <a:off x="5622557" y="3727731"/>
              <a:ext cx="81887" cy="57811"/>
            </a:xfrm>
            <a:custGeom>
              <a:avLst/>
              <a:gdLst>
                <a:gd name="T0" fmla="*/ 53340 w 125"/>
                <a:gd name="T1" fmla="*/ 0 h 81"/>
                <a:gd name="T2" fmla="*/ 53784 w 125"/>
                <a:gd name="T3" fmla="*/ 18521 h 81"/>
                <a:gd name="T4" fmla="*/ 55118 w 125"/>
                <a:gd name="T5" fmla="*/ 31554 h 81"/>
                <a:gd name="T6" fmla="*/ 55562 w 125"/>
                <a:gd name="T7" fmla="*/ 36356 h 81"/>
                <a:gd name="T8" fmla="*/ 55562 w 125"/>
                <a:gd name="T9" fmla="*/ 40472 h 81"/>
                <a:gd name="T10" fmla="*/ 55562 w 125"/>
                <a:gd name="T11" fmla="*/ 44588 h 81"/>
                <a:gd name="T12" fmla="*/ 54673 w 125"/>
                <a:gd name="T13" fmla="*/ 47331 h 81"/>
                <a:gd name="T14" fmla="*/ 52895 w 125"/>
                <a:gd name="T15" fmla="*/ 49389 h 81"/>
                <a:gd name="T16" fmla="*/ 49784 w 125"/>
                <a:gd name="T17" fmla="*/ 50761 h 81"/>
                <a:gd name="T18" fmla="*/ 45783 w 125"/>
                <a:gd name="T19" fmla="*/ 52133 h 81"/>
                <a:gd name="T20" fmla="*/ 40449 w 125"/>
                <a:gd name="T21" fmla="*/ 52819 h 81"/>
                <a:gd name="T22" fmla="*/ 25336 w 125"/>
                <a:gd name="T23" fmla="*/ 54191 h 81"/>
                <a:gd name="T24" fmla="*/ 3111 w 125"/>
                <a:gd name="T25" fmla="*/ 55563 h 81"/>
                <a:gd name="T26" fmla="*/ 2222 w 125"/>
                <a:gd name="T27" fmla="*/ 54191 h 81"/>
                <a:gd name="T28" fmla="*/ 1333 w 125"/>
                <a:gd name="T29" fmla="*/ 49389 h 81"/>
                <a:gd name="T30" fmla="*/ 444 w 125"/>
                <a:gd name="T31" fmla="*/ 40472 h 81"/>
                <a:gd name="T32" fmla="*/ 0 w 125"/>
                <a:gd name="T33" fmla="*/ 29496 h 81"/>
                <a:gd name="T34" fmla="*/ 0 w 125"/>
                <a:gd name="T35" fmla="*/ 25381 h 81"/>
                <a:gd name="T36" fmla="*/ 444 w 125"/>
                <a:gd name="T37" fmla="*/ 21265 h 81"/>
                <a:gd name="T38" fmla="*/ 889 w 125"/>
                <a:gd name="T39" fmla="*/ 17149 h 81"/>
                <a:gd name="T40" fmla="*/ 1778 w 125"/>
                <a:gd name="T41" fmla="*/ 13719 h 81"/>
                <a:gd name="T42" fmla="*/ 3556 w 125"/>
                <a:gd name="T43" fmla="*/ 10289 h 81"/>
                <a:gd name="T44" fmla="*/ 4889 w 125"/>
                <a:gd name="T45" fmla="*/ 6860 h 81"/>
                <a:gd name="T46" fmla="*/ 6223 w 125"/>
                <a:gd name="T47" fmla="*/ 3430 h 81"/>
                <a:gd name="T48" fmla="*/ 8890 w 125"/>
                <a:gd name="T49" fmla="*/ 0 h 81"/>
                <a:gd name="T50" fmla="*/ 53340 w 125"/>
                <a:gd name="T51" fmla="*/ 0 h 8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81" name="Freeform 250"/>
            <p:cNvSpPr>
              <a:spLocks/>
            </p:cNvSpPr>
            <p:nvPr>
              <p:custDataLst>
                <p:tags r:id="rId176"/>
              </p:custDataLst>
            </p:nvPr>
          </p:nvSpPr>
          <p:spPr bwMode="auto">
            <a:xfrm>
              <a:off x="5596816" y="3727734"/>
              <a:ext cx="224608" cy="209771"/>
            </a:xfrm>
            <a:custGeom>
              <a:avLst/>
              <a:gdLst>
                <a:gd name="T0" fmla="*/ 112475 w 355"/>
                <a:gd name="T1" fmla="*/ 7794 h 388"/>
                <a:gd name="T2" fmla="*/ 110329 w 355"/>
                <a:gd name="T3" fmla="*/ 19226 h 388"/>
                <a:gd name="T4" fmla="*/ 113334 w 355"/>
                <a:gd name="T5" fmla="*/ 26501 h 388"/>
                <a:gd name="T6" fmla="*/ 121491 w 355"/>
                <a:gd name="T7" fmla="*/ 31177 h 388"/>
                <a:gd name="T8" fmla="*/ 136945 w 355"/>
                <a:gd name="T9" fmla="*/ 28579 h 388"/>
                <a:gd name="T10" fmla="*/ 142526 w 355"/>
                <a:gd name="T11" fmla="*/ 29618 h 388"/>
                <a:gd name="T12" fmla="*/ 145961 w 355"/>
                <a:gd name="T13" fmla="*/ 35334 h 388"/>
                <a:gd name="T14" fmla="*/ 148107 w 355"/>
                <a:gd name="T15" fmla="*/ 43129 h 388"/>
                <a:gd name="T16" fmla="*/ 150683 w 355"/>
                <a:gd name="T17" fmla="*/ 48844 h 388"/>
                <a:gd name="T18" fmla="*/ 148107 w 355"/>
                <a:gd name="T19" fmla="*/ 56119 h 388"/>
                <a:gd name="T20" fmla="*/ 137375 w 355"/>
                <a:gd name="T21" fmla="*/ 70668 h 388"/>
                <a:gd name="T22" fmla="*/ 149395 w 355"/>
                <a:gd name="T23" fmla="*/ 90934 h 388"/>
                <a:gd name="T24" fmla="*/ 152400 w 355"/>
                <a:gd name="T25" fmla="*/ 104963 h 388"/>
                <a:gd name="T26" fmla="*/ 151541 w 355"/>
                <a:gd name="T27" fmla="*/ 113797 h 388"/>
                <a:gd name="T28" fmla="*/ 148107 w 355"/>
                <a:gd name="T29" fmla="*/ 131984 h 388"/>
                <a:gd name="T30" fmla="*/ 142955 w 355"/>
                <a:gd name="T31" fmla="*/ 140817 h 388"/>
                <a:gd name="T32" fmla="*/ 133940 w 355"/>
                <a:gd name="T33" fmla="*/ 145494 h 388"/>
                <a:gd name="T34" fmla="*/ 122779 w 355"/>
                <a:gd name="T35" fmla="*/ 146533 h 388"/>
                <a:gd name="T36" fmla="*/ 115910 w 355"/>
                <a:gd name="T37" fmla="*/ 146533 h 388"/>
                <a:gd name="T38" fmla="*/ 108183 w 355"/>
                <a:gd name="T39" fmla="*/ 137700 h 388"/>
                <a:gd name="T40" fmla="*/ 103031 w 355"/>
                <a:gd name="T41" fmla="*/ 134582 h 388"/>
                <a:gd name="T42" fmla="*/ 94874 w 355"/>
                <a:gd name="T43" fmla="*/ 139778 h 388"/>
                <a:gd name="T44" fmla="*/ 88006 w 355"/>
                <a:gd name="T45" fmla="*/ 144974 h 388"/>
                <a:gd name="T46" fmla="*/ 83283 w 355"/>
                <a:gd name="T47" fmla="*/ 148092 h 388"/>
                <a:gd name="T48" fmla="*/ 79420 w 355"/>
                <a:gd name="T49" fmla="*/ 154847 h 388"/>
                <a:gd name="T50" fmla="*/ 80278 w 355"/>
                <a:gd name="T51" fmla="*/ 166798 h 388"/>
                <a:gd name="T52" fmla="*/ 88864 w 355"/>
                <a:gd name="T53" fmla="*/ 186024 h 388"/>
                <a:gd name="T54" fmla="*/ 83713 w 355"/>
                <a:gd name="T55" fmla="*/ 183426 h 388"/>
                <a:gd name="T56" fmla="*/ 75985 w 355"/>
                <a:gd name="T57" fmla="*/ 184466 h 388"/>
                <a:gd name="T58" fmla="*/ 69546 w 355"/>
                <a:gd name="T59" fmla="*/ 189662 h 388"/>
                <a:gd name="T60" fmla="*/ 62677 w 355"/>
                <a:gd name="T61" fmla="*/ 201613 h 388"/>
                <a:gd name="T62" fmla="*/ 52803 w 355"/>
                <a:gd name="T63" fmla="*/ 192260 h 388"/>
                <a:gd name="T64" fmla="*/ 48510 w 355"/>
                <a:gd name="T65" fmla="*/ 186024 h 388"/>
                <a:gd name="T66" fmla="*/ 41212 w 355"/>
                <a:gd name="T67" fmla="*/ 168357 h 388"/>
                <a:gd name="T68" fmla="*/ 21465 w 355"/>
                <a:gd name="T69" fmla="*/ 145494 h 388"/>
                <a:gd name="T70" fmla="*/ 9445 w 355"/>
                <a:gd name="T71" fmla="*/ 131984 h 388"/>
                <a:gd name="T72" fmla="*/ 2146 w 355"/>
                <a:gd name="T73" fmla="*/ 115876 h 388"/>
                <a:gd name="T74" fmla="*/ 429 w 355"/>
                <a:gd name="T75" fmla="*/ 97169 h 388"/>
                <a:gd name="T76" fmla="*/ 4722 w 355"/>
                <a:gd name="T77" fmla="*/ 84179 h 388"/>
                <a:gd name="T78" fmla="*/ 17601 w 355"/>
                <a:gd name="T79" fmla="*/ 69629 h 388"/>
                <a:gd name="T80" fmla="*/ 23182 w 355"/>
                <a:gd name="T81" fmla="*/ 60276 h 388"/>
                <a:gd name="T82" fmla="*/ 24041 w 355"/>
                <a:gd name="T83" fmla="*/ 47286 h 388"/>
                <a:gd name="T84" fmla="*/ 46364 w 355"/>
                <a:gd name="T85" fmla="*/ 43129 h 388"/>
                <a:gd name="T86" fmla="*/ 66970 w 355"/>
                <a:gd name="T87" fmla="*/ 41570 h 388"/>
                <a:gd name="T88" fmla="*/ 73839 w 355"/>
                <a:gd name="T89" fmla="*/ 37932 h 388"/>
                <a:gd name="T90" fmla="*/ 75985 w 355"/>
                <a:gd name="T91" fmla="*/ 32736 h 388"/>
                <a:gd name="T92" fmla="*/ 74697 w 355"/>
                <a:gd name="T93" fmla="*/ 21304 h 388"/>
                <a:gd name="T94" fmla="*/ 71692 w 355"/>
                <a:gd name="T95" fmla="*/ 6235 h 38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82" name="Freeform 251"/>
            <p:cNvSpPr>
              <a:spLocks/>
            </p:cNvSpPr>
            <p:nvPr>
              <p:custDataLst>
                <p:tags r:id="rId177"/>
              </p:custDataLst>
            </p:nvPr>
          </p:nvSpPr>
          <p:spPr bwMode="auto">
            <a:xfrm>
              <a:off x="6382950" y="4148927"/>
              <a:ext cx="383707" cy="541773"/>
            </a:xfrm>
            <a:custGeom>
              <a:avLst/>
              <a:gdLst>
                <a:gd name="T0" fmla="*/ 0 w 599"/>
                <a:gd name="T1" fmla="*/ 135812 h 993"/>
                <a:gd name="T2" fmla="*/ 79105 w 599"/>
                <a:gd name="T3" fmla="*/ 117459 h 993"/>
                <a:gd name="T4" fmla="*/ 99967 w 599"/>
                <a:gd name="T5" fmla="*/ 125849 h 993"/>
                <a:gd name="T6" fmla="*/ 112137 w 599"/>
                <a:gd name="T7" fmla="*/ 135288 h 993"/>
                <a:gd name="T8" fmla="*/ 109530 w 599"/>
                <a:gd name="T9" fmla="*/ 155214 h 993"/>
                <a:gd name="T10" fmla="*/ 101706 w 599"/>
                <a:gd name="T11" fmla="*/ 171469 h 993"/>
                <a:gd name="T12" fmla="*/ 108660 w 599"/>
                <a:gd name="T13" fmla="*/ 187200 h 993"/>
                <a:gd name="T14" fmla="*/ 127784 w 599"/>
                <a:gd name="T15" fmla="*/ 191395 h 993"/>
                <a:gd name="T16" fmla="*/ 138651 w 599"/>
                <a:gd name="T17" fmla="*/ 178286 h 993"/>
                <a:gd name="T18" fmla="*/ 146909 w 599"/>
                <a:gd name="T19" fmla="*/ 166225 h 993"/>
                <a:gd name="T20" fmla="*/ 144301 w 599"/>
                <a:gd name="T21" fmla="*/ 136861 h 993"/>
                <a:gd name="T22" fmla="*/ 136477 w 599"/>
                <a:gd name="T23" fmla="*/ 106972 h 993"/>
                <a:gd name="T24" fmla="*/ 117788 w 599"/>
                <a:gd name="T25" fmla="*/ 82326 h 993"/>
                <a:gd name="T26" fmla="*/ 110399 w 599"/>
                <a:gd name="T27" fmla="*/ 65546 h 993"/>
                <a:gd name="T28" fmla="*/ 117353 w 599"/>
                <a:gd name="T29" fmla="*/ 32511 h 993"/>
                <a:gd name="T30" fmla="*/ 139085 w 599"/>
                <a:gd name="T31" fmla="*/ 28840 h 993"/>
                <a:gd name="T32" fmla="*/ 181680 w 599"/>
                <a:gd name="T33" fmla="*/ 31462 h 993"/>
                <a:gd name="T34" fmla="*/ 226448 w 599"/>
                <a:gd name="T35" fmla="*/ 18877 h 993"/>
                <a:gd name="T36" fmla="*/ 259481 w 599"/>
                <a:gd name="T37" fmla="*/ 1573 h 993"/>
                <a:gd name="T38" fmla="*/ 259481 w 599"/>
                <a:gd name="T39" fmla="*/ 15731 h 993"/>
                <a:gd name="T40" fmla="*/ 259481 w 599"/>
                <a:gd name="T41" fmla="*/ 66071 h 993"/>
                <a:gd name="T42" fmla="*/ 257308 w 599"/>
                <a:gd name="T43" fmla="*/ 119556 h 993"/>
                <a:gd name="T44" fmla="*/ 254265 w 599"/>
                <a:gd name="T45" fmla="*/ 144726 h 993"/>
                <a:gd name="T46" fmla="*/ 239053 w 599"/>
                <a:gd name="T47" fmla="*/ 176713 h 993"/>
                <a:gd name="T48" fmla="*/ 203412 w 599"/>
                <a:gd name="T49" fmla="*/ 210797 h 993"/>
                <a:gd name="T50" fmla="*/ 162556 w 599"/>
                <a:gd name="T51" fmla="*/ 223382 h 993"/>
                <a:gd name="T52" fmla="*/ 153428 w 599"/>
                <a:gd name="T53" fmla="*/ 243308 h 993"/>
                <a:gd name="T54" fmla="*/ 127350 w 599"/>
                <a:gd name="T55" fmla="*/ 265856 h 993"/>
                <a:gd name="T56" fmla="*/ 105618 w 599"/>
                <a:gd name="T57" fmla="*/ 287879 h 993"/>
                <a:gd name="T58" fmla="*/ 99533 w 599"/>
                <a:gd name="T59" fmla="*/ 305184 h 993"/>
                <a:gd name="T60" fmla="*/ 103010 w 599"/>
                <a:gd name="T61" fmla="*/ 324585 h 993"/>
                <a:gd name="T62" fmla="*/ 116049 w 599"/>
                <a:gd name="T63" fmla="*/ 342938 h 993"/>
                <a:gd name="T64" fmla="*/ 110399 w 599"/>
                <a:gd name="T65" fmla="*/ 363913 h 993"/>
                <a:gd name="T66" fmla="*/ 115180 w 599"/>
                <a:gd name="T67" fmla="*/ 382266 h 993"/>
                <a:gd name="T68" fmla="*/ 116049 w 599"/>
                <a:gd name="T69" fmla="*/ 414253 h 993"/>
                <a:gd name="T70" fmla="*/ 111268 w 599"/>
                <a:gd name="T71" fmla="*/ 426838 h 993"/>
                <a:gd name="T72" fmla="*/ 83886 w 599"/>
                <a:gd name="T73" fmla="*/ 457776 h 993"/>
                <a:gd name="T74" fmla="*/ 63892 w 599"/>
                <a:gd name="T75" fmla="*/ 465117 h 993"/>
                <a:gd name="T76" fmla="*/ 44333 w 599"/>
                <a:gd name="T77" fmla="*/ 468787 h 993"/>
                <a:gd name="T78" fmla="*/ 37814 w 599"/>
                <a:gd name="T79" fmla="*/ 478750 h 993"/>
                <a:gd name="T80" fmla="*/ 41291 w 599"/>
                <a:gd name="T81" fmla="*/ 492384 h 993"/>
                <a:gd name="T82" fmla="*/ 39552 w 599"/>
                <a:gd name="T83" fmla="*/ 520176 h 993"/>
                <a:gd name="T84" fmla="*/ 32163 w 599"/>
                <a:gd name="T85" fmla="*/ 424740 h 993"/>
                <a:gd name="T86" fmla="*/ 25209 w 599"/>
                <a:gd name="T87" fmla="*/ 401144 h 993"/>
                <a:gd name="T88" fmla="*/ 17820 w 599"/>
                <a:gd name="T89" fmla="*/ 377547 h 993"/>
                <a:gd name="T90" fmla="*/ 46941 w 599"/>
                <a:gd name="T91" fmla="*/ 349231 h 993"/>
                <a:gd name="T92" fmla="*/ 47376 w 599"/>
                <a:gd name="T93" fmla="*/ 321964 h 993"/>
                <a:gd name="T94" fmla="*/ 64762 w 599"/>
                <a:gd name="T95" fmla="*/ 299416 h 993"/>
                <a:gd name="T96" fmla="*/ 75628 w 599"/>
                <a:gd name="T97" fmla="*/ 275819 h 993"/>
                <a:gd name="T98" fmla="*/ 73020 w 599"/>
                <a:gd name="T99" fmla="*/ 231247 h 993"/>
                <a:gd name="T100" fmla="*/ 66065 w 599"/>
                <a:gd name="T101" fmla="*/ 190871 h 993"/>
                <a:gd name="T102" fmla="*/ 35206 w 599"/>
                <a:gd name="T103" fmla="*/ 178810 h 9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83" name="Freeform 252"/>
            <p:cNvSpPr>
              <a:spLocks/>
            </p:cNvSpPr>
            <p:nvPr>
              <p:custDataLst>
                <p:tags r:id="rId178"/>
              </p:custDataLst>
            </p:nvPr>
          </p:nvSpPr>
          <p:spPr bwMode="auto">
            <a:xfrm>
              <a:off x="5992226" y="4398341"/>
              <a:ext cx="350950" cy="298966"/>
            </a:xfrm>
            <a:custGeom>
              <a:avLst/>
              <a:gdLst>
                <a:gd name="T0" fmla="*/ 13108 w 545"/>
                <a:gd name="T1" fmla="*/ 224008 h 549"/>
                <a:gd name="T2" fmla="*/ 20099 w 545"/>
                <a:gd name="T3" fmla="*/ 237616 h 549"/>
                <a:gd name="T4" fmla="*/ 20099 w 545"/>
                <a:gd name="T5" fmla="*/ 267973 h 549"/>
                <a:gd name="T6" fmla="*/ 20972 w 545"/>
                <a:gd name="T7" fmla="*/ 275824 h 549"/>
                <a:gd name="T8" fmla="*/ 24031 w 545"/>
                <a:gd name="T9" fmla="*/ 281057 h 549"/>
                <a:gd name="T10" fmla="*/ 29711 w 545"/>
                <a:gd name="T11" fmla="*/ 285244 h 549"/>
                <a:gd name="T12" fmla="*/ 43693 w 545"/>
                <a:gd name="T13" fmla="*/ 287338 h 549"/>
                <a:gd name="T14" fmla="*/ 49373 w 545"/>
                <a:gd name="T15" fmla="*/ 285768 h 549"/>
                <a:gd name="T16" fmla="*/ 56800 w 545"/>
                <a:gd name="T17" fmla="*/ 278964 h 549"/>
                <a:gd name="T18" fmla="*/ 62481 w 545"/>
                <a:gd name="T19" fmla="*/ 265356 h 549"/>
                <a:gd name="T20" fmla="*/ 67287 w 545"/>
                <a:gd name="T21" fmla="*/ 249654 h 549"/>
                <a:gd name="T22" fmla="*/ 73841 w 545"/>
                <a:gd name="T23" fmla="*/ 237616 h 549"/>
                <a:gd name="T24" fmla="*/ 79958 w 545"/>
                <a:gd name="T25" fmla="*/ 232906 h 549"/>
                <a:gd name="T26" fmla="*/ 87822 w 545"/>
                <a:gd name="T27" fmla="*/ 232383 h 549"/>
                <a:gd name="T28" fmla="*/ 96998 w 545"/>
                <a:gd name="T29" fmla="*/ 234476 h 549"/>
                <a:gd name="T30" fmla="*/ 110106 w 545"/>
                <a:gd name="T31" fmla="*/ 241280 h 549"/>
                <a:gd name="T32" fmla="*/ 118844 w 545"/>
                <a:gd name="T33" fmla="*/ 244944 h 549"/>
                <a:gd name="T34" fmla="*/ 129767 w 545"/>
                <a:gd name="T35" fmla="*/ 245467 h 549"/>
                <a:gd name="T36" fmla="*/ 139380 w 545"/>
                <a:gd name="T37" fmla="*/ 242850 h 549"/>
                <a:gd name="T38" fmla="*/ 145060 w 545"/>
                <a:gd name="T39" fmla="*/ 237093 h 549"/>
                <a:gd name="T40" fmla="*/ 156857 w 545"/>
                <a:gd name="T41" fmla="*/ 203073 h 549"/>
                <a:gd name="T42" fmla="*/ 166906 w 545"/>
                <a:gd name="T43" fmla="*/ 189989 h 549"/>
                <a:gd name="T44" fmla="*/ 195306 w 545"/>
                <a:gd name="T45" fmla="*/ 164343 h 549"/>
                <a:gd name="T46" fmla="*/ 230260 w 545"/>
                <a:gd name="T47" fmla="*/ 138173 h 549"/>
                <a:gd name="T48" fmla="*/ 230697 w 545"/>
                <a:gd name="T49" fmla="*/ 121425 h 549"/>
                <a:gd name="T50" fmla="*/ 219774 w 545"/>
                <a:gd name="T51" fmla="*/ 114098 h 549"/>
                <a:gd name="T52" fmla="*/ 211909 w 545"/>
                <a:gd name="T53" fmla="*/ 104153 h 549"/>
                <a:gd name="T54" fmla="*/ 200986 w 545"/>
                <a:gd name="T55" fmla="*/ 82171 h 549"/>
                <a:gd name="T56" fmla="*/ 192248 w 545"/>
                <a:gd name="T57" fmla="*/ 69087 h 549"/>
                <a:gd name="T58" fmla="*/ 164721 w 545"/>
                <a:gd name="T59" fmla="*/ 39777 h 549"/>
                <a:gd name="T60" fmla="*/ 156857 w 545"/>
                <a:gd name="T61" fmla="*/ 27739 h 549"/>
                <a:gd name="T62" fmla="*/ 152050 w 545"/>
                <a:gd name="T63" fmla="*/ 12561 h 549"/>
                <a:gd name="T64" fmla="*/ 139380 w 545"/>
                <a:gd name="T65" fmla="*/ 0 h 549"/>
                <a:gd name="T66" fmla="*/ 106610 w 545"/>
                <a:gd name="T67" fmla="*/ 1047 h 549"/>
                <a:gd name="T68" fmla="*/ 76899 w 545"/>
                <a:gd name="T69" fmla="*/ 6804 h 549"/>
                <a:gd name="T70" fmla="*/ 41508 w 545"/>
                <a:gd name="T71" fmla="*/ 11514 h 549"/>
                <a:gd name="T72" fmla="*/ 31022 w 545"/>
                <a:gd name="T73" fmla="*/ 14131 h 549"/>
                <a:gd name="T74" fmla="*/ 29274 w 545"/>
                <a:gd name="T75" fmla="*/ 19889 h 549"/>
                <a:gd name="T76" fmla="*/ 31896 w 545"/>
                <a:gd name="T77" fmla="*/ 29310 h 549"/>
                <a:gd name="T78" fmla="*/ 36702 w 545"/>
                <a:gd name="T79" fmla="*/ 38730 h 549"/>
                <a:gd name="T80" fmla="*/ 37576 w 545"/>
                <a:gd name="T81" fmla="*/ 56002 h 549"/>
                <a:gd name="T82" fmla="*/ 32333 w 545"/>
                <a:gd name="T83" fmla="*/ 89499 h 549"/>
                <a:gd name="T84" fmla="*/ 27089 w 545"/>
                <a:gd name="T85" fmla="*/ 124042 h 549"/>
                <a:gd name="T86" fmla="*/ 20536 w 545"/>
                <a:gd name="T87" fmla="*/ 137650 h 549"/>
                <a:gd name="T88" fmla="*/ 11360 w 545"/>
                <a:gd name="T89" fmla="*/ 144977 h 549"/>
                <a:gd name="T90" fmla="*/ 2185 w 545"/>
                <a:gd name="T91" fmla="*/ 160679 h 549"/>
                <a:gd name="T92" fmla="*/ 437 w 545"/>
                <a:gd name="T93" fmla="*/ 177427 h 549"/>
                <a:gd name="T94" fmla="*/ 3495 w 545"/>
                <a:gd name="T95" fmla="*/ 192082 h 549"/>
                <a:gd name="T96" fmla="*/ 3495 w 545"/>
                <a:gd name="T97" fmla="*/ 204643 h 549"/>
                <a:gd name="T98" fmla="*/ 0 w 545"/>
                <a:gd name="T99" fmla="*/ 213541 h 54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84" name="Freeform 253"/>
            <p:cNvSpPr>
              <a:spLocks/>
            </p:cNvSpPr>
            <p:nvPr>
              <p:custDataLst>
                <p:tags r:id="rId179"/>
              </p:custDataLst>
            </p:nvPr>
          </p:nvSpPr>
          <p:spPr bwMode="auto">
            <a:xfrm>
              <a:off x="6836844" y="4191873"/>
              <a:ext cx="290120" cy="452580"/>
            </a:xfrm>
            <a:custGeom>
              <a:avLst/>
              <a:gdLst>
                <a:gd name="T0" fmla="*/ 48777 w 452"/>
                <a:gd name="T1" fmla="*/ 136452 h 832"/>
                <a:gd name="T2" fmla="*/ 60100 w 452"/>
                <a:gd name="T3" fmla="*/ 129656 h 832"/>
                <a:gd name="T4" fmla="*/ 71859 w 452"/>
                <a:gd name="T5" fmla="*/ 125474 h 832"/>
                <a:gd name="T6" fmla="*/ 83618 w 452"/>
                <a:gd name="T7" fmla="*/ 121291 h 832"/>
                <a:gd name="T8" fmla="*/ 93634 w 452"/>
                <a:gd name="T9" fmla="*/ 113449 h 832"/>
                <a:gd name="T10" fmla="*/ 101038 w 452"/>
                <a:gd name="T11" fmla="*/ 104561 h 832"/>
                <a:gd name="T12" fmla="*/ 101038 w 452"/>
                <a:gd name="T13" fmla="*/ 93582 h 832"/>
                <a:gd name="T14" fmla="*/ 115410 w 452"/>
                <a:gd name="T15" fmla="*/ 93060 h 832"/>
                <a:gd name="T16" fmla="*/ 122813 w 452"/>
                <a:gd name="T17" fmla="*/ 90446 h 832"/>
                <a:gd name="T18" fmla="*/ 129782 w 452"/>
                <a:gd name="T19" fmla="*/ 84695 h 832"/>
                <a:gd name="T20" fmla="*/ 139363 w 452"/>
                <a:gd name="T21" fmla="*/ 69533 h 832"/>
                <a:gd name="T22" fmla="*/ 152428 w 452"/>
                <a:gd name="T23" fmla="*/ 39210 h 832"/>
                <a:gd name="T24" fmla="*/ 164622 w 452"/>
                <a:gd name="T25" fmla="*/ 0 h 832"/>
                <a:gd name="T26" fmla="*/ 167671 w 452"/>
                <a:gd name="T27" fmla="*/ 9933 h 832"/>
                <a:gd name="T28" fmla="*/ 177252 w 452"/>
                <a:gd name="T29" fmla="*/ 24572 h 832"/>
                <a:gd name="T30" fmla="*/ 195108 w 452"/>
                <a:gd name="T31" fmla="*/ 44439 h 832"/>
                <a:gd name="T32" fmla="*/ 191624 w 452"/>
                <a:gd name="T33" fmla="*/ 53849 h 832"/>
                <a:gd name="T34" fmla="*/ 193366 w 452"/>
                <a:gd name="T35" fmla="*/ 72147 h 832"/>
                <a:gd name="T36" fmla="*/ 196850 w 452"/>
                <a:gd name="T37" fmla="*/ 96719 h 832"/>
                <a:gd name="T38" fmla="*/ 195108 w 452"/>
                <a:gd name="T39" fmla="*/ 107698 h 832"/>
                <a:gd name="T40" fmla="*/ 186398 w 452"/>
                <a:gd name="T41" fmla="*/ 122337 h 832"/>
                <a:gd name="T42" fmla="*/ 178123 w 452"/>
                <a:gd name="T43" fmla="*/ 136452 h 832"/>
                <a:gd name="T44" fmla="*/ 176381 w 452"/>
                <a:gd name="T45" fmla="*/ 147954 h 832"/>
                <a:gd name="T46" fmla="*/ 171155 w 452"/>
                <a:gd name="T47" fmla="*/ 161024 h 832"/>
                <a:gd name="T48" fmla="*/ 166800 w 452"/>
                <a:gd name="T49" fmla="*/ 166252 h 832"/>
                <a:gd name="T50" fmla="*/ 164187 w 452"/>
                <a:gd name="T51" fmla="*/ 173572 h 832"/>
                <a:gd name="T52" fmla="*/ 160267 w 452"/>
                <a:gd name="T53" fmla="*/ 190302 h 832"/>
                <a:gd name="T54" fmla="*/ 147202 w 452"/>
                <a:gd name="T55" fmla="*/ 223238 h 832"/>
                <a:gd name="T56" fmla="*/ 139798 w 452"/>
                <a:gd name="T57" fmla="*/ 245719 h 832"/>
                <a:gd name="T58" fmla="*/ 138492 w 452"/>
                <a:gd name="T59" fmla="*/ 261403 h 832"/>
                <a:gd name="T60" fmla="*/ 135008 w 452"/>
                <a:gd name="T61" fmla="*/ 277610 h 832"/>
                <a:gd name="T62" fmla="*/ 122378 w 452"/>
                <a:gd name="T63" fmla="*/ 314730 h 832"/>
                <a:gd name="T64" fmla="*/ 113232 w 452"/>
                <a:gd name="T65" fmla="*/ 333028 h 832"/>
                <a:gd name="T66" fmla="*/ 105393 w 452"/>
                <a:gd name="T67" fmla="*/ 342438 h 832"/>
                <a:gd name="T68" fmla="*/ 101038 w 452"/>
                <a:gd name="T69" fmla="*/ 345052 h 832"/>
                <a:gd name="T70" fmla="*/ 99296 w 452"/>
                <a:gd name="T71" fmla="*/ 373284 h 832"/>
                <a:gd name="T72" fmla="*/ 93634 w 452"/>
                <a:gd name="T73" fmla="*/ 396810 h 832"/>
                <a:gd name="T74" fmla="*/ 83182 w 452"/>
                <a:gd name="T75" fmla="*/ 415631 h 832"/>
                <a:gd name="T76" fmla="*/ 68375 w 452"/>
                <a:gd name="T77" fmla="*/ 428179 h 832"/>
                <a:gd name="T78" fmla="*/ 47906 w 452"/>
                <a:gd name="T79" fmla="*/ 434452 h 832"/>
                <a:gd name="T80" fmla="*/ 34841 w 452"/>
                <a:gd name="T81" fmla="*/ 432361 h 832"/>
                <a:gd name="T82" fmla="*/ 31792 w 452"/>
                <a:gd name="T83" fmla="*/ 427133 h 832"/>
                <a:gd name="T84" fmla="*/ 21775 w 452"/>
                <a:gd name="T85" fmla="*/ 423473 h 832"/>
                <a:gd name="T86" fmla="*/ 11323 w 452"/>
                <a:gd name="T87" fmla="*/ 417200 h 832"/>
                <a:gd name="T88" fmla="*/ 5226 w 452"/>
                <a:gd name="T89" fmla="*/ 406221 h 832"/>
                <a:gd name="T90" fmla="*/ 1307 w 452"/>
                <a:gd name="T91" fmla="*/ 393150 h 832"/>
                <a:gd name="T92" fmla="*/ 0 w 452"/>
                <a:gd name="T93" fmla="*/ 370147 h 832"/>
                <a:gd name="T94" fmla="*/ 1742 w 452"/>
                <a:gd name="T95" fmla="*/ 362828 h 832"/>
                <a:gd name="T96" fmla="*/ 8275 w 452"/>
                <a:gd name="T97" fmla="*/ 354463 h 832"/>
                <a:gd name="T98" fmla="*/ 4791 w 452"/>
                <a:gd name="T99" fmla="*/ 351326 h 832"/>
                <a:gd name="T100" fmla="*/ 0 w 452"/>
                <a:gd name="T101" fmla="*/ 340870 h 832"/>
                <a:gd name="T102" fmla="*/ 2178 w 452"/>
                <a:gd name="T103" fmla="*/ 328322 h 832"/>
                <a:gd name="T104" fmla="*/ 3484 w 452"/>
                <a:gd name="T105" fmla="*/ 318912 h 832"/>
                <a:gd name="T106" fmla="*/ 2178 w 452"/>
                <a:gd name="T107" fmla="*/ 308979 h 832"/>
                <a:gd name="T108" fmla="*/ 7839 w 452"/>
                <a:gd name="T109" fmla="*/ 306887 h 832"/>
                <a:gd name="T110" fmla="*/ 18727 w 452"/>
                <a:gd name="T111" fmla="*/ 296954 h 832"/>
                <a:gd name="T112" fmla="*/ 27437 w 452"/>
                <a:gd name="T113" fmla="*/ 281270 h 832"/>
                <a:gd name="T114" fmla="*/ 33099 w 452"/>
                <a:gd name="T115" fmla="*/ 264540 h 832"/>
                <a:gd name="T116" fmla="*/ 37454 w 452"/>
                <a:gd name="T117" fmla="*/ 241537 h 832"/>
                <a:gd name="T118" fmla="*/ 36147 w 452"/>
                <a:gd name="T119" fmla="*/ 228989 h 832"/>
                <a:gd name="T120" fmla="*/ 30486 w 452"/>
                <a:gd name="T121" fmla="*/ 213305 h 832"/>
                <a:gd name="T122" fmla="*/ 24388 w 452"/>
                <a:gd name="T123" fmla="*/ 199712 h 832"/>
                <a:gd name="T124" fmla="*/ 23082 w 452"/>
                <a:gd name="T125" fmla="*/ 189779 h 8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85" name="Freeform 254"/>
            <p:cNvSpPr>
              <a:spLocks/>
            </p:cNvSpPr>
            <p:nvPr>
              <p:custDataLst>
                <p:tags r:id="rId180"/>
              </p:custDataLst>
            </p:nvPr>
          </p:nvSpPr>
          <p:spPr bwMode="auto">
            <a:xfrm>
              <a:off x="6359547" y="3878039"/>
              <a:ext cx="53813" cy="69375"/>
            </a:xfrm>
            <a:custGeom>
              <a:avLst/>
              <a:gdLst>
                <a:gd name="T0" fmla="*/ 36513 w 80"/>
                <a:gd name="T1" fmla="*/ 1058 h 126"/>
                <a:gd name="T2" fmla="*/ 36513 w 80"/>
                <a:gd name="T3" fmla="*/ 53446 h 126"/>
                <a:gd name="T4" fmla="*/ 35600 w 80"/>
                <a:gd name="T5" fmla="*/ 55033 h 126"/>
                <a:gd name="T6" fmla="*/ 34231 w 80"/>
                <a:gd name="T7" fmla="*/ 56621 h 126"/>
                <a:gd name="T8" fmla="*/ 31949 w 80"/>
                <a:gd name="T9" fmla="*/ 57679 h 126"/>
                <a:gd name="T10" fmla="*/ 30580 w 80"/>
                <a:gd name="T11" fmla="*/ 58737 h 126"/>
                <a:gd name="T12" fmla="*/ 26472 w 80"/>
                <a:gd name="T13" fmla="*/ 60325 h 126"/>
                <a:gd name="T14" fmla="*/ 21908 w 80"/>
                <a:gd name="T15" fmla="*/ 61383 h 126"/>
                <a:gd name="T16" fmla="*/ 16431 w 80"/>
                <a:gd name="T17" fmla="*/ 61912 h 126"/>
                <a:gd name="T18" fmla="*/ 11410 w 80"/>
                <a:gd name="T19" fmla="*/ 62971 h 126"/>
                <a:gd name="T20" fmla="*/ 5933 w 80"/>
                <a:gd name="T21" fmla="*/ 65087 h 126"/>
                <a:gd name="T22" fmla="*/ 0 w 80"/>
                <a:gd name="T23" fmla="*/ 66675 h 126"/>
                <a:gd name="T24" fmla="*/ 3195 w 80"/>
                <a:gd name="T25" fmla="*/ 21167 h 126"/>
                <a:gd name="T26" fmla="*/ 10497 w 80"/>
                <a:gd name="T27" fmla="*/ 14287 h 126"/>
                <a:gd name="T28" fmla="*/ 18713 w 80"/>
                <a:gd name="T29" fmla="*/ 6350 h 126"/>
                <a:gd name="T30" fmla="*/ 23277 w 80"/>
                <a:gd name="T31" fmla="*/ 2646 h 126"/>
                <a:gd name="T32" fmla="*/ 27385 w 80"/>
                <a:gd name="T33" fmla="*/ 529 h 126"/>
                <a:gd name="T34" fmla="*/ 29667 w 80"/>
                <a:gd name="T35" fmla="*/ 0 h 126"/>
                <a:gd name="T36" fmla="*/ 31949 w 80"/>
                <a:gd name="T37" fmla="*/ 0 h 126"/>
                <a:gd name="T38" fmla="*/ 34231 w 80"/>
                <a:gd name="T39" fmla="*/ 529 h 126"/>
                <a:gd name="T40" fmla="*/ 36513 w 80"/>
                <a:gd name="T41" fmla="*/ 1058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86" name="Freeform 255"/>
            <p:cNvSpPr>
              <a:spLocks/>
            </p:cNvSpPr>
            <p:nvPr>
              <p:custDataLst>
                <p:tags r:id="rId181"/>
              </p:custDataLst>
            </p:nvPr>
          </p:nvSpPr>
          <p:spPr bwMode="auto">
            <a:xfrm>
              <a:off x="6343174" y="3836745"/>
              <a:ext cx="81887" cy="62766"/>
            </a:xfrm>
            <a:custGeom>
              <a:avLst/>
              <a:gdLst>
                <a:gd name="T0" fmla="*/ 50633 w 124"/>
                <a:gd name="T1" fmla="*/ 0 h 117"/>
                <a:gd name="T2" fmla="*/ 51977 w 124"/>
                <a:gd name="T3" fmla="*/ 7734 h 117"/>
                <a:gd name="T4" fmla="*/ 54666 w 124"/>
                <a:gd name="T5" fmla="*/ 18046 h 117"/>
                <a:gd name="T6" fmla="*/ 55562 w 124"/>
                <a:gd name="T7" fmla="*/ 23202 h 117"/>
                <a:gd name="T8" fmla="*/ 55562 w 124"/>
                <a:gd name="T9" fmla="*/ 27842 h 117"/>
                <a:gd name="T10" fmla="*/ 55562 w 124"/>
                <a:gd name="T11" fmla="*/ 30420 h 117"/>
                <a:gd name="T12" fmla="*/ 55114 w 124"/>
                <a:gd name="T13" fmla="*/ 32998 h 117"/>
                <a:gd name="T14" fmla="*/ 54666 w 124"/>
                <a:gd name="T15" fmla="*/ 35576 h 117"/>
                <a:gd name="T16" fmla="*/ 53322 w 124"/>
                <a:gd name="T17" fmla="*/ 37639 h 117"/>
                <a:gd name="T18" fmla="*/ 51081 w 124"/>
                <a:gd name="T19" fmla="*/ 37123 h 117"/>
                <a:gd name="T20" fmla="*/ 48393 w 124"/>
                <a:gd name="T21" fmla="*/ 36607 h 117"/>
                <a:gd name="T22" fmla="*/ 46152 w 124"/>
                <a:gd name="T23" fmla="*/ 37123 h 117"/>
                <a:gd name="T24" fmla="*/ 43016 w 124"/>
                <a:gd name="T25" fmla="*/ 37639 h 117"/>
                <a:gd name="T26" fmla="*/ 37191 w 124"/>
                <a:gd name="T27" fmla="*/ 40217 h 117"/>
                <a:gd name="T28" fmla="*/ 31814 w 124"/>
                <a:gd name="T29" fmla="*/ 43826 h 117"/>
                <a:gd name="T30" fmla="*/ 20612 w 124"/>
                <a:gd name="T31" fmla="*/ 53107 h 117"/>
                <a:gd name="T32" fmla="*/ 11650 w 124"/>
                <a:gd name="T33" fmla="*/ 60325 h 117"/>
                <a:gd name="T34" fmla="*/ 10306 w 124"/>
                <a:gd name="T35" fmla="*/ 57747 h 117"/>
                <a:gd name="T36" fmla="*/ 5825 w 124"/>
                <a:gd name="T37" fmla="*/ 52075 h 117"/>
                <a:gd name="T38" fmla="*/ 1792 w 124"/>
                <a:gd name="T39" fmla="*/ 45888 h 117"/>
                <a:gd name="T40" fmla="*/ 0 w 124"/>
                <a:gd name="T41" fmla="*/ 40732 h 117"/>
                <a:gd name="T42" fmla="*/ 448 w 124"/>
                <a:gd name="T43" fmla="*/ 39185 h 117"/>
                <a:gd name="T44" fmla="*/ 896 w 124"/>
                <a:gd name="T45" fmla="*/ 37123 h 117"/>
                <a:gd name="T46" fmla="*/ 2240 w 124"/>
                <a:gd name="T47" fmla="*/ 34545 h 117"/>
                <a:gd name="T48" fmla="*/ 4033 w 124"/>
                <a:gd name="T49" fmla="*/ 31967 h 117"/>
                <a:gd name="T50" fmla="*/ 7617 w 124"/>
                <a:gd name="T51" fmla="*/ 26811 h 117"/>
                <a:gd name="T52" fmla="*/ 12098 w 124"/>
                <a:gd name="T53" fmla="*/ 21655 h 117"/>
                <a:gd name="T54" fmla="*/ 21508 w 124"/>
                <a:gd name="T55" fmla="*/ 11343 h 117"/>
                <a:gd name="T56" fmla="*/ 26885 w 124"/>
                <a:gd name="T57" fmla="*/ 6187 h 117"/>
                <a:gd name="T58" fmla="*/ 32710 w 124"/>
                <a:gd name="T59" fmla="*/ 6187 h 117"/>
                <a:gd name="T60" fmla="*/ 38535 w 124"/>
                <a:gd name="T61" fmla="*/ 6187 h 117"/>
                <a:gd name="T62" fmla="*/ 44808 w 124"/>
                <a:gd name="T63" fmla="*/ 3094 h 117"/>
                <a:gd name="T64" fmla="*/ 50633 w 124"/>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87" name="Freeform 256"/>
            <p:cNvSpPr>
              <a:spLocks/>
            </p:cNvSpPr>
            <p:nvPr>
              <p:custDataLst>
                <p:tags r:id="rId182"/>
              </p:custDataLst>
            </p:nvPr>
          </p:nvSpPr>
          <p:spPr bwMode="auto">
            <a:xfrm>
              <a:off x="6799412" y="2483973"/>
              <a:ext cx="741678" cy="492220"/>
            </a:xfrm>
            <a:custGeom>
              <a:avLst/>
              <a:gdLst>
                <a:gd name="T0" fmla="*/ 403983 w 1156"/>
                <a:gd name="T1" fmla="*/ 100397 h 900"/>
                <a:gd name="T2" fmla="*/ 373946 w 1156"/>
                <a:gd name="T3" fmla="*/ 85154 h 900"/>
                <a:gd name="T4" fmla="*/ 336508 w 1156"/>
                <a:gd name="T5" fmla="*/ 58346 h 900"/>
                <a:gd name="T6" fmla="*/ 268597 w 1156"/>
                <a:gd name="T7" fmla="*/ 54666 h 900"/>
                <a:gd name="T8" fmla="*/ 239865 w 1156"/>
                <a:gd name="T9" fmla="*/ 80948 h 900"/>
                <a:gd name="T10" fmla="*/ 219405 w 1156"/>
                <a:gd name="T11" fmla="*/ 94089 h 900"/>
                <a:gd name="T12" fmla="*/ 185449 w 1156"/>
                <a:gd name="T13" fmla="*/ 103551 h 900"/>
                <a:gd name="T14" fmla="*/ 166730 w 1156"/>
                <a:gd name="T15" fmla="*/ 104602 h 900"/>
                <a:gd name="T16" fmla="*/ 154541 w 1156"/>
                <a:gd name="T17" fmla="*/ 90936 h 900"/>
                <a:gd name="T18" fmla="*/ 113185 w 1156"/>
                <a:gd name="T19" fmla="*/ 71487 h 900"/>
                <a:gd name="T20" fmla="*/ 99255 w 1156"/>
                <a:gd name="T21" fmla="*/ 45205 h 900"/>
                <a:gd name="T22" fmla="*/ 95772 w 1156"/>
                <a:gd name="T23" fmla="*/ 12090 h 900"/>
                <a:gd name="T24" fmla="*/ 81841 w 1156"/>
                <a:gd name="T25" fmla="*/ 526 h 900"/>
                <a:gd name="T26" fmla="*/ 67476 w 1156"/>
                <a:gd name="T27" fmla="*/ 11038 h 900"/>
                <a:gd name="T28" fmla="*/ 59204 w 1156"/>
                <a:gd name="T29" fmla="*/ 35218 h 900"/>
                <a:gd name="T30" fmla="*/ 34391 w 1156"/>
                <a:gd name="T31" fmla="*/ 28385 h 900"/>
                <a:gd name="T32" fmla="*/ 1741 w 1156"/>
                <a:gd name="T33" fmla="*/ 8410 h 900"/>
                <a:gd name="T34" fmla="*/ 2177 w 1156"/>
                <a:gd name="T35" fmla="*/ 37846 h 900"/>
                <a:gd name="T36" fmla="*/ 19590 w 1156"/>
                <a:gd name="T37" fmla="*/ 76743 h 900"/>
                <a:gd name="T38" fmla="*/ 31779 w 1156"/>
                <a:gd name="T39" fmla="*/ 107756 h 900"/>
                <a:gd name="T40" fmla="*/ 58769 w 1156"/>
                <a:gd name="T41" fmla="*/ 149281 h 900"/>
                <a:gd name="T42" fmla="*/ 53110 w 1156"/>
                <a:gd name="T43" fmla="*/ 166102 h 900"/>
                <a:gd name="T44" fmla="*/ 57898 w 1156"/>
                <a:gd name="T45" fmla="*/ 194486 h 900"/>
                <a:gd name="T46" fmla="*/ 81841 w 1156"/>
                <a:gd name="T47" fmla="*/ 224973 h 900"/>
                <a:gd name="T48" fmla="*/ 112750 w 1156"/>
                <a:gd name="T49" fmla="*/ 239691 h 900"/>
                <a:gd name="T50" fmla="*/ 112750 w 1156"/>
                <a:gd name="T51" fmla="*/ 275435 h 900"/>
                <a:gd name="T52" fmla="*/ 145835 w 1156"/>
                <a:gd name="T53" fmla="*/ 305396 h 900"/>
                <a:gd name="T54" fmla="*/ 184143 w 1156"/>
                <a:gd name="T55" fmla="*/ 349024 h 900"/>
                <a:gd name="T56" fmla="*/ 205039 w 1156"/>
                <a:gd name="T57" fmla="*/ 378460 h 900"/>
                <a:gd name="T58" fmla="*/ 219405 w 1156"/>
                <a:gd name="T59" fmla="*/ 385293 h 900"/>
                <a:gd name="T60" fmla="*/ 235947 w 1156"/>
                <a:gd name="T61" fmla="*/ 396857 h 900"/>
                <a:gd name="T62" fmla="*/ 260326 w 1156"/>
                <a:gd name="T63" fmla="*/ 413678 h 900"/>
                <a:gd name="T64" fmla="*/ 298199 w 1156"/>
                <a:gd name="T65" fmla="*/ 417883 h 900"/>
                <a:gd name="T66" fmla="*/ 318659 w 1156"/>
                <a:gd name="T67" fmla="*/ 409998 h 900"/>
                <a:gd name="T68" fmla="*/ 339120 w 1156"/>
                <a:gd name="T69" fmla="*/ 401588 h 900"/>
                <a:gd name="T70" fmla="*/ 348697 w 1156"/>
                <a:gd name="T71" fmla="*/ 418409 h 900"/>
                <a:gd name="T72" fmla="*/ 353921 w 1156"/>
                <a:gd name="T73" fmla="*/ 450473 h 900"/>
                <a:gd name="T74" fmla="*/ 380476 w 1156"/>
                <a:gd name="T75" fmla="*/ 459408 h 900"/>
                <a:gd name="T76" fmla="*/ 440116 w 1156"/>
                <a:gd name="T77" fmla="*/ 468870 h 900"/>
                <a:gd name="T78" fmla="*/ 474942 w 1156"/>
                <a:gd name="T79" fmla="*/ 462037 h 900"/>
                <a:gd name="T80" fmla="*/ 478424 w 1156"/>
                <a:gd name="T81" fmla="*/ 436806 h 900"/>
                <a:gd name="T82" fmla="*/ 503238 w 1156"/>
                <a:gd name="T83" fmla="*/ 404742 h 900"/>
                <a:gd name="T84" fmla="*/ 492790 w 1156"/>
                <a:gd name="T85" fmla="*/ 394229 h 900"/>
                <a:gd name="T86" fmla="*/ 477118 w 1156"/>
                <a:gd name="T87" fmla="*/ 372152 h 900"/>
                <a:gd name="T88" fmla="*/ 448822 w 1156"/>
                <a:gd name="T89" fmla="*/ 337986 h 900"/>
                <a:gd name="T90" fmla="*/ 443163 w 1156"/>
                <a:gd name="T91" fmla="*/ 316960 h 900"/>
                <a:gd name="T92" fmla="*/ 454481 w 1156"/>
                <a:gd name="T93" fmla="*/ 293832 h 900"/>
                <a:gd name="T94" fmla="*/ 456223 w 1156"/>
                <a:gd name="T95" fmla="*/ 276486 h 900"/>
                <a:gd name="T96" fmla="*/ 448387 w 1156"/>
                <a:gd name="T97" fmla="*/ 269127 h 900"/>
                <a:gd name="T98" fmla="*/ 427926 w 1156"/>
                <a:gd name="T99" fmla="*/ 266499 h 900"/>
                <a:gd name="T100" fmla="*/ 415302 w 1156"/>
                <a:gd name="T101" fmla="*/ 238114 h 900"/>
                <a:gd name="T102" fmla="*/ 407901 w 1156"/>
                <a:gd name="T103" fmla="*/ 196063 h 900"/>
                <a:gd name="T104" fmla="*/ 402242 w 1156"/>
                <a:gd name="T105" fmla="*/ 187653 h 900"/>
                <a:gd name="T106" fmla="*/ 409207 w 1156"/>
                <a:gd name="T107" fmla="*/ 175563 h 900"/>
                <a:gd name="T108" fmla="*/ 417914 w 1156"/>
                <a:gd name="T109" fmla="*/ 154012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88" name="Freeform 257"/>
            <p:cNvSpPr>
              <a:spLocks/>
            </p:cNvSpPr>
            <p:nvPr>
              <p:custDataLst>
                <p:tags r:id="rId183"/>
              </p:custDataLst>
            </p:nvPr>
          </p:nvSpPr>
          <p:spPr bwMode="auto">
            <a:xfrm>
              <a:off x="6834504" y="3167791"/>
              <a:ext cx="364990" cy="237853"/>
            </a:xfrm>
            <a:custGeom>
              <a:avLst/>
              <a:gdLst>
                <a:gd name="T0" fmla="*/ 11277 w 571"/>
                <a:gd name="T1" fmla="*/ 98045 h 443"/>
                <a:gd name="T2" fmla="*/ 16047 w 571"/>
                <a:gd name="T3" fmla="*/ 91337 h 443"/>
                <a:gd name="T4" fmla="*/ 17782 w 571"/>
                <a:gd name="T5" fmla="*/ 84628 h 443"/>
                <a:gd name="T6" fmla="*/ 16915 w 571"/>
                <a:gd name="T7" fmla="*/ 66567 h 443"/>
                <a:gd name="T8" fmla="*/ 19083 w 571"/>
                <a:gd name="T9" fmla="*/ 61923 h 443"/>
                <a:gd name="T10" fmla="*/ 23854 w 571"/>
                <a:gd name="T11" fmla="*/ 57795 h 443"/>
                <a:gd name="T12" fmla="*/ 29492 w 571"/>
                <a:gd name="T13" fmla="*/ 55215 h 443"/>
                <a:gd name="T14" fmla="*/ 34697 w 571"/>
                <a:gd name="T15" fmla="*/ 53667 h 443"/>
                <a:gd name="T16" fmla="*/ 44672 w 571"/>
                <a:gd name="T17" fmla="*/ 54699 h 443"/>
                <a:gd name="T18" fmla="*/ 53780 w 571"/>
                <a:gd name="T19" fmla="*/ 56247 h 443"/>
                <a:gd name="T20" fmla="*/ 68527 w 571"/>
                <a:gd name="T21" fmla="*/ 61923 h 443"/>
                <a:gd name="T22" fmla="*/ 79803 w 571"/>
                <a:gd name="T23" fmla="*/ 69664 h 443"/>
                <a:gd name="T24" fmla="*/ 89345 w 571"/>
                <a:gd name="T25" fmla="*/ 79468 h 443"/>
                <a:gd name="T26" fmla="*/ 110163 w 571"/>
                <a:gd name="T27" fmla="*/ 47474 h 443"/>
                <a:gd name="T28" fmla="*/ 123608 w 571"/>
                <a:gd name="T29" fmla="*/ 25285 h 443"/>
                <a:gd name="T30" fmla="*/ 233337 w 571"/>
                <a:gd name="T31" fmla="*/ 22189 h 443"/>
                <a:gd name="T32" fmla="*/ 241578 w 571"/>
                <a:gd name="T33" fmla="*/ 40250 h 443"/>
                <a:gd name="T34" fmla="*/ 243747 w 571"/>
                <a:gd name="T35" fmla="*/ 50571 h 443"/>
                <a:gd name="T36" fmla="*/ 244614 w 571"/>
                <a:gd name="T37" fmla="*/ 63471 h 443"/>
                <a:gd name="T38" fmla="*/ 246349 w 571"/>
                <a:gd name="T39" fmla="*/ 77920 h 443"/>
                <a:gd name="T40" fmla="*/ 247650 w 571"/>
                <a:gd name="T41" fmla="*/ 91853 h 443"/>
                <a:gd name="T42" fmla="*/ 244614 w 571"/>
                <a:gd name="T43" fmla="*/ 92885 h 443"/>
                <a:gd name="T44" fmla="*/ 243747 w 571"/>
                <a:gd name="T45" fmla="*/ 92369 h 443"/>
                <a:gd name="T46" fmla="*/ 242012 w 571"/>
                <a:gd name="T47" fmla="*/ 94949 h 443"/>
                <a:gd name="T48" fmla="*/ 237675 w 571"/>
                <a:gd name="T49" fmla="*/ 106818 h 443"/>
                <a:gd name="T50" fmla="*/ 231603 w 571"/>
                <a:gd name="T51" fmla="*/ 116106 h 443"/>
                <a:gd name="T52" fmla="*/ 223362 w 571"/>
                <a:gd name="T53" fmla="*/ 123330 h 443"/>
                <a:gd name="T54" fmla="*/ 214254 w 571"/>
                <a:gd name="T55" fmla="*/ 128491 h 443"/>
                <a:gd name="T56" fmla="*/ 175654 w 571"/>
                <a:gd name="T57" fmla="*/ 146036 h 443"/>
                <a:gd name="T58" fmla="*/ 150498 w 571"/>
                <a:gd name="T59" fmla="*/ 158420 h 443"/>
                <a:gd name="T60" fmla="*/ 127945 w 571"/>
                <a:gd name="T61" fmla="*/ 169257 h 443"/>
                <a:gd name="T62" fmla="*/ 106260 w 571"/>
                <a:gd name="T63" fmla="*/ 178029 h 443"/>
                <a:gd name="T64" fmla="*/ 80671 w 571"/>
                <a:gd name="T65" fmla="*/ 187318 h 443"/>
                <a:gd name="T66" fmla="*/ 72430 w 571"/>
                <a:gd name="T67" fmla="*/ 191446 h 443"/>
                <a:gd name="T68" fmla="*/ 64623 w 571"/>
                <a:gd name="T69" fmla="*/ 196606 h 443"/>
                <a:gd name="T70" fmla="*/ 51612 w 571"/>
                <a:gd name="T71" fmla="*/ 207959 h 443"/>
                <a:gd name="T72" fmla="*/ 39902 w 571"/>
                <a:gd name="T73" fmla="*/ 219828 h 443"/>
                <a:gd name="T74" fmla="*/ 29059 w 571"/>
                <a:gd name="T75" fmla="*/ 228600 h 443"/>
                <a:gd name="T76" fmla="*/ 21686 w 571"/>
                <a:gd name="T77" fmla="*/ 195058 h 443"/>
                <a:gd name="T78" fmla="*/ 14313 w 571"/>
                <a:gd name="T79" fmla="*/ 161516 h 443"/>
                <a:gd name="T80" fmla="*/ 6939 w 571"/>
                <a:gd name="T81" fmla="*/ 129523 h 443"/>
                <a:gd name="T82" fmla="*/ 0 w 571"/>
                <a:gd name="T83" fmla="*/ 101141 h 44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89" name="Freeform 258"/>
            <p:cNvSpPr>
              <a:spLocks/>
            </p:cNvSpPr>
            <p:nvPr>
              <p:custDataLst>
                <p:tags r:id="rId184"/>
              </p:custDataLst>
            </p:nvPr>
          </p:nvSpPr>
          <p:spPr bwMode="auto">
            <a:xfrm>
              <a:off x="7122285" y="2933241"/>
              <a:ext cx="177816" cy="125532"/>
            </a:xfrm>
            <a:custGeom>
              <a:avLst/>
              <a:gdLst>
                <a:gd name="T0" fmla="*/ 0 w 286"/>
                <a:gd name="T1" fmla="*/ 58737 h 228"/>
                <a:gd name="T2" fmla="*/ 1687 w 286"/>
                <a:gd name="T3" fmla="*/ 57679 h 228"/>
                <a:gd name="T4" fmla="*/ 2953 w 286"/>
                <a:gd name="T5" fmla="*/ 57679 h 228"/>
                <a:gd name="T6" fmla="*/ 4219 w 286"/>
                <a:gd name="T7" fmla="*/ 58208 h 228"/>
                <a:gd name="T8" fmla="*/ 4640 w 286"/>
                <a:gd name="T9" fmla="*/ 58737 h 228"/>
                <a:gd name="T10" fmla="*/ 5062 w 286"/>
                <a:gd name="T11" fmla="*/ 61912 h 228"/>
                <a:gd name="T12" fmla="*/ 5484 w 286"/>
                <a:gd name="T13" fmla="*/ 65087 h 228"/>
                <a:gd name="T14" fmla="*/ 5906 w 286"/>
                <a:gd name="T15" fmla="*/ 67733 h 228"/>
                <a:gd name="T16" fmla="*/ 6750 w 286"/>
                <a:gd name="T17" fmla="*/ 69321 h 228"/>
                <a:gd name="T18" fmla="*/ 8015 w 286"/>
                <a:gd name="T19" fmla="*/ 70908 h 228"/>
                <a:gd name="T20" fmla="*/ 10124 w 286"/>
                <a:gd name="T21" fmla="*/ 71967 h 228"/>
                <a:gd name="T22" fmla="*/ 12234 w 286"/>
                <a:gd name="T23" fmla="*/ 72496 h 228"/>
                <a:gd name="T24" fmla="*/ 15609 w 286"/>
                <a:gd name="T25" fmla="*/ 73025 h 228"/>
                <a:gd name="T26" fmla="*/ 20249 w 286"/>
                <a:gd name="T27" fmla="*/ 73025 h 228"/>
                <a:gd name="T28" fmla="*/ 25311 w 286"/>
                <a:gd name="T29" fmla="*/ 71967 h 228"/>
                <a:gd name="T30" fmla="*/ 41342 w 286"/>
                <a:gd name="T31" fmla="*/ 68792 h 228"/>
                <a:gd name="T32" fmla="*/ 54419 w 286"/>
                <a:gd name="T33" fmla="*/ 64558 h 228"/>
                <a:gd name="T34" fmla="*/ 60325 w 286"/>
                <a:gd name="T35" fmla="*/ 62442 h 228"/>
                <a:gd name="T36" fmla="*/ 65809 w 286"/>
                <a:gd name="T37" fmla="*/ 60325 h 228"/>
                <a:gd name="T38" fmla="*/ 70449 w 286"/>
                <a:gd name="T39" fmla="*/ 57679 h 228"/>
                <a:gd name="T40" fmla="*/ 75090 w 286"/>
                <a:gd name="T41" fmla="*/ 54504 h 228"/>
                <a:gd name="T42" fmla="*/ 79308 w 286"/>
                <a:gd name="T43" fmla="*/ 50800 h 228"/>
                <a:gd name="T44" fmla="*/ 83527 w 286"/>
                <a:gd name="T45" fmla="*/ 46038 h 228"/>
                <a:gd name="T46" fmla="*/ 87745 w 286"/>
                <a:gd name="T47" fmla="*/ 41275 h 228"/>
                <a:gd name="T48" fmla="*/ 92386 w 286"/>
                <a:gd name="T49" fmla="*/ 34396 h 228"/>
                <a:gd name="T50" fmla="*/ 96604 w 286"/>
                <a:gd name="T51" fmla="*/ 27517 h 228"/>
                <a:gd name="T52" fmla="*/ 101667 w 286"/>
                <a:gd name="T53" fmla="*/ 19579 h 228"/>
                <a:gd name="T54" fmla="*/ 106729 w 286"/>
                <a:gd name="T55" fmla="*/ 10583 h 228"/>
                <a:gd name="T56" fmla="*/ 112213 w 286"/>
                <a:gd name="T57" fmla="*/ 0 h 228"/>
                <a:gd name="T58" fmla="*/ 113900 w 286"/>
                <a:gd name="T59" fmla="*/ 3704 h 228"/>
                <a:gd name="T60" fmla="*/ 115588 w 286"/>
                <a:gd name="T61" fmla="*/ 6879 h 228"/>
                <a:gd name="T62" fmla="*/ 116431 w 286"/>
                <a:gd name="T63" fmla="*/ 10583 h 228"/>
                <a:gd name="T64" fmla="*/ 117697 w 286"/>
                <a:gd name="T65" fmla="*/ 14287 h 228"/>
                <a:gd name="T66" fmla="*/ 118963 w 286"/>
                <a:gd name="T67" fmla="*/ 22225 h 228"/>
                <a:gd name="T68" fmla="*/ 120650 w 286"/>
                <a:gd name="T69" fmla="*/ 32808 h 228"/>
                <a:gd name="T70" fmla="*/ 103776 w 286"/>
                <a:gd name="T71" fmla="*/ 104775 h 228"/>
                <a:gd name="T72" fmla="*/ 95339 w 286"/>
                <a:gd name="T73" fmla="*/ 120650 h 228"/>
                <a:gd name="T74" fmla="*/ 22358 w 286"/>
                <a:gd name="T75" fmla="*/ 111125 h 228"/>
                <a:gd name="T76" fmla="*/ 0 w 286"/>
                <a:gd name="T77" fmla="*/ 58737 h 22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90" name="Freeform 259"/>
            <p:cNvSpPr>
              <a:spLocks/>
            </p:cNvSpPr>
            <p:nvPr>
              <p:custDataLst>
                <p:tags r:id="rId185"/>
              </p:custDataLst>
            </p:nvPr>
          </p:nvSpPr>
          <p:spPr bwMode="auto">
            <a:xfrm>
              <a:off x="6661365" y="2571511"/>
              <a:ext cx="327555" cy="274190"/>
            </a:xfrm>
            <a:custGeom>
              <a:avLst/>
              <a:gdLst>
                <a:gd name="T0" fmla="*/ 202740 w 524"/>
                <a:gd name="T1" fmla="*/ 193078 h 505"/>
                <a:gd name="T2" fmla="*/ 205284 w 524"/>
                <a:gd name="T3" fmla="*/ 180554 h 505"/>
                <a:gd name="T4" fmla="*/ 204860 w 524"/>
                <a:gd name="T5" fmla="*/ 171683 h 505"/>
                <a:gd name="T6" fmla="*/ 202740 w 524"/>
                <a:gd name="T7" fmla="*/ 157593 h 505"/>
                <a:gd name="T8" fmla="*/ 192984 w 524"/>
                <a:gd name="T9" fmla="*/ 156028 h 505"/>
                <a:gd name="T10" fmla="*/ 182805 w 524"/>
                <a:gd name="T11" fmla="*/ 150288 h 505"/>
                <a:gd name="T12" fmla="*/ 172625 w 524"/>
                <a:gd name="T13" fmla="*/ 142982 h 505"/>
                <a:gd name="T14" fmla="*/ 163719 w 524"/>
                <a:gd name="T15" fmla="*/ 133589 h 505"/>
                <a:gd name="T16" fmla="*/ 155236 w 524"/>
                <a:gd name="T17" fmla="*/ 123674 h 505"/>
                <a:gd name="T18" fmla="*/ 149298 w 524"/>
                <a:gd name="T19" fmla="*/ 112716 h 505"/>
                <a:gd name="T20" fmla="*/ 145056 w 524"/>
                <a:gd name="T21" fmla="*/ 102279 h 505"/>
                <a:gd name="T22" fmla="*/ 143784 w 524"/>
                <a:gd name="T23" fmla="*/ 92886 h 505"/>
                <a:gd name="T24" fmla="*/ 144632 w 524"/>
                <a:gd name="T25" fmla="*/ 84537 h 505"/>
                <a:gd name="T26" fmla="*/ 148025 w 524"/>
                <a:gd name="T27" fmla="*/ 78275 h 505"/>
                <a:gd name="T28" fmla="*/ 154812 w 524"/>
                <a:gd name="T29" fmla="*/ 70969 h 505"/>
                <a:gd name="T30" fmla="*/ 150146 w 524"/>
                <a:gd name="T31" fmla="*/ 67838 h 505"/>
                <a:gd name="T32" fmla="*/ 144632 w 524"/>
                <a:gd name="T33" fmla="*/ 62098 h 505"/>
                <a:gd name="T34" fmla="*/ 133604 w 524"/>
                <a:gd name="T35" fmla="*/ 45399 h 505"/>
                <a:gd name="T36" fmla="*/ 123849 w 524"/>
                <a:gd name="T37" fmla="*/ 26613 h 505"/>
                <a:gd name="T38" fmla="*/ 118335 w 524"/>
                <a:gd name="T39" fmla="*/ 13046 h 505"/>
                <a:gd name="T40" fmla="*/ 110277 w 524"/>
                <a:gd name="T41" fmla="*/ 12524 h 505"/>
                <a:gd name="T42" fmla="*/ 101370 w 524"/>
                <a:gd name="T43" fmla="*/ 9915 h 505"/>
                <a:gd name="T44" fmla="*/ 92887 w 524"/>
                <a:gd name="T45" fmla="*/ 5740 h 505"/>
                <a:gd name="T46" fmla="*/ 83556 w 524"/>
                <a:gd name="T47" fmla="*/ 3131 h 505"/>
                <a:gd name="T48" fmla="*/ 72104 w 524"/>
                <a:gd name="T49" fmla="*/ 1565 h 505"/>
                <a:gd name="T50" fmla="*/ 63197 w 524"/>
                <a:gd name="T51" fmla="*/ 4175 h 505"/>
                <a:gd name="T52" fmla="*/ 48352 w 524"/>
                <a:gd name="T53" fmla="*/ 21395 h 505"/>
                <a:gd name="T54" fmla="*/ 41566 w 524"/>
                <a:gd name="T55" fmla="*/ 29744 h 505"/>
                <a:gd name="T56" fmla="*/ 39445 w 524"/>
                <a:gd name="T57" fmla="*/ 33397 h 505"/>
                <a:gd name="T58" fmla="*/ 39869 w 524"/>
                <a:gd name="T59" fmla="*/ 49052 h 505"/>
                <a:gd name="T60" fmla="*/ 40293 w 524"/>
                <a:gd name="T61" fmla="*/ 73056 h 505"/>
                <a:gd name="T62" fmla="*/ 39869 w 524"/>
                <a:gd name="T63" fmla="*/ 85580 h 505"/>
                <a:gd name="T64" fmla="*/ 36476 w 524"/>
                <a:gd name="T65" fmla="*/ 93930 h 505"/>
                <a:gd name="T66" fmla="*/ 28417 w 524"/>
                <a:gd name="T67" fmla="*/ 102801 h 505"/>
                <a:gd name="T68" fmla="*/ 16966 w 524"/>
                <a:gd name="T69" fmla="*/ 111672 h 505"/>
                <a:gd name="T70" fmla="*/ 5514 w 524"/>
                <a:gd name="T71" fmla="*/ 118978 h 505"/>
                <a:gd name="T72" fmla="*/ 848 w 524"/>
                <a:gd name="T73" fmla="*/ 128371 h 505"/>
                <a:gd name="T74" fmla="*/ 848 w 524"/>
                <a:gd name="T75" fmla="*/ 137764 h 505"/>
                <a:gd name="T76" fmla="*/ 0 w 524"/>
                <a:gd name="T77" fmla="*/ 145069 h 505"/>
                <a:gd name="T78" fmla="*/ 0 w 524"/>
                <a:gd name="T79" fmla="*/ 150809 h 505"/>
                <a:gd name="T80" fmla="*/ 2969 w 524"/>
                <a:gd name="T81" fmla="*/ 157071 h 505"/>
                <a:gd name="T82" fmla="*/ 11028 w 524"/>
                <a:gd name="T83" fmla="*/ 163855 h 505"/>
                <a:gd name="T84" fmla="*/ 26297 w 524"/>
                <a:gd name="T85" fmla="*/ 172726 h 505"/>
                <a:gd name="T86" fmla="*/ 50897 w 524"/>
                <a:gd name="T87" fmla="*/ 185250 h 505"/>
                <a:gd name="T88" fmla="*/ 76345 w 524"/>
                <a:gd name="T89" fmla="*/ 195165 h 505"/>
                <a:gd name="T90" fmla="*/ 90766 w 524"/>
                <a:gd name="T91" fmla="*/ 200905 h 505"/>
                <a:gd name="T92" fmla="*/ 100521 w 524"/>
                <a:gd name="T93" fmla="*/ 208733 h 505"/>
                <a:gd name="T94" fmla="*/ 106884 w 524"/>
                <a:gd name="T95" fmla="*/ 218126 h 505"/>
                <a:gd name="T96" fmla="*/ 111125 w 524"/>
                <a:gd name="T97" fmla="*/ 226997 h 505"/>
                <a:gd name="T98" fmla="*/ 112822 w 524"/>
                <a:gd name="T99" fmla="*/ 235346 h 505"/>
                <a:gd name="T100" fmla="*/ 114518 w 524"/>
                <a:gd name="T101" fmla="*/ 244739 h 505"/>
                <a:gd name="T102" fmla="*/ 117487 w 524"/>
                <a:gd name="T103" fmla="*/ 251001 h 505"/>
                <a:gd name="T104" fmla="*/ 121729 w 524"/>
                <a:gd name="T105" fmla="*/ 255176 h 505"/>
                <a:gd name="T106" fmla="*/ 130211 w 524"/>
                <a:gd name="T107" fmla="*/ 259350 h 505"/>
                <a:gd name="T108" fmla="*/ 139118 w 524"/>
                <a:gd name="T109" fmla="*/ 262481 h 505"/>
                <a:gd name="T110" fmla="*/ 142087 w 524"/>
                <a:gd name="T111" fmla="*/ 260916 h 505"/>
                <a:gd name="T112" fmla="*/ 146753 w 524"/>
                <a:gd name="T113" fmla="*/ 260394 h 505"/>
                <a:gd name="T114" fmla="*/ 155236 w 524"/>
                <a:gd name="T115" fmla="*/ 262481 h 505"/>
                <a:gd name="T116" fmla="*/ 162446 w 524"/>
                <a:gd name="T117" fmla="*/ 263525 h 505"/>
                <a:gd name="T118" fmla="*/ 185350 w 524"/>
                <a:gd name="T119" fmla="*/ 263525 h 505"/>
                <a:gd name="T120" fmla="*/ 197226 w 524"/>
                <a:gd name="T121" fmla="*/ 234302 h 505"/>
                <a:gd name="T122" fmla="*/ 208677 w 524"/>
                <a:gd name="T123" fmla="*/ 228040 h 5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91" name="Freeform 260"/>
            <p:cNvSpPr>
              <a:spLocks/>
            </p:cNvSpPr>
            <p:nvPr>
              <p:custDataLst>
                <p:tags r:id="rId186"/>
              </p:custDataLst>
            </p:nvPr>
          </p:nvSpPr>
          <p:spPr bwMode="auto">
            <a:xfrm>
              <a:off x="7398366" y="2530217"/>
              <a:ext cx="488992" cy="302270"/>
            </a:xfrm>
            <a:custGeom>
              <a:avLst/>
              <a:gdLst>
                <a:gd name="T0" fmla="*/ 26925 w 764"/>
                <a:gd name="T1" fmla="*/ 102595 h 555"/>
                <a:gd name="T2" fmla="*/ 40388 w 764"/>
                <a:gd name="T3" fmla="*/ 99455 h 555"/>
                <a:gd name="T4" fmla="*/ 55588 w 764"/>
                <a:gd name="T5" fmla="*/ 95267 h 555"/>
                <a:gd name="T6" fmla="*/ 75999 w 764"/>
                <a:gd name="T7" fmla="*/ 79040 h 555"/>
                <a:gd name="T8" fmla="*/ 84250 w 764"/>
                <a:gd name="T9" fmla="*/ 65954 h 555"/>
                <a:gd name="T10" fmla="*/ 86421 w 764"/>
                <a:gd name="T11" fmla="*/ 46063 h 555"/>
                <a:gd name="T12" fmla="*/ 90330 w 764"/>
                <a:gd name="T13" fmla="*/ 36118 h 555"/>
                <a:gd name="T14" fmla="*/ 104227 w 764"/>
                <a:gd name="T15" fmla="*/ 31407 h 555"/>
                <a:gd name="T16" fmla="*/ 127678 w 764"/>
                <a:gd name="T17" fmla="*/ 32454 h 555"/>
                <a:gd name="T18" fmla="*/ 142877 w 764"/>
                <a:gd name="T19" fmla="*/ 37165 h 555"/>
                <a:gd name="T20" fmla="*/ 157208 w 764"/>
                <a:gd name="T21" fmla="*/ 47110 h 555"/>
                <a:gd name="T22" fmla="*/ 167631 w 764"/>
                <a:gd name="T23" fmla="*/ 48680 h 555"/>
                <a:gd name="T24" fmla="*/ 181962 w 764"/>
                <a:gd name="T25" fmla="*/ 43969 h 555"/>
                <a:gd name="T26" fmla="*/ 199768 w 764"/>
                <a:gd name="T27" fmla="*/ 31930 h 555"/>
                <a:gd name="T28" fmla="*/ 208019 w 764"/>
                <a:gd name="T29" fmla="*/ 17274 h 555"/>
                <a:gd name="T30" fmla="*/ 220613 w 764"/>
                <a:gd name="T31" fmla="*/ 2094 h 555"/>
                <a:gd name="T32" fmla="*/ 230167 w 764"/>
                <a:gd name="T33" fmla="*/ 9945 h 555"/>
                <a:gd name="T34" fmla="*/ 238853 w 764"/>
                <a:gd name="T35" fmla="*/ 23555 h 555"/>
                <a:gd name="T36" fmla="*/ 243630 w 764"/>
                <a:gd name="T37" fmla="*/ 45540 h 555"/>
                <a:gd name="T38" fmla="*/ 247538 w 764"/>
                <a:gd name="T39" fmla="*/ 52868 h 555"/>
                <a:gd name="T40" fmla="*/ 255789 w 764"/>
                <a:gd name="T41" fmla="*/ 54438 h 555"/>
                <a:gd name="T42" fmla="*/ 270121 w 764"/>
                <a:gd name="T43" fmla="*/ 38211 h 555"/>
                <a:gd name="T44" fmla="*/ 322668 w 764"/>
                <a:gd name="T45" fmla="*/ 34547 h 555"/>
                <a:gd name="T46" fmla="*/ 329617 w 764"/>
                <a:gd name="T47" fmla="*/ 45540 h 555"/>
                <a:gd name="T48" fmla="*/ 294874 w 764"/>
                <a:gd name="T49" fmla="*/ 52345 h 555"/>
                <a:gd name="T50" fmla="*/ 262738 w 764"/>
                <a:gd name="T51" fmla="*/ 58626 h 555"/>
                <a:gd name="T52" fmla="*/ 249275 w 764"/>
                <a:gd name="T53" fmla="*/ 68048 h 555"/>
                <a:gd name="T54" fmla="*/ 247972 w 764"/>
                <a:gd name="T55" fmla="*/ 76946 h 555"/>
                <a:gd name="T56" fmla="*/ 252749 w 764"/>
                <a:gd name="T57" fmla="*/ 85845 h 555"/>
                <a:gd name="T58" fmla="*/ 261001 w 764"/>
                <a:gd name="T59" fmla="*/ 94220 h 555"/>
                <a:gd name="T60" fmla="*/ 262304 w 764"/>
                <a:gd name="T61" fmla="*/ 102072 h 555"/>
                <a:gd name="T62" fmla="*/ 257961 w 764"/>
                <a:gd name="T63" fmla="*/ 111494 h 555"/>
                <a:gd name="T64" fmla="*/ 249275 w 764"/>
                <a:gd name="T65" fmla="*/ 124056 h 555"/>
                <a:gd name="T66" fmla="*/ 245367 w 764"/>
                <a:gd name="T67" fmla="*/ 133478 h 555"/>
                <a:gd name="T68" fmla="*/ 235378 w 764"/>
                <a:gd name="T69" fmla="*/ 140807 h 555"/>
                <a:gd name="T70" fmla="*/ 225390 w 764"/>
                <a:gd name="T71" fmla="*/ 162268 h 555"/>
                <a:gd name="T72" fmla="*/ 220613 w 764"/>
                <a:gd name="T73" fmla="*/ 190011 h 555"/>
                <a:gd name="T74" fmla="*/ 215836 w 764"/>
                <a:gd name="T75" fmla="*/ 222464 h 555"/>
                <a:gd name="T76" fmla="*/ 207150 w 764"/>
                <a:gd name="T77" fmla="*/ 215659 h 555"/>
                <a:gd name="T78" fmla="*/ 199768 w 764"/>
                <a:gd name="T79" fmla="*/ 213042 h 555"/>
                <a:gd name="T80" fmla="*/ 190648 w 764"/>
                <a:gd name="T81" fmla="*/ 218800 h 555"/>
                <a:gd name="T82" fmla="*/ 178488 w 764"/>
                <a:gd name="T83" fmla="*/ 230316 h 555"/>
                <a:gd name="T84" fmla="*/ 170671 w 764"/>
                <a:gd name="T85" fmla="*/ 232410 h 555"/>
                <a:gd name="T86" fmla="*/ 162854 w 764"/>
                <a:gd name="T87" fmla="*/ 242355 h 555"/>
                <a:gd name="T88" fmla="*/ 158511 w 764"/>
                <a:gd name="T89" fmla="*/ 267480 h 555"/>
                <a:gd name="T90" fmla="*/ 151997 w 764"/>
                <a:gd name="T91" fmla="*/ 274809 h 555"/>
                <a:gd name="T92" fmla="*/ 117255 w 764"/>
                <a:gd name="T93" fmla="*/ 285801 h 555"/>
                <a:gd name="T94" fmla="*/ 84250 w 764"/>
                <a:gd name="T95" fmla="*/ 289989 h 555"/>
                <a:gd name="T96" fmla="*/ 49073 w 764"/>
                <a:gd name="T97" fmla="*/ 283707 h 555"/>
                <a:gd name="T98" fmla="*/ 41256 w 764"/>
                <a:gd name="T99" fmla="*/ 271145 h 555"/>
                <a:gd name="T100" fmla="*/ 49942 w 764"/>
                <a:gd name="T101" fmla="*/ 255441 h 555"/>
                <a:gd name="T102" fmla="*/ 54285 w 764"/>
                <a:gd name="T103" fmla="*/ 241832 h 555"/>
                <a:gd name="T104" fmla="*/ 53416 w 764"/>
                <a:gd name="T105" fmla="*/ 231363 h 555"/>
                <a:gd name="T106" fmla="*/ 48205 w 764"/>
                <a:gd name="T107" fmla="*/ 226652 h 555"/>
                <a:gd name="T108" fmla="*/ 29965 w 764"/>
                <a:gd name="T109" fmla="*/ 225605 h 555"/>
                <a:gd name="T110" fmla="*/ 22582 w 764"/>
                <a:gd name="T111" fmla="*/ 220370 h 555"/>
                <a:gd name="T112" fmla="*/ 14765 w 764"/>
                <a:gd name="T113" fmla="*/ 201003 h 555"/>
                <a:gd name="T114" fmla="*/ 8251 w 764"/>
                <a:gd name="T115" fmla="*/ 161745 h 555"/>
                <a:gd name="T116" fmla="*/ 4343 w 764"/>
                <a:gd name="T117" fmla="*/ 152323 h 555"/>
                <a:gd name="T118" fmla="*/ 0 w 764"/>
                <a:gd name="T119" fmla="*/ 146565 h 555"/>
                <a:gd name="T120" fmla="*/ 869 w 764"/>
                <a:gd name="T121" fmla="*/ 140283 h 555"/>
                <a:gd name="T122" fmla="*/ 9554 w 764"/>
                <a:gd name="T123" fmla="*/ 129814 h 555"/>
                <a:gd name="T124" fmla="*/ 14765 w 764"/>
                <a:gd name="T125" fmla="*/ 115681 h 55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92" name="Freeform 261"/>
            <p:cNvSpPr>
              <a:spLocks/>
            </p:cNvSpPr>
            <p:nvPr>
              <p:custDataLst>
                <p:tags r:id="rId187"/>
              </p:custDataLst>
            </p:nvPr>
          </p:nvSpPr>
          <p:spPr bwMode="auto">
            <a:xfrm>
              <a:off x="7445155" y="2581419"/>
              <a:ext cx="538125" cy="441016"/>
            </a:xfrm>
            <a:custGeom>
              <a:avLst/>
              <a:gdLst>
                <a:gd name="T0" fmla="*/ 342277 w 831"/>
                <a:gd name="T1" fmla="*/ 42804 h 812"/>
                <a:gd name="T2" fmla="*/ 310642 w 831"/>
                <a:gd name="T3" fmla="*/ 15138 h 812"/>
                <a:gd name="T4" fmla="*/ 246932 w 831"/>
                <a:gd name="T5" fmla="*/ 5220 h 812"/>
                <a:gd name="T6" fmla="*/ 219251 w 831"/>
                <a:gd name="T7" fmla="*/ 15138 h 812"/>
                <a:gd name="T8" fmla="*/ 213539 w 831"/>
                <a:gd name="T9" fmla="*/ 25578 h 812"/>
                <a:gd name="T10" fmla="*/ 218372 w 831"/>
                <a:gd name="T11" fmla="*/ 37062 h 812"/>
                <a:gd name="T12" fmla="*/ 227160 w 831"/>
                <a:gd name="T13" fmla="*/ 46980 h 812"/>
                <a:gd name="T14" fmla="*/ 226720 w 831"/>
                <a:gd name="T15" fmla="*/ 57942 h 812"/>
                <a:gd name="T16" fmla="*/ 215736 w 831"/>
                <a:gd name="T17" fmla="*/ 73080 h 812"/>
                <a:gd name="T18" fmla="*/ 210903 w 831"/>
                <a:gd name="T19" fmla="*/ 84564 h 812"/>
                <a:gd name="T20" fmla="*/ 197721 w 831"/>
                <a:gd name="T21" fmla="*/ 96048 h 812"/>
                <a:gd name="T22" fmla="*/ 187615 w 831"/>
                <a:gd name="T23" fmla="*/ 126846 h 812"/>
                <a:gd name="T24" fmla="*/ 184540 w 831"/>
                <a:gd name="T25" fmla="*/ 173304 h 812"/>
                <a:gd name="T26" fmla="*/ 172237 w 831"/>
                <a:gd name="T27" fmla="*/ 166518 h 812"/>
                <a:gd name="T28" fmla="*/ 162571 w 831"/>
                <a:gd name="T29" fmla="*/ 164430 h 812"/>
                <a:gd name="T30" fmla="*/ 148511 w 831"/>
                <a:gd name="T31" fmla="*/ 176958 h 812"/>
                <a:gd name="T32" fmla="*/ 137526 w 831"/>
                <a:gd name="T33" fmla="*/ 183222 h 812"/>
                <a:gd name="T34" fmla="*/ 127420 w 831"/>
                <a:gd name="T35" fmla="*/ 193140 h 812"/>
                <a:gd name="T36" fmla="*/ 123026 w 831"/>
                <a:gd name="T37" fmla="*/ 221327 h 812"/>
                <a:gd name="T38" fmla="*/ 103254 w 831"/>
                <a:gd name="T39" fmla="*/ 230723 h 812"/>
                <a:gd name="T40" fmla="*/ 55801 w 831"/>
                <a:gd name="T41" fmla="*/ 241163 h 812"/>
                <a:gd name="T42" fmla="*/ 11424 w 831"/>
                <a:gd name="T43" fmla="*/ 234377 h 812"/>
                <a:gd name="T44" fmla="*/ 22408 w 831"/>
                <a:gd name="T45" fmla="*/ 263609 h 812"/>
                <a:gd name="T46" fmla="*/ 42181 w 831"/>
                <a:gd name="T47" fmla="*/ 281879 h 812"/>
                <a:gd name="T48" fmla="*/ 54044 w 831"/>
                <a:gd name="T49" fmla="*/ 301193 h 812"/>
                <a:gd name="T50" fmla="*/ 62392 w 831"/>
                <a:gd name="T51" fmla="*/ 311111 h 812"/>
                <a:gd name="T52" fmla="*/ 43499 w 831"/>
                <a:gd name="T53" fmla="*/ 337733 h 812"/>
                <a:gd name="T54" fmla="*/ 38226 w 831"/>
                <a:gd name="T55" fmla="*/ 350261 h 812"/>
                <a:gd name="T56" fmla="*/ 47892 w 831"/>
                <a:gd name="T57" fmla="*/ 375839 h 812"/>
                <a:gd name="T58" fmla="*/ 97542 w 831"/>
                <a:gd name="T59" fmla="*/ 370619 h 812"/>
                <a:gd name="T60" fmla="*/ 132693 w 831"/>
                <a:gd name="T61" fmla="*/ 368009 h 812"/>
                <a:gd name="T62" fmla="*/ 144995 w 831"/>
                <a:gd name="T63" fmla="*/ 376361 h 812"/>
                <a:gd name="T64" fmla="*/ 157738 w 831"/>
                <a:gd name="T65" fmla="*/ 394631 h 812"/>
                <a:gd name="T66" fmla="*/ 179267 w 831"/>
                <a:gd name="T67" fmla="*/ 409769 h 812"/>
                <a:gd name="T68" fmla="*/ 197282 w 831"/>
                <a:gd name="T69" fmla="*/ 419165 h 812"/>
                <a:gd name="T70" fmla="*/ 202115 w 831"/>
                <a:gd name="T71" fmla="*/ 412901 h 812"/>
                <a:gd name="T72" fmla="*/ 213978 w 831"/>
                <a:gd name="T73" fmla="*/ 404027 h 812"/>
                <a:gd name="T74" fmla="*/ 243417 w 831"/>
                <a:gd name="T75" fmla="*/ 398807 h 812"/>
                <a:gd name="T76" fmla="*/ 262310 w 831"/>
                <a:gd name="T77" fmla="*/ 391499 h 812"/>
                <a:gd name="T78" fmla="*/ 271537 w 831"/>
                <a:gd name="T79" fmla="*/ 379493 h 812"/>
                <a:gd name="T80" fmla="*/ 256598 w 831"/>
                <a:gd name="T81" fmla="*/ 365399 h 812"/>
                <a:gd name="T82" fmla="*/ 238144 w 831"/>
                <a:gd name="T83" fmla="*/ 334601 h 812"/>
                <a:gd name="T84" fmla="*/ 231114 w 831"/>
                <a:gd name="T85" fmla="*/ 325727 h 812"/>
                <a:gd name="T86" fmla="*/ 231114 w 831"/>
                <a:gd name="T87" fmla="*/ 301715 h 812"/>
                <a:gd name="T88" fmla="*/ 255719 w 831"/>
                <a:gd name="T89" fmla="*/ 293885 h 812"/>
                <a:gd name="T90" fmla="*/ 273295 w 831"/>
                <a:gd name="T91" fmla="*/ 277181 h 812"/>
                <a:gd name="T92" fmla="*/ 302294 w 831"/>
                <a:gd name="T93" fmla="*/ 217673 h 812"/>
                <a:gd name="T94" fmla="*/ 320748 w 831"/>
                <a:gd name="T95" fmla="*/ 192096 h 812"/>
                <a:gd name="T96" fmla="*/ 318551 w 831"/>
                <a:gd name="T97" fmla="*/ 172260 h 812"/>
                <a:gd name="T98" fmla="*/ 320308 w 831"/>
                <a:gd name="T99" fmla="*/ 159210 h 812"/>
                <a:gd name="T100" fmla="*/ 329975 w 831"/>
                <a:gd name="T101" fmla="*/ 150858 h 812"/>
                <a:gd name="T102" fmla="*/ 294385 w 831"/>
                <a:gd name="T103" fmla="*/ 108054 h 812"/>
                <a:gd name="T104" fmla="*/ 333050 w 831"/>
                <a:gd name="T105" fmla="*/ 73080 h 812"/>
                <a:gd name="T106" fmla="*/ 353701 w 831"/>
                <a:gd name="T107" fmla="*/ 64206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93" name="Freeform 262"/>
            <p:cNvSpPr>
              <a:spLocks/>
            </p:cNvSpPr>
            <p:nvPr>
              <p:custDataLst>
                <p:tags r:id="rId188"/>
              </p:custDataLst>
            </p:nvPr>
          </p:nvSpPr>
          <p:spPr bwMode="auto">
            <a:xfrm>
              <a:off x="8610319" y="2860563"/>
              <a:ext cx="325215" cy="609494"/>
            </a:xfrm>
            <a:custGeom>
              <a:avLst/>
              <a:gdLst>
                <a:gd name="T0" fmla="*/ 191387 w 505"/>
                <a:gd name="T1" fmla="*/ 557569 h 1121"/>
                <a:gd name="T2" fmla="*/ 193572 w 505"/>
                <a:gd name="T3" fmla="*/ 537189 h 1121"/>
                <a:gd name="T4" fmla="*/ 174346 w 505"/>
                <a:gd name="T5" fmla="*/ 534054 h 1121"/>
                <a:gd name="T6" fmla="*/ 176967 w 505"/>
                <a:gd name="T7" fmla="*/ 500088 h 1121"/>
                <a:gd name="T8" fmla="*/ 183085 w 505"/>
                <a:gd name="T9" fmla="*/ 486501 h 1121"/>
                <a:gd name="T10" fmla="*/ 180463 w 505"/>
                <a:gd name="T11" fmla="*/ 469779 h 1121"/>
                <a:gd name="T12" fmla="*/ 173909 w 505"/>
                <a:gd name="T13" fmla="*/ 466644 h 1121"/>
                <a:gd name="T14" fmla="*/ 166917 w 505"/>
                <a:gd name="T15" fmla="*/ 437903 h 1121"/>
                <a:gd name="T16" fmla="*/ 141574 w 505"/>
                <a:gd name="T17" fmla="*/ 375719 h 1121"/>
                <a:gd name="T18" fmla="*/ 129339 w 505"/>
                <a:gd name="T19" fmla="*/ 367358 h 1121"/>
                <a:gd name="T20" fmla="*/ 123222 w 505"/>
                <a:gd name="T21" fmla="*/ 375196 h 1121"/>
                <a:gd name="T22" fmla="*/ 98752 w 505"/>
                <a:gd name="T23" fmla="*/ 387738 h 1121"/>
                <a:gd name="T24" fmla="*/ 73846 w 505"/>
                <a:gd name="T25" fmla="*/ 384602 h 1121"/>
                <a:gd name="T26" fmla="*/ 58115 w 505"/>
                <a:gd name="T27" fmla="*/ 296290 h 1121"/>
                <a:gd name="T28" fmla="*/ 44133 w 505"/>
                <a:gd name="T29" fmla="*/ 271730 h 1121"/>
                <a:gd name="T30" fmla="*/ 22285 w 505"/>
                <a:gd name="T31" fmla="*/ 262324 h 1121"/>
                <a:gd name="T32" fmla="*/ 3496 w 505"/>
                <a:gd name="T33" fmla="*/ 246125 h 1121"/>
                <a:gd name="T34" fmla="*/ 10050 w 505"/>
                <a:gd name="T35" fmla="*/ 232538 h 1121"/>
                <a:gd name="T36" fmla="*/ 25343 w 505"/>
                <a:gd name="T37" fmla="*/ 188643 h 1121"/>
                <a:gd name="T38" fmla="*/ 29276 w 505"/>
                <a:gd name="T39" fmla="*/ 144748 h 1121"/>
                <a:gd name="T40" fmla="*/ 34957 w 505"/>
                <a:gd name="T41" fmla="*/ 138478 h 1121"/>
                <a:gd name="T42" fmla="*/ 49376 w 505"/>
                <a:gd name="T43" fmla="*/ 134820 h 1121"/>
                <a:gd name="T44" fmla="*/ 58552 w 505"/>
                <a:gd name="T45" fmla="*/ 116008 h 1121"/>
                <a:gd name="T46" fmla="*/ 61174 w 505"/>
                <a:gd name="T47" fmla="*/ 61139 h 1121"/>
                <a:gd name="T48" fmla="*/ 69476 w 505"/>
                <a:gd name="T49" fmla="*/ 51211 h 1121"/>
                <a:gd name="T50" fmla="*/ 93072 w 505"/>
                <a:gd name="T51" fmla="*/ 38669 h 1121"/>
                <a:gd name="T52" fmla="*/ 102248 w 505"/>
                <a:gd name="T53" fmla="*/ 10974 h 1121"/>
                <a:gd name="T54" fmla="*/ 121037 w 505"/>
                <a:gd name="T55" fmla="*/ 16199 h 1121"/>
                <a:gd name="T56" fmla="*/ 136330 w 505"/>
                <a:gd name="T57" fmla="*/ 25605 h 1121"/>
                <a:gd name="T58" fmla="*/ 147254 w 505"/>
                <a:gd name="T59" fmla="*/ 63752 h 1121"/>
                <a:gd name="T60" fmla="*/ 146380 w 505"/>
                <a:gd name="T61" fmla="*/ 87267 h 1121"/>
                <a:gd name="T62" fmla="*/ 131087 w 505"/>
                <a:gd name="T63" fmla="*/ 112872 h 1121"/>
                <a:gd name="T64" fmla="*/ 128028 w 505"/>
                <a:gd name="T65" fmla="*/ 128027 h 1121"/>
                <a:gd name="T66" fmla="*/ 135020 w 505"/>
                <a:gd name="T67" fmla="*/ 136388 h 1121"/>
                <a:gd name="T68" fmla="*/ 151187 w 505"/>
                <a:gd name="T69" fmla="*/ 141091 h 1121"/>
                <a:gd name="T70" fmla="*/ 162111 w 505"/>
                <a:gd name="T71" fmla="*/ 152064 h 1121"/>
                <a:gd name="T72" fmla="*/ 173909 w 505"/>
                <a:gd name="T73" fmla="*/ 180282 h 1121"/>
                <a:gd name="T74" fmla="*/ 187891 w 505"/>
                <a:gd name="T75" fmla="*/ 209023 h 1121"/>
                <a:gd name="T76" fmla="*/ 202748 w 505"/>
                <a:gd name="T77" fmla="*/ 218429 h 1121"/>
                <a:gd name="T78" fmla="*/ 220663 w 505"/>
                <a:gd name="T79" fmla="*/ 218429 h 1121"/>
                <a:gd name="T80" fmla="*/ 207991 w 505"/>
                <a:gd name="T81" fmla="*/ 258143 h 1121"/>
                <a:gd name="T82" fmla="*/ 186580 w 505"/>
                <a:gd name="T83" fmla="*/ 266504 h 1121"/>
                <a:gd name="T84" fmla="*/ 167354 w 505"/>
                <a:gd name="T85" fmla="*/ 275910 h 1121"/>
                <a:gd name="T86" fmla="*/ 157304 w 505"/>
                <a:gd name="T87" fmla="*/ 298903 h 1121"/>
                <a:gd name="T88" fmla="*/ 161674 w 505"/>
                <a:gd name="T89" fmla="*/ 332869 h 1121"/>
                <a:gd name="T90" fmla="*/ 175656 w 505"/>
                <a:gd name="T91" fmla="*/ 356907 h 1121"/>
                <a:gd name="T92" fmla="*/ 187891 w 505"/>
                <a:gd name="T93" fmla="*/ 384080 h 1121"/>
                <a:gd name="T94" fmla="*/ 187017 w 505"/>
                <a:gd name="T95" fmla="*/ 405505 h 1121"/>
                <a:gd name="T96" fmla="*/ 183085 w 505"/>
                <a:gd name="T97" fmla="*/ 418569 h 1121"/>
                <a:gd name="T98" fmla="*/ 190076 w 505"/>
                <a:gd name="T99" fmla="*/ 444696 h 1121"/>
                <a:gd name="T100" fmla="*/ 211050 w 505"/>
                <a:gd name="T101" fmla="*/ 504268 h 1121"/>
                <a:gd name="T102" fmla="*/ 200126 w 505"/>
                <a:gd name="T103" fmla="*/ 565407 h 112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94" name="Freeform 263"/>
            <p:cNvSpPr>
              <a:spLocks/>
            </p:cNvSpPr>
            <p:nvPr>
              <p:custDataLst>
                <p:tags r:id="rId189"/>
              </p:custDataLst>
            </p:nvPr>
          </p:nvSpPr>
          <p:spPr bwMode="auto">
            <a:xfrm>
              <a:off x="4665622" y="3390774"/>
              <a:ext cx="119323" cy="61116"/>
            </a:xfrm>
            <a:custGeom>
              <a:avLst/>
              <a:gdLst>
                <a:gd name="T0" fmla="*/ 80963 w 180"/>
                <a:gd name="T1" fmla="*/ 3671 h 112"/>
                <a:gd name="T2" fmla="*/ 76915 w 180"/>
                <a:gd name="T3" fmla="*/ 12587 h 112"/>
                <a:gd name="T4" fmla="*/ 73316 w 180"/>
                <a:gd name="T5" fmla="*/ 20453 h 112"/>
                <a:gd name="T6" fmla="*/ 68369 w 180"/>
                <a:gd name="T7" fmla="*/ 27796 h 112"/>
                <a:gd name="T8" fmla="*/ 63421 w 180"/>
                <a:gd name="T9" fmla="*/ 34613 h 112"/>
                <a:gd name="T10" fmla="*/ 58023 w 180"/>
                <a:gd name="T11" fmla="*/ 41956 h 112"/>
                <a:gd name="T12" fmla="*/ 51726 w 180"/>
                <a:gd name="T13" fmla="*/ 48249 h 112"/>
                <a:gd name="T14" fmla="*/ 45429 w 180"/>
                <a:gd name="T15" fmla="*/ 53494 h 112"/>
                <a:gd name="T16" fmla="*/ 39132 w 180"/>
                <a:gd name="T17" fmla="*/ 58738 h 112"/>
                <a:gd name="T18" fmla="*/ 36883 w 180"/>
                <a:gd name="T19" fmla="*/ 56116 h 112"/>
                <a:gd name="T20" fmla="*/ 35534 w 180"/>
                <a:gd name="T21" fmla="*/ 52969 h 112"/>
                <a:gd name="T22" fmla="*/ 34184 w 180"/>
                <a:gd name="T23" fmla="*/ 49822 h 112"/>
                <a:gd name="T24" fmla="*/ 33285 w 180"/>
                <a:gd name="T25" fmla="*/ 46151 h 112"/>
                <a:gd name="T26" fmla="*/ 31486 w 180"/>
                <a:gd name="T27" fmla="*/ 42480 h 112"/>
                <a:gd name="T28" fmla="*/ 30586 w 180"/>
                <a:gd name="T29" fmla="*/ 38809 h 112"/>
                <a:gd name="T30" fmla="*/ 29237 w 180"/>
                <a:gd name="T31" fmla="*/ 36187 h 112"/>
                <a:gd name="T32" fmla="*/ 26988 w 180"/>
                <a:gd name="T33" fmla="*/ 33040 h 112"/>
                <a:gd name="T34" fmla="*/ 20241 w 180"/>
                <a:gd name="T35" fmla="*/ 25173 h 112"/>
                <a:gd name="T36" fmla="*/ 16193 w 180"/>
                <a:gd name="T37" fmla="*/ 19929 h 112"/>
                <a:gd name="T38" fmla="*/ 13494 w 180"/>
                <a:gd name="T39" fmla="*/ 17307 h 112"/>
                <a:gd name="T40" fmla="*/ 11245 w 180"/>
                <a:gd name="T41" fmla="*/ 16258 h 112"/>
                <a:gd name="T42" fmla="*/ 8096 w 180"/>
                <a:gd name="T43" fmla="*/ 15733 h 112"/>
                <a:gd name="T44" fmla="*/ 0 w 180"/>
                <a:gd name="T45" fmla="*/ 13636 h 112"/>
                <a:gd name="T46" fmla="*/ 11695 w 180"/>
                <a:gd name="T47" fmla="*/ 7342 h 112"/>
                <a:gd name="T48" fmla="*/ 18442 w 180"/>
                <a:gd name="T49" fmla="*/ 4720 h 112"/>
                <a:gd name="T50" fmla="*/ 25188 w 180"/>
                <a:gd name="T51" fmla="*/ 2622 h 112"/>
                <a:gd name="T52" fmla="*/ 33285 w 180"/>
                <a:gd name="T53" fmla="*/ 1573 h 112"/>
                <a:gd name="T54" fmla="*/ 41831 w 180"/>
                <a:gd name="T55" fmla="*/ 524 h 112"/>
                <a:gd name="T56" fmla="*/ 51277 w 180"/>
                <a:gd name="T57" fmla="*/ 0 h 112"/>
                <a:gd name="T58" fmla="*/ 60722 w 180"/>
                <a:gd name="T59" fmla="*/ 524 h 112"/>
                <a:gd name="T60" fmla="*/ 70618 w 180"/>
                <a:gd name="T61" fmla="*/ 1573 h 112"/>
                <a:gd name="T62" fmla="*/ 80963 w 180"/>
                <a:gd name="T63" fmla="*/ 3671 h 11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95" name="Freeform 264"/>
            <p:cNvSpPr>
              <a:spLocks/>
            </p:cNvSpPr>
            <p:nvPr>
              <p:custDataLst>
                <p:tags r:id="rId190"/>
              </p:custDataLst>
            </p:nvPr>
          </p:nvSpPr>
          <p:spPr bwMode="auto">
            <a:xfrm>
              <a:off x="4789626" y="3476663"/>
              <a:ext cx="109964" cy="104061"/>
            </a:xfrm>
            <a:custGeom>
              <a:avLst/>
              <a:gdLst>
                <a:gd name="T0" fmla="*/ 0 w 173"/>
                <a:gd name="T1" fmla="*/ 35421 h 192"/>
                <a:gd name="T2" fmla="*/ 11645 w 173"/>
                <a:gd name="T3" fmla="*/ 21878 h 192"/>
                <a:gd name="T4" fmla="*/ 21995 w 173"/>
                <a:gd name="T5" fmla="*/ 10939 h 192"/>
                <a:gd name="T6" fmla="*/ 24152 w 173"/>
                <a:gd name="T7" fmla="*/ 8334 h 192"/>
                <a:gd name="T8" fmla="*/ 27171 w 173"/>
                <a:gd name="T9" fmla="*/ 6251 h 192"/>
                <a:gd name="T10" fmla="*/ 30190 w 173"/>
                <a:gd name="T11" fmla="*/ 4167 h 192"/>
                <a:gd name="T12" fmla="*/ 32778 w 173"/>
                <a:gd name="T13" fmla="*/ 3125 h 192"/>
                <a:gd name="T14" fmla="*/ 35797 w 173"/>
                <a:gd name="T15" fmla="*/ 1563 h 192"/>
                <a:gd name="T16" fmla="*/ 38815 w 173"/>
                <a:gd name="T17" fmla="*/ 1042 h 192"/>
                <a:gd name="T18" fmla="*/ 42266 w 173"/>
                <a:gd name="T19" fmla="*/ 521 h 192"/>
                <a:gd name="T20" fmla="*/ 46147 w 173"/>
                <a:gd name="T21" fmla="*/ 0 h 192"/>
                <a:gd name="T22" fmla="*/ 50029 w 173"/>
                <a:gd name="T23" fmla="*/ 521 h 192"/>
                <a:gd name="T24" fmla="*/ 53479 w 173"/>
                <a:gd name="T25" fmla="*/ 1042 h 192"/>
                <a:gd name="T26" fmla="*/ 56929 w 173"/>
                <a:gd name="T27" fmla="*/ 2605 h 192"/>
                <a:gd name="T28" fmla="*/ 59948 w 173"/>
                <a:gd name="T29" fmla="*/ 4167 h 192"/>
                <a:gd name="T30" fmla="*/ 62536 w 173"/>
                <a:gd name="T31" fmla="*/ 6772 h 192"/>
                <a:gd name="T32" fmla="*/ 65124 w 173"/>
                <a:gd name="T33" fmla="*/ 9897 h 192"/>
                <a:gd name="T34" fmla="*/ 66849 w 173"/>
                <a:gd name="T35" fmla="*/ 12502 h 192"/>
                <a:gd name="T36" fmla="*/ 69005 w 173"/>
                <a:gd name="T37" fmla="*/ 15627 h 192"/>
                <a:gd name="T38" fmla="*/ 70299 w 173"/>
                <a:gd name="T39" fmla="*/ 19273 h 192"/>
                <a:gd name="T40" fmla="*/ 71593 w 173"/>
                <a:gd name="T41" fmla="*/ 22399 h 192"/>
                <a:gd name="T42" fmla="*/ 72456 w 173"/>
                <a:gd name="T43" fmla="*/ 26045 h 192"/>
                <a:gd name="T44" fmla="*/ 72887 w 173"/>
                <a:gd name="T45" fmla="*/ 29691 h 192"/>
                <a:gd name="T46" fmla="*/ 74181 w 173"/>
                <a:gd name="T47" fmla="*/ 37505 h 192"/>
                <a:gd name="T48" fmla="*/ 74612 w 173"/>
                <a:gd name="T49" fmla="*/ 45318 h 192"/>
                <a:gd name="T50" fmla="*/ 67711 w 173"/>
                <a:gd name="T51" fmla="*/ 59383 h 192"/>
                <a:gd name="T52" fmla="*/ 62967 w 173"/>
                <a:gd name="T53" fmla="*/ 71363 h 192"/>
                <a:gd name="T54" fmla="*/ 59948 w 173"/>
                <a:gd name="T55" fmla="*/ 77093 h 192"/>
                <a:gd name="T56" fmla="*/ 56067 w 173"/>
                <a:gd name="T57" fmla="*/ 83344 h 192"/>
                <a:gd name="T58" fmla="*/ 50460 w 173"/>
                <a:gd name="T59" fmla="*/ 90637 h 192"/>
                <a:gd name="T60" fmla="*/ 42697 w 173"/>
                <a:gd name="T61" fmla="*/ 100013 h 192"/>
                <a:gd name="T62" fmla="*/ 37090 w 173"/>
                <a:gd name="T63" fmla="*/ 95325 h 192"/>
                <a:gd name="T64" fmla="*/ 31915 w 173"/>
                <a:gd name="T65" fmla="*/ 91679 h 192"/>
                <a:gd name="T66" fmla="*/ 27171 w 173"/>
                <a:gd name="T67" fmla="*/ 88032 h 192"/>
                <a:gd name="T68" fmla="*/ 23289 w 173"/>
                <a:gd name="T69" fmla="*/ 84907 h 192"/>
                <a:gd name="T70" fmla="*/ 19839 w 173"/>
                <a:gd name="T71" fmla="*/ 81261 h 192"/>
                <a:gd name="T72" fmla="*/ 17251 w 173"/>
                <a:gd name="T73" fmla="*/ 78135 h 192"/>
                <a:gd name="T74" fmla="*/ 14664 w 173"/>
                <a:gd name="T75" fmla="*/ 75010 h 192"/>
                <a:gd name="T76" fmla="*/ 12938 w 173"/>
                <a:gd name="T77" fmla="*/ 71363 h 192"/>
                <a:gd name="T78" fmla="*/ 9488 w 173"/>
                <a:gd name="T79" fmla="*/ 64071 h 192"/>
                <a:gd name="T80" fmla="*/ 6901 w 173"/>
                <a:gd name="T81" fmla="*/ 55736 h 192"/>
                <a:gd name="T82" fmla="*/ 3882 w 173"/>
                <a:gd name="T83" fmla="*/ 46881 h 192"/>
                <a:gd name="T84" fmla="*/ 0 w 173"/>
                <a:gd name="T85" fmla="*/ 35421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96" name="Freeform 265"/>
            <p:cNvSpPr>
              <a:spLocks/>
            </p:cNvSpPr>
            <p:nvPr>
              <p:custDataLst>
                <p:tags r:id="rId191"/>
              </p:custDataLst>
            </p:nvPr>
          </p:nvSpPr>
          <p:spPr bwMode="auto">
            <a:xfrm>
              <a:off x="4852800" y="3529522"/>
              <a:ext cx="154417" cy="137095"/>
            </a:xfrm>
            <a:custGeom>
              <a:avLst/>
              <a:gdLst>
                <a:gd name="T0" fmla="*/ 33276 w 233"/>
                <a:gd name="T1" fmla="*/ 0 h 252"/>
                <a:gd name="T2" fmla="*/ 37323 w 233"/>
                <a:gd name="T3" fmla="*/ 1046 h 252"/>
                <a:gd name="T4" fmla="*/ 40021 w 233"/>
                <a:gd name="T5" fmla="*/ 1569 h 252"/>
                <a:gd name="T6" fmla="*/ 42719 w 233"/>
                <a:gd name="T7" fmla="*/ 1569 h 252"/>
                <a:gd name="T8" fmla="*/ 44518 w 233"/>
                <a:gd name="T9" fmla="*/ 1046 h 252"/>
                <a:gd name="T10" fmla="*/ 47666 w 233"/>
                <a:gd name="T11" fmla="*/ 523 h 252"/>
                <a:gd name="T12" fmla="*/ 50814 w 233"/>
                <a:gd name="T13" fmla="*/ 0 h 252"/>
                <a:gd name="T14" fmla="*/ 56210 w 233"/>
                <a:gd name="T15" fmla="*/ 8889 h 252"/>
                <a:gd name="T16" fmla="*/ 62955 w 233"/>
                <a:gd name="T17" fmla="*/ 19346 h 252"/>
                <a:gd name="T18" fmla="*/ 64754 w 233"/>
                <a:gd name="T19" fmla="*/ 21961 h 252"/>
                <a:gd name="T20" fmla="*/ 66552 w 233"/>
                <a:gd name="T21" fmla="*/ 24052 h 252"/>
                <a:gd name="T22" fmla="*/ 68801 w 233"/>
                <a:gd name="T23" fmla="*/ 25621 h 252"/>
                <a:gd name="T24" fmla="*/ 70599 w 233"/>
                <a:gd name="T25" fmla="*/ 27189 h 252"/>
                <a:gd name="T26" fmla="*/ 73298 w 233"/>
                <a:gd name="T27" fmla="*/ 28235 h 252"/>
                <a:gd name="T28" fmla="*/ 75546 w 233"/>
                <a:gd name="T29" fmla="*/ 29281 h 252"/>
                <a:gd name="T30" fmla="*/ 78244 w 233"/>
                <a:gd name="T31" fmla="*/ 29281 h 252"/>
                <a:gd name="T32" fmla="*/ 80942 w 233"/>
                <a:gd name="T33" fmla="*/ 29281 h 252"/>
                <a:gd name="T34" fmla="*/ 80942 w 233"/>
                <a:gd name="T35" fmla="*/ 41830 h 252"/>
                <a:gd name="T36" fmla="*/ 86788 w 233"/>
                <a:gd name="T37" fmla="*/ 53856 h 252"/>
                <a:gd name="T38" fmla="*/ 95332 w 233"/>
                <a:gd name="T39" fmla="*/ 66927 h 252"/>
                <a:gd name="T40" fmla="*/ 96681 w 233"/>
                <a:gd name="T41" fmla="*/ 70587 h 252"/>
                <a:gd name="T42" fmla="*/ 98929 w 233"/>
                <a:gd name="T43" fmla="*/ 74247 h 252"/>
                <a:gd name="T44" fmla="*/ 100278 w 233"/>
                <a:gd name="T45" fmla="*/ 78953 h 252"/>
                <a:gd name="T46" fmla="*/ 101627 w 233"/>
                <a:gd name="T47" fmla="*/ 83659 h 252"/>
                <a:gd name="T48" fmla="*/ 103426 w 233"/>
                <a:gd name="T49" fmla="*/ 88888 h 252"/>
                <a:gd name="T50" fmla="*/ 104325 w 233"/>
                <a:gd name="T51" fmla="*/ 94116 h 252"/>
                <a:gd name="T52" fmla="*/ 104775 w 233"/>
                <a:gd name="T53" fmla="*/ 99868 h 252"/>
                <a:gd name="T54" fmla="*/ 104775 w 233"/>
                <a:gd name="T55" fmla="*/ 106665 h 252"/>
                <a:gd name="T56" fmla="*/ 104325 w 233"/>
                <a:gd name="T57" fmla="*/ 112940 h 252"/>
                <a:gd name="T58" fmla="*/ 103426 w 233"/>
                <a:gd name="T59" fmla="*/ 119214 h 252"/>
                <a:gd name="T60" fmla="*/ 102077 w 233"/>
                <a:gd name="T61" fmla="*/ 125489 h 252"/>
                <a:gd name="T62" fmla="*/ 101627 w 233"/>
                <a:gd name="T63" fmla="*/ 131763 h 252"/>
                <a:gd name="T64" fmla="*/ 99829 w 233"/>
                <a:gd name="T65" fmla="*/ 131763 h 252"/>
                <a:gd name="T66" fmla="*/ 96681 w 233"/>
                <a:gd name="T67" fmla="*/ 130717 h 252"/>
                <a:gd name="T68" fmla="*/ 93533 w 233"/>
                <a:gd name="T69" fmla="*/ 128626 h 252"/>
                <a:gd name="T70" fmla="*/ 89036 w 233"/>
                <a:gd name="T71" fmla="*/ 126011 h 252"/>
                <a:gd name="T72" fmla="*/ 79143 w 233"/>
                <a:gd name="T73" fmla="*/ 118168 h 252"/>
                <a:gd name="T74" fmla="*/ 67901 w 233"/>
                <a:gd name="T75" fmla="*/ 108757 h 252"/>
                <a:gd name="T76" fmla="*/ 56210 w 233"/>
                <a:gd name="T77" fmla="*/ 97254 h 252"/>
                <a:gd name="T78" fmla="*/ 44968 w 233"/>
                <a:gd name="T79" fmla="*/ 86273 h 252"/>
                <a:gd name="T80" fmla="*/ 35075 w 233"/>
                <a:gd name="T81" fmla="*/ 75816 h 252"/>
                <a:gd name="T82" fmla="*/ 27430 w 233"/>
                <a:gd name="T83" fmla="*/ 67450 h 252"/>
                <a:gd name="T84" fmla="*/ 24732 w 233"/>
                <a:gd name="T85" fmla="*/ 65359 h 252"/>
                <a:gd name="T86" fmla="*/ 21585 w 233"/>
                <a:gd name="T87" fmla="*/ 62744 h 252"/>
                <a:gd name="T88" fmla="*/ 18437 w 233"/>
                <a:gd name="T89" fmla="*/ 60653 h 252"/>
                <a:gd name="T90" fmla="*/ 14839 w 233"/>
                <a:gd name="T91" fmla="*/ 58561 h 252"/>
                <a:gd name="T92" fmla="*/ 7645 w 233"/>
                <a:gd name="T93" fmla="*/ 54378 h 252"/>
                <a:gd name="T94" fmla="*/ 0 w 233"/>
                <a:gd name="T95" fmla="*/ 51764 h 252"/>
                <a:gd name="T96" fmla="*/ 17987 w 233"/>
                <a:gd name="T97" fmla="*/ 32941 h 252"/>
                <a:gd name="T98" fmla="*/ 26531 w 233"/>
                <a:gd name="T99" fmla="*/ 22483 h 252"/>
                <a:gd name="T100" fmla="*/ 29229 w 233"/>
                <a:gd name="T101" fmla="*/ 17255 h 252"/>
                <a:gd name="T102" fmla="*/ 31028 w 233"/>
                <a:gd name="T103" fmla="*/ 13072 h 252"/>
                <a:gd name="T104" fmla="*/ 32377 w 233"/>
                <a:gd name="T105" fmla="*/ 7320 h 252"/>
                <a:gd name="T106" fmla="*/ 33276 w 233"/>
                <a:gd name="T107" fmla="*/ 0 h 25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97" name="Freeform 266"/>
            <p:cNvSpPr>
              <a:spLocks/>
            </p:cNvSpPr>
            <p:nvPr>
              <p:custDataLst>
                <p:tags r:id="rId192"/>
              </p:custDataLst>
            </p:nvPr>
          </p:nvSpPr>
          <p:spPr bwMode="auto">
            <a:xfrm>
              <a:off x="5168656" y="3445283"/>
              <a:ext cx="154417" cy="209771"/>
            </a:xfrm>
            <a:custGeom>
              <a:avLst/>
              <a:gdLst>
                <a:gd name="T0" fmla="*/ 5537 w 246"/>
                <a:gd name="T1" fmla="*/ 199490 h 380"/>
                <a:gd name="T2" fmla="*/ 5963 w 246"/>
                <a:gd name="T3" fmla="*/ 194715 h 380"/>
                <a:gd name="T4" fmla="*/ 6389 w 246"/>
                <a:gd name="T5" fmla="*/ 190470 h 380"/>
                <a:gd name="T6" fmla="*/ 7666 w 246"/>
                <a:gd name="T7" fmla="*/ 186226 h 380"/>
                <a:gd name="T8" fmla="*/ 8518 w 246"/>
                <a:gd name="T9" fmla="*/ 182512 h 380"/>
                <a:gd name="T10" fmla="*/ 10648 w 246"/>
                <a:gd name="T11" fmla="*/ 176676 h 380"/>
                <a:gd name="T12" fmla="*/ 11074 w 246"/>
                <a:gd name="T13" fmla="*/ 173492 h 380"/>
                <a:gd name="T14" fmla="*/ 10648 w 246"/>
                <a:gd name="T15" fmla="*/ 170309 h 380"/>
                <a:gd name="T16" fmla="*/ 9796 w 246"/>
                <a:gd name="T17" fmla="*/ 166595 h 380"/>
                <a:gd name="T18" fmla="*/ 8092 w 246"/>
                <a:gd name="T19" fmla="*/ 161820 h 380"/>
                <a:gd name="T20" fmla="*/ 5537 w 246"/>
                <a:gd name="T21" fmla="*/ 156515 h 380"/>
                <a:gd name="T22" fmla="*/ 3833 w 246"/>
                <a:gd name="T23" fmla="*/ 151209 h 380"/>
                <a:gd name="T24" fmla="*/ 1704 w 246"/>
                <a:gd name="T25" fmla="*/ 145903 h 380"/>
                <a:gd name="T26" fmla="*/ 426 w 246"/>
                <a:gd name="T27" fmla="*/ 141659 h 380"/>
                <a:gd name="T28" fmla="*/ 0 w 246"/>
                <a:gd name="T29" fmla="*/ 137414 h 380"/>
                <a:gd name="T30" fmla="*/ 426 w 246"/>
                <a:gd name="T31" fmla="*/ 133170 h 380"/>
                <a:gd name="T32" fmla="*/ 852 w 246"/>
                <a:gd name="T33" fmla="*/ 128926 h 380"/>
                <a:gd name="T34" fmla="*/ 1278 w 246"/>
                <a:gd name="T35" fmla="*/ 125212 h 380"/>
                <a:gd name="T36" fmla="*/ 2555 w 246"/>
                <a:gd name="T37" fmla="*/ 122028 h 380"/>
                <a:gd name="T38" fmla="*/ 4685 w 246"/>
                <a:gd name="T39" fmla="*/ 115662 h 380"/>
                <a:gd name="T40" fmla="*/ 8092 w 246"/>
                <a:gd name="T41" fmla="*/ 109825 h 380"/>
                <a:gd name="T42" fmla="*/ 11074 w 246"/>
                <a:gd name="T43" fmla="*/ 104520 h 380"/>
                <a:gd name="T44" fmla="*/ 14481 w 246"/>
                <a:gd name="T45" fmla="*/ 98153 h 380"/>
                <a:gd name="T46" fmla="*/ 17463 w 246"/>
                <a:gd name="T47" fmla="*/ 91787 h 380"/>
                <a:gd name="T48" fmla="*/ 20018 w 246"/>
                <a:gd name="T49" fmla="*/ 84889 h 380"/>
                <a:gd name="T50" fmla="*/ 11074 w 246"/>
                <a:gd name="T51" fmla="*/ 38731 h 380"/>
                <a:gd name="T52" fmla="*/ 11074 w 246"/>
                <a:gd name="T53" fmla="*/ 26528 h 380"/>
                <a:gd name="T54" fmla="*/ 10222 w 246"/>
                <a:gd name="T55" fmla="*/ 17508 h 380"/>
                <a:gd name="T56" fmla="*/ 10222 w 246"/>
                <a:gd name="T57" fmla="*/ 13264 h 380"/>
                <a:gd name="T58" fmla="*/ 10222 w 246"/>
                <a:gd name="T59" fmla="*/ 8489 h 380"/>
                <a:gd name="T60" fmla="*/ 10648 w 246"/>
                <a:gd name="T61" fmla="*/ 4244 h 380"/>
                <a:gd name="T62" fmla="*/ 11074 w 246"/>
                <a:gd name="T63" fmla="*/ 0 h 380"/>
                <a:gd name="T64" fmla="*/ 76665 w 246"/>
                <a:gd name="T65" fmla="*/ 0 h 380"/>
                <a:gd name="T66" fmla="*/ 93701 w 246"/>
                <a:gd name="T67" fmla="*/ 68442 h 380"/>
                <a:gd name="T68" fmla="*/ 93701 w 246"/>
                <a:gd name="T69" fmla="*/ 111417 h 380"/>
                <a:gd name="T70" fmla="*/ 93701 w 246"/>
                <a:gd name="T71" fmla="*/ 116723 h 380"/>
                <a:gd name="T72" fmla="*/ 94127 w 246"/>
                <a:gd name="T73" fmla="*/ 122028 h 380"/>
                <a:gd name="T74" fmla="*/ 94979 w 246"/>
                <a:gd name="T75" fmla="*/ 127334 h 380"/>
                <a:gd name="T76" fmla="*/ 95831 w 246"/>
                <a:gd name="T77" fmla="*/ 132639 h 380"/>
                <a:gd name="T78" fmla="*/ 97109 w 246"/>
                <a:gd name="T79" fmla="*/ 137414 h 380"/>
                <a:gd name="T80" fmla="*/ 99664 w 246"/>
                <a:gd name="T81" fmla="*/ 142190 h 380"/>
                <a:gd name="T82" fmla="*/ 101794 w 246"/>
                <a:gd name="T83" fmla="*/ 147495 h 380"/>
                <a:gd name="T84" fmla="*/ 104775 w 246"/>
                <a:gd name="T85" fmla="*/ 153331 h 380"/>
                <a:gd name="T86" fmla="*/ 95405 w 246"/>
                <a:gd name="T87" fmla="*/ 156515 h 380"/>
                <a:gd name="T88" fmla="*/ 86035 w 246"/>
                <a:gd name="T89" fmla="*/ 160228 h 380"/>
                <a:gd name="T90" fmla="*/ 77091 w 246"/>
                <a:gd name="T91" fmla="*/ 164473 h 380"/>
                <a:gd name="T92" fmla="*/ 68146 w 246"/>
                <a:gd name="T93" fmla="*/ 169248 h 380"/>
                <a:gd name="T94" fmla="*/ 60054 w 246"/>
                <a:gd name="T95" fmla="*/ 174023 h 380"/>
                <a:gd name="T96" fmla="*/ 51110 w 246"/>
                <a:gd name="T97" fmla="*/ 179329 h 380"/>
                <a:gd name="T98" fmla="*/ 42591 w 246"/>
                <a:gd name="T99" fmla="*/ 184104 h 380"/>
                <a:gd name="T100" fmla="*/ 34073 w 246"/>
                <a:gd name="T101" fmla="*/ 189940 h 380"/>
                <a:gd name="T102" fmla="*/ 31944 w 246"/>
                <a:gd name="T103" fmla="*/ 192593 h 380"/>
                <a:gd name="T104" fmla="*/ 29388 w 246"/>
                <a:gd name="T105" fmla="*/ 194715 h 380"/>
                <a:gd name="T106" fmla="*/ 26407 w 246"/>
                <a:gd name="T107" fmla="*/ 197368 h 380"/>
                <a:gd name="T108" fmla="*/ 22999 w 246"/>
                <a:gd name="T109" fmla="*/ 199490 h 380"/>
                <a:gd name="T110" fmla="*/ 19592 w 246"/>
                <a:gd name="T111" fmla="*/ 201081 h 380"/>
                <a:gd name="T112" fmla="*/ 15333 w 246"/>
                <a:gd name="T113" fmla="*/ 201612 h 380"/>
                <a:gd name="T114" fmla="*/ 13203 w 246"/>
                <a:gd name="T115" fmla="*/ 201612 h 380"/>
                <a:gd name="T116" fmla="*/ 10648 w 246"/>
                <a:gd name="T117" fmla="*/ 201081 h 380"/>
                <a:gd name="T118" fmla="*/ 8518 w 246"/>
                <a:gd name="T119" fmla="*/ 200551 h 380"/>
                <a:gd name="T120" fmla="*/ 5537 w 246"/>
                <a:gd name="T121" fmla="*/ 199490 h 3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98" name="Freeform 267"/>
            <p:cNvSpPr>
              <a:spLocks/>
            </p:cNvSpPr>
            <p:nvPr>
              <p:custDataLst>
                <p:tags r:id="rId193"/>
              </p:custDataLst>
            </p:nvPr>
          </p:nvSpPr>
          <p:spPr bwMode="auto">
            <a:xfrm>
              <a:off x="4656266" y="3357739"/>
              <a:ext cx="128683" cy="61116"/>
            </a:xfrm>
            <a:custGeom>
              <a:avLst/>
              <a:gdLst>
                <a:gd name="T0" fmla="*/ 3167 w 193"/>
                <a:gd name="T1" fmla="*/ 30915 h 38"/>
                <a:gd name="T2" fmla="*/ 17191 w 193"/>
                <a:gd name="T3" fmla="*/ 17003 h 38"/>
                <a:gd name="T4" fmla="*/ 30311 w 193"/>
                <a:gd name="T5" fmla="*/ 7729 h 38"/>
                <a:gd name="T6" fmla="*/ 36192 w 193"/>
                <a:gd name="T7" fmla="*/ 4637 h 38"/>
                <a:gd name="T8" fmla="*/ 42526 w 193"/>
                <a:gd name="T9" fmla="*/ 3091 h 38"/>
                <a:gd name="T10" fmla="*/ 49764 w 193"/>
                <a:gd name="T11" fmla="*/ 1546 h 38"/>
                <a:gd name="T12" fmla="*/ 57002 w 193"/>
                <a:gd name="T13" fmla="*/ 0 h 38"/>
                <a:gd name="T14" fmla="*/ 62431 w 193"/>
                <a:gd name="T15" fmla="*/ 1546 h 38"/>
                <a:gd name="T16" fmla="*/ 67407 w 193"/>
                <a:gd name="T17" fmla="*/ 1546 h 38"/>
                <a:gd name="T18" fmla="*/ 72384 w 193"/>
                <a:gd name="T19" fmla="*/ 3091 h 38"/>
                <a:gd name="T20" fmla="*/ 76455 w 193"/>
                <a:gd name="T21" fmla="*/ 6183 h 38"/>
                <a:gd name="T22" fmla="*/ 80527 w 193"/>
                <a:gd name="T23" fmla="*/ 9274 h 38"/>
                <a:gd name="T24" fmla="*/ 83241 w 193"/>
                <a:gd name="T25" fmla="*/ 17003 h 38"/>
                <a:gd name="T26" fmla="*/ 84599 w 193"/>
                <a:gd name="T27" fmla="*/ 20095 h 38"/>
                <a:gd name="T28" fmla="*/ 85503 w 193"/>
                <a:gd name="T29" fmla="*/ 27823 h 38"/>
                <a:gd name="T30" fmla="*/ 86408 w 193"/>
                <a:gd name="T31" fmla="*/ 32460 h 38"/>
                <a:gd name="T32" fmla="*/ 87313 w 193"/>
                <a:gd name="T33" fmla="*/ 40189 h 38"/>
                <a:gd name="T34" fmla="*/ 82789 w 193"/>
                <a:gd name="T35" fmla="*/ 41735 h 38"/>
                <a:gd name="T36" fmla="*/ 78265 w 193"/>
                <a:gd name="T37" fmla="*/ 43281 h 38"/>
                <a:gd name="T38" fmla="*/ 74646 w 193"/>
                <a:gd name="T39" fmla="*/ 43281 h 38"/>
                <a:gd name="T40" fmla="*/ 70574 w 193"/>
                <a:gd name="T41" fmla="*/ 43281 h 38"/>
                <a:gd name="T42" fmla="*/ 62431 w 193"/>
                <a:gd name="T43" fmla="*/ 41735 h 38"/>
                <a:gd name="T44" fmla="*/ 54288 w 193"/>
                <a:gd name="T45" fmla="*/ 40189 h 38"/>
                <a:gd name="T46" fmla="*/ 46597 w 193"/>
                <a:gd name="T47" fmla="*/ 40189 h 38"/>
                <a:gd name="T48" fmla="*/ 40264 w 193"/>
                <a:gd name="T49" fmla="*/ 43281 h 38"/>
                <a:gd name="T50" fmla="*/ 34382 w 193"/>
                <a:gd name="T51" fmla="*/ 46372 h 38"/>
                <a:gd name="T52" fmla="*/ 28501 w 193"/>
                <a:gd name="T53" fmla="*/ 49464 h 38"/>
                <a:gd name="T54" fmla="*/ 22168 w 193"/>
                <a:gd name="T55" fmla="*/ 52555 h 38"/>
                <a:gd name="T56" fmla="*/ 15834 w 193"/>
                <a:gd name="T57" fmla="*/ 55647 h 38"/>
                <a:gd name="T58" fmla="*/ 8596 w 193"/>
                <a:gd name="T59" fmla="*/ 57192 h 38"/>
                <a:gd name="T60" fmla="*/ 0 w 193"/>
                <a:gd name="T61" fmla="*/ 58738 h 38"/>
                <a:gd name="T62" fmla="*/ 0 w 193"/>
                <a:gd name="T63" fmla="*/ 51009 h 38"/>
                <a:gd name="T64" fmla="*/ 452 w 193"/>
                <a:gd name="T65" fmla="*/ 44826 h 38"/>
                <a:gd name="T66" fmla="*/ 1357 w 193"/>
                <a:gd name="T67" fmla="*/ 37098 h 38"/>
                <a:gd name="T68" fmla="*/ 3167 w 193"/>
                <a:gd name="T69" fmla="*/ 30915 h 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199" name="Freeform 268"/>
            <p:cNvSpPr>
              <a:spLocks/>
            </p:cNvSpPr>
            <p:nvPr>
              <p:custDataLst>
                <p:tags r:id="rId194"/>
              </p:custDataLst>
            </p:nvPr>
          </p:nvSpPr>
          <p:spPr bwMode="auto">
            <a:xfrm>
              <a:off x="5283297" y="3438674"/>
              <a:ext cx="63173" cy="161871"/>
            </a:xfrm>
            <a:custGeom>
              <a:avLst/>
              <a:gdLst>
                <a:gd name="T0" fmla="*/ 22947 w 99"/>
                <a:gd name="T1" fmla="*/ 6202 h 301"/>
                <a:gd name="T2" fmla="*/ 25545 w 99"/>
                <a:gd name="T3" fmla="*/ 6202 h 301"/>
                <a:gd name="T4" fmla="*/ 25545 w 99"/>
                <a:gd name="T5" fmla="*/ 9820 h 301"/>
                <a:gd name="T6" fmla="*/ 26843 w 99"/>
                <a:gd name="T7" fmla="*/ 13438 h 301"/>
                <a:gd name="T8" fmla="*/ 27276 w 99"/>
                <a:gd name="T9" fmla="*/ 17056 h 301"/>
                <a:gd name="T10" fmla="*/ 28575 w 99"/>
                <a:gd name="T11" fmla="*/ 21708 h 301"/>
                <a:gd name="T12" fmla="*/ 31173 w 99"/>
                <a:gd name="T13" fmla="*/ 29978 h 301"/>
                <a:gd name="T14" fmla="*/ 34204 w 99"/>
                <a:gd name="T15" fmla="*/ 38765 h 301"/>
                <a:gd name="T16" fmla="*/ 37667 w 99"/>
                <a:gd name="T17" fmla="*/ 48068 h 301"/>
                <a:gd name="T18" fmla="*/ 40265 w 99"/>
                <a:gd name="T19" fmla="*/ 57372 h 301"/>
                <a:gd name="T20" fmla="*/ 41564 w 99"/>
                <a:gd name="T21" fmla="*/ 62023 h 301"/>
                <a:gd name="T22" fmla="*/ 42430 w 99"/>
                <a:gd name="T23" fmla="*/ 66675 h 301"/>
                <a:gd name="T24" fmla="*/ 42863 w 99"/>
                <a:gd name="T25" fmla="*/ 71327 h 301"/>
                <a:gd name="T26" fmla="*/ 42863 w 99"/>
                <a:gd name="T27" fmla="*/ 76495 h 301"/>
                <a:gd name="T28" fmla="*/ 42863 w 99"/>
                <a:gd name="T29" fmla="*/ 149373 h 301"/>
                <a:gd name="T30" fmla="*/ 38533 w 99"/>
                <a:gd name="T31" fmla="*/ 149890 h 301"/>
                <a:gd name="T32" fmla="*/ 34637 w 99"/>
                <a:gd name="T33" fmla="*/ 151440 h 301"/>
                <a:gd name="T34" fmla="*/ 31606 w 99"/>
                <a:gd name="T35" fmla="*/ 153508 h 301"/>
                <a:gd name="T36" fmla="*/ 28575 w 99"/>
                <a:gd name="T37" fmla="*/ 155575 h 301"/>
                <a:gd name="T38" fmla="*/ 25545 w 99"/>
                <a:gd name="T39" fmla="*/ 149890 h 301"/>
                <a:gd name="T40" fmla="*/ 23380 w 99"/>
                <a:gd name="T41" fmla="*/ 144721 h 301"/>
                <a:gd name="T42" fmla="*/ 20782 w 99"/>
                <a:gd name="T43" fmla="*/ 140069 h 301"/>
                <a:gd name="T44" fmla="*/ 19483 w 99"/>
                <a:gd name="T45" fmla="*/ 135417 h 301"/>
                <a:gd name="T46" fmla="*/ 18617 w 99"/>
                <a:gd name="T47" fmla="*/ 130249 h 301"/>
                <a:gd name="T48" fmla="*/ 17751 w 99"/>
                <a:gd name="T49" fmla="*/ 125080 h 301"/>
                <a:gd name="T50" fmla="*/ 17318 w 99"/>
                <a:gd name="T51" fmla="*/ 119912 h 301"/>
                <a:gd name="T52" fmla="*/ 17318 w 99"/>
                <a:gd name="T53" fmla="*/ 114743 h 301"/>
                <a:gd name="T54" fmla="*/ 17318 w 99"/>
                <a:gd name="T55" fmla="*/ 72877 h 301"/>
                <a:gd name="T56" fmla="*/ 0 w 99"/>
                <a:gd name="T57" fmla="*/ 3101 h 301"/>
                <a:gd name="T58" fmla="*/ 2165 w 99"/>
                <a:gd name="T59" fmla="*/ 1034 h 301"/>
                <a:gd name="T60" fmla="*/ 4330 w 99"/>
                <a:gd name="T61" fmla="*/ 0 h 301"/>
                <a:gd name="T62" fmla="*/ 6061 w 99"/>
                <a:gd name="T63" fmla="*/ 0 h 301"/>
                <a:gd name="T64" fmla="*/ 8659 w 99"/>
                <a:gd name="T65" fmla="*/ 0 h 301"/>
                <a:gd name="T66" fmla="*/ 11257 w 99"/>
                <a:gd name="T67" fmla="*/ 0 h 301"/>
                <a:gd name="T68" fmla="*/ 13855 w 99"/>
                <a:gd name="T69" fmla="*/ 1034 h 301"/>
                <a:gd name="T70" fmla="*/ 16020 w 99"/>
                <a:gd name="T71" fmla="*/ 2067 h 301"/>
                <a:gd name="T72" fmla="*/ 17751 w 99"/>
                <a:gd name="T73" fmla="*/ 3101 h 301"/>
                <a:gd name="T74" fmla="*/ 20349 w 99"/>
                <a:gd name="T75" fmla="*/ 5169 h 301"/>
                <a:gd name="T76" fmla="*/ 22947 w 99"/>
                <a:gd name="T77" fmla="*/ 6202 h 30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00" name="Freeform 269"/>
            <p:cNvSpPr>
              <a:spLocks/>
            </p:cNvSpPr>
            <p:nvPr>
              <p:custDataLst>
                <p:tags r:id="rId195"/>
              </p:custDataLst>
            </p:nvPr>
          </p:nvSpPr>
          <p:spPr bwMode="auto">
            <a:xfrm>
              <a:off x="5320736" y="3399032"/>
              <a:ext cx="112304" cy="196558"/>
            </a:xfrm>
            <a:custGeom>
              <a:avLst/>
              <a:gdLst>
                <a:gd name="T0" fmla="*/ 0 w 173"/>
                <a:gd name="T1" fmla="*/ 42333 h 357"/>
                <a:gd name="T2" fmla="*/ 3964 w 173"/>
                <a:gd name="T3" fmla="*/ 38100 h 357"/>
                <a:gd name="T4" fmla="*/ 7488 w 173"/>
                <a:gd name="T5" fmla="*/ 34396 h 357"/>
                <a:gd name="T6" fmla="*/ 11012 w 173"/>
                <a:gd name="T7" fmla="*/ 31750 h 357"/>
                <a:gd name="T8" fmla="*/ 14535 w 173"/>
                <a:gd name="T9" fmla="*/ 29633 h 357"/>
                <a:gd name="T10" fmla="*/ 17618 w 173"/>
                <a:gd name="T11" fmla="*/ 26458 h 357"/>
                <a:gd name="T12" fmla="*/ 29511 w 173"/>
                <a:gd name="T13" fmla="*/ 26458 h 357"/>
                <a:gd name="T14" fmla="*/ 41403 w 173"/>
                <a:gd name="T15" fmla="*/ 0 h 357"/>
                <a:gd name="T16" fmla="*/ 44487 w 173"/>
                <a:gd name="T17" fmla="*/ 1587 h 357"/>
                <a:gd name="T18" fmla="*/ 47570 w 173"/>
                <a:gd name="T19" fmla="*/ 3704 h 357"/>
                <a:gd name="T20" fmla="*/ 51094 w 173"/>
                <a:gd name="T21" fmla="*/ 6350 h 357"/>
                <a:gd name="T22" fmla="*/ 54177 w 173"/>
                <a:gd name="T23" fmla="*/ 9525 h 357"/>
                <a:gd name="T24" fmla="*/ 57701 w 173"/>
                <a:gd name="T25" fmla="*/ 11642 h 357"/>
                <a:gd name="T26" fmla="*/ 61224 w 173"/>
                <a:gd name="T27" fmla="*/ 14287 h 357"/>
                <a:gd name="T28" fmla="*/ 63867 w 173"/>
                <a:gd name="T29" fmla="*/ 15346 h 357"/>
                <a:gd name="T30" fmla="*/ 67391 w 173"/>
                <a:gd name="T31" fmla="*/ 15875 h 357"/>
                <a:gd name="T32" fmla="*/ 71795 w 173"/>
                <a:gd name="T33" fmla="*/ 20637 h 357"/>
                <a:gd name="T34" fmla="*/ 76200 w 173"/>
                <a:gd name="T35" fmla="*/ 26458 h 357"/>
                <a:gd name="T36" fmla="*/ 76200 w 173"/>
                <a:gd name="T37" fmla="*/ 32279 h 357"/>
                <a:gd name="T38" fmla="*/ 76200 w 173"/>
                <a:gd name="T39" fmla="*/ 36512 h 357"/>
                <a:gd name="T40" fmla="*/ 76200 w 173"/>
                <a:gd name="T41" fmla="*/ 42333 h 357"/>
                <a:gd name="T42" fmla="*/ 76200 w 173"/>
                <a:gd name="T43" fmla="*/ 51858 h 357"/>
                <a:gd name="T44" fmla="*/ 76200 w 173"/>
                <a:gd name="T45" fmla="*/ 57679 h 357"/>
                <a:gd name="T46" fmla="*/ 75319 w 173"/>
                <a:gd name="T47" fmla="*/ 62442 h 357"/>
                <a:gd name="T48" fmla="*/ 73557 w 173"/>
                <a:gd name="T49" fmla="*/ 67204 h 357"/>
                <a:gd name="T50" fmla="*/ 71795 w 173"/>
                <a:gd name="T51" fmla="*/ 71437 h 357"/>
                <a:gd name="T52" fmla="*/ 66950 w 173"/>
                <a:gd name="T53" fmla="*/ 79904 h 357"/>
                <a:gd name="T54" fmla="*/ 61665 w 173"/>
                <a:gd name="T55" fmla="*/ 88371 h 357"/>
                <a:gd name="T56" fmla="*/ 56379 w 173"/>
                <a:gd name="T57" fmla="*/ 96837 h 357"/>
                <a:gd name="T58" fmla="*/ 51534 w 173"/>
                <a:gd name="T59" fmla="*/ 105833 h 357"/>
                <a:gd name="T60" fmla="*/ 49332 w 173"/>
                <a:gd name="T61" fmla="*/ 110596 h 357"/>
                <a:gd name="T62" fmla="*/ 48010 w 173"/>
                <a:gd name="T63" fmla="*/ 115887 h 357"/>
                <a:gd name="T64" fmla="*/ 47570 w 173"/>
                <a:gd name="T65" fmla="*/ 121179 h 357"/>
                <a:gd name="T66" fmla="*/ 47129 w 173"/>
                <a:gd name="T67" fmla="*/ 127000 h 357"/>
                <a:gd name="T68" fmla="*/ 47570 w 173"/>
                <a:gd name="T69" fmla="*/ 144462 h 357"/>
                <a:gd name="T70" fmla="*/ 48010 w 173"/>
                <a:gd name="T71" fmla="*/ 155045 h 357"/>
                <a:gd name="T72" fmla="*/ 48451 w 173"/>
                <a:gd name="T73" fmla="*/ 159808 h 357"/>
                <a:gd name="T74" fmla="*/ 48010 w 173"/>
                <a:gd name="T75" fmla="*/ 165629 h 357"/>
                <a:gd name="T76" fmla="*/ 48010 w 173"/>
                <a:gd name="T77" fmla="*/ 173037 h 357"/>
                <a:gd name="T78" fmla="*/ 47129 w 173"/>
                <a:gd name="T79" fmla="*/ 182562 h 357"/>
                <a:gd name="T80" fmla="*/ 42725 w 173"/>
                <a:gd name="T81" fmla="*/ 183091 h 357"/>
                <a:gd name="T82" fmla="*/ 38761 w 173"/>
                <a:gd name="T83" fmla="*/ 183620 h 357"/>
                <a:gd name="T84" fmla="*/ 34797 w 173"/>
                <a:gd name="T85" fmla="*/ 184679 h 357"/>
                <a:gd name="T86" fmla="*/ 31273 w 173"/>
                <a:gd name="T87" fmla="*/ 185737 h 357"/>
                <a:gd name="T88" fmla="*/ 27749 w 173"/>
                <a:gd name="T89" fmla="*/ 186795 h 357"/>
                <a:gd name="T90" fmla="*/ 24225 w 173"/>
                <a:gd name="T91" fmla="*/ 187854 h 357"/>
                <a:gd name="T92" fmla="*/ 21142 w 173"/>
                <a:gd name="T93" fmla="*/ 188912 h 357"/>
                <a:gd name="T94" fmla="*/ 17618 w 173"/>
                <a:gd name="T95" fmla="*/ 188912 h 357"/>
                <a:gd name="T96" fmla="*/ 17618 w 173"/>
                <a:gd name="T97" fmla="*/ 114300 h 357"/>
                <a:gd name="T98" fmla="*/ 17618 w 173"/>
                <a:gd name="T99" fmla="*/ 109008 h 357"/>
                <a:gd name="T100" fmla="*/ 17178 w 173"/>
                <a:gd name="T101" fmla="*/ 104246 h 357"/>
                <a:gd name="T102" fmla="*/ 16297 w 173"/>
                <a:gd name="T103" fmla="*/ 99483 h 357"/>
                <a:gd name="T104" fmla="*/ 14976 w 173"/>
                <a:gd name="T105" fmla="*/ 94721 h 357"/>
                <a:gd name="T106" fmla="*/ 12333 w 173"/>
                <a:gd name="T107" fmla="*/ 85196 h 357"/>
                <a:gd name="T108" fmla="*/ 8809 w 173"/>
                <a:gd name="T109" fmla="*/ 75671 h 357"/>
                <a:gd name="T110" fmla="*/ 5726 w 173"/>
                <a:gd name="T111" fmla="*/ 66675 h 357"/>
                <a:gd name="T112" fmla="*/ 3083 w 173"/>
                <a:gd name="T113" fmla="*/ 58208 h 357"/>
                <a:gd name="T114" fmla="*/ 1762 w 173"/>
                <a:gd name="T115" fmla="*/ 53446 h 357"/>
                <a:gd name="T116" fmla="*/ 1321 w 173"/>
                <a:gd name="T117" fmla="*/ 49742 h 357"/>
                <a:gd name="T118" fmla="*/ 0 w 173"/>
                <a:gd name="T119" fmla="*/ 46037 h 357"/>
                <a:gd name="T120" fmla="*/ 0 w 173"/>
                <a:gd name="T121" fmla="*/ 42333 h 3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01" name="Freeform 270"/>
            <p:cNvSpPr>
              <a:spLocks/>
            </p:cNvSpPr>
            <p:nvPr>
              <p:custDataLst>
                <p:tags r:id="rId196"/>
              </p:custDataLst>
            </p:nvPr>
          </p:nvSpPr>
          <p:spPr bwMode="auto">
            <a:xfrm>
              <a:off x="6394644" y="4652706"/>
              <a:ext cx="37435" cy="62766"/>
            </a:xfrm>
            <a:custGeom>
              <a:avLst/>
              <a:gdLst>
                <a:gd name="T0" fmla="*/ 5080 w 50"/>
                <a:gd name="T1" fmla="*/ 0 h 74"/>
                <a:gd name="T2" fmla="*/ 3048 w 50"/>
                <a:gd name="T3" fmla="*/ 11413 h 74"/>
                <a:gd name="T4" fmla="*/ 1016 w 50"/>
                <a:gd name="T5" fmla="*/ 21195 h 74"/>
                <a:gd name="T6" fmla="*/ 0 w 50"/>
                <a:gd name="T7" fmla="*/ 29347 h 74"/>
                <a:gd name="T8" fmla="*/ 0 w 50"/>
                <a:gd name="T9" fmla="*/ 35054 h 74"/>
                <a:gd name="T10" fmla="*/ 0 w 50"/>
                <a:gd name="T11" fmla="*/ 40760 h 74"/>
                <a:gd name="T12" fmla="*/ 1016 w 50"/>
                <a:gd name="T13" fmla="*/ 45651 h 74"/>
                <a:gd name="T14" fmla="*/ 3048 w 50"/>
                <a:gd name="T15" fmla="*/ 49727 h 74"/>
                <a:gd name="T16" fmla="*/ 5080 w 50"/>
                <a:gd name="T17" fmla="*/ 55434 h 74"/>
                <a:gd name="T18" fmla="*/ 25400 w 50"/>
                <a:gd name="T19" fmla="*/ 60325 h 74"/>
                <a:gd name="T20" fmla="*/ 25400 w 50"/>
                <a:gd name="T21" fmla="*/ 41575 h 74"/>
                <a:gd name="T22" fmla="*/ 25400 w 50"/>
                <a:gd name="T23" fmla="*/ 27717 h 74"/>
                <a:gd name="T24" fmla="*/ 25400 w 50"/>
                <a:gd name="T25" fmla="*/ 15489 h 74"/>
                <a:gd name="T26" fmla="*/ 25400 w 50"/>
                <a:gd name="T27" fmla="*/ 0 h 74"/>
                <a:gd name="T28" fmla="*/ 19304 w 50"/>
                <a:gd name="T29" fmla="*/ 0 h 74"/>
                <a:gd name="T30" fmla="*/ 12700 w 50"/>
                <a:gd name="T31" fmla="*/ 0 h 74"/>
                <a:gd name="T32" fmla="*/ 7112 w 50"/>
                <a:gd name="T33" fmla="*/ 0 h 74"/>
                <a:gd name="T34" fmla="*/ 5080 w 50"/>
                <a:gd name="T35" fmla="*/ 0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02" name="Freeform 271"/>
            <p:cNvSpPr>
              <a:spLocks/>
            </p:cNvSpPr>
            <p:nvPr>
              <p:custDataLst>
                <p:tags r:id="rId197"/>
              </p:custDataLst>
            </p:nvPr>
          </p:nvSpPr>
          <p:spPr bwMode="auto">
            <a:xfrm>
              <a:off x="6240226" y="4753467"/>
              <a:ext cx="91247" cy="59463"/>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03" name="Freeform 272"/>
            <p:cNvSpPr>
              <a:spLocks/>
            </p:cNvSpPr>
            <p:nvPr>
              <p:custDataLst>
                <p:tags r:id="rId198"/>
              </p:custDataLst>
            </p:nvPr>
          </p:nvSpPr>
          <p:spPr bwMode="auto">
            <a:xfrm>
              <a:off x="9508750" y="2374956"/>
              <a:ext cx="177816" cy="178387"/>
            </a:xfrm>
            <a:custGeom>
              <a:avLst/>
              <a:gdLst>
                <a:gd name="T0" fmla="*/ 108857 w 266"/>
                <a:gd name="T1" fmla="*/ 4733 h 326"/>
                <a:gd name="T2" fmla="*/ 108857 w 266"/>
                <a:gd name="T3" fmla="*/ 14726 h 326"/>
                <a:gd name="T4" fmla="*/ 112939 w 266"/>
                <a:gd name="T5" fmla="*/ 22089 h 326"/>
                <a:gd name="T6" fmla="*/ 111125 w 266"/>
                <a:gd name="T7" fmla="*/ 28926 h 326"/>
                <a:gd name="T8" fmla="*/ 102054 w 266"/>
                <a:gd name="T9" fmla="*/ 26296 h 326"/>
                <a:gd name="T10" fmla="*/ 95250 w 266"/>
                <a:gd name="T11" fmla="*/ 26822 h 326"/>
                <a:gd name="T12" fmla="*/ 88446 w 266"/>
                <a:gd name="T13" fmla="*/ 34185 h 326"/>
                <a:gd name="T14" fmla="*/ 87539 w 266"/>
                <a:gd name="T15" fmla="*/ 41022 h 326"/>
                <a:gd name="T16" fmla="*/ 89807 w 266"/>
                <a:gd name="T17" fmla="*/ 46807 h 326"/>
                <a:gd name="T18" fmla="*/ 97518 w 266"/>
                <a:gd name="T19" fmla="*/ 57851 h 326"/>
                <a:gd name="T20" fmla="*/ 101600 w 266"/>
                <a:gd name="T21" fmla="*/ 64162 h 326"/>
                <a:gd name="T22" fmla="*/ 102054 w 266"/>
                <a:gd name="T23" fmla="*/ 69947 h 326"/>
                <a:gd name="T24" fmla="*/ 100693 w 266"/>
                <a:gd name="T25" fmla="*/ 75207 h 326"/>
                <a:gd name="T26" fmla="*/ 93889 w 266"/>
                <a:gd name="T27" fmla="*/ 80992 h 326"/>
                <a:gd name="T28" fmla="*/ 90714 w 266"/>
                <a:gd name="T29" fmla="*/ 84147 h 326"/>
                <a:gd name="T30" fmla="*/ 82096 w 266"/>
                <a:gd name="T31" fmla="*/ 87303 h 326"/>
                <a:gd name="T32" fmla="*/ 74386 w 266"/>
                <a:gd name="T33" fmla="*/ 93614 h 326"/>
                <a:gd name="T34" fmla="*/ 72571 w 266"/>
                <a:gd name="T35" fmla="*/ 100451 h 326"/>
                <a:gd name="T36" fmla="*/ 78468 w 266"/>
                <a:gd name="T37" fmla="*/ 108865 h 326"/>
                <a:gd name="T38" fmla="*/ 85725 w 266"/>
                <a:gd name="T39" fmla="*/ 113073 h 326"/>
                <a:gd name="T40" fmla="*/ 97064 w 266"/>
                <a:gd name="T41" fmla="*/ 119384 h 326"/>
                <a:gd name="T42" fmla="*/ 111125 w 266"/>
                <a:gd name="T43" fmla="*/ 136213 h 326"/>
                <a:gd name="T44" fmla="*/ 113846 w 266"/>
                <a:gd name="T45" fmla="*/ 149887 h 326"/>
                <a:gd name="T46" fmla="*/ 99786 w 266"/>
                <a:gd name="T47" fmla="*/ 153043 h 326"/>
                <a:gd name="T48" fmla="*/ 93889 w 266"/>
                <a:gd name="T49" fmla="*/ 156724 h 326"/>
                <a:gd name="T50" fmla="*/ 89807 w 266"/>
                <a:gd name="T51" fmla="*/ 164087 h 326"/>
                <a:gd name="T52" fmla="*/ 85725 w 266"/>
                <a:gd name="T53" fmla="*/ 171450 h 326"/>
                <a:gd name="T54" fmla="*/ 77107 w 266"/>
                <a:gd name="T55" fmla="*/ 168820 h 326"/>
                <a:gd name="T56" fmla="*/ 75746 w 266"/>
                <a:gd name="T57" fmla="*/ 166191 h 326"/>
                <a:gd name="T58" fmla="*/ 69850 w 266"/>
                <a:gd name="T59" fmla="*/ 163035 h 326"/>
                <a:gd name="T60" fmla="*/ 63046 w 266"/>
                <a:gd name="T61" fmla="*/ 158302 h 326"/>
                <a:gd name="T62" fmla="*/ 57150 w 266"/>
                <a:gd name="T63" fmla="*/ 155146 h 326"/>
                <a:gd name="T64" fmla="*/ 44450 w 266"/>
                <a:gd name="T65" fmla="*/ 152517 h 326"/>
                <a:gd name="T66" fmla="*/ 28575 w 266"/>
                <a:gd name="T67" fmla="*/ 145680 h 326"/>
                <a:gd name="T68" fmla="*/ 24493 w 266"/>
                <a:gd name="T69" fmla="*/ 140947 h 326"/>
                <a:gd name="T70" fmla="*/ 24946 w 266"/>
                <a:gd name="T71" fmla="*/ 134636 h 326"/>
                <a:gd name="T72" fmla="*/ 31750 w 266"/>
                <a:gd name="T73" fmla="*/ 128325 h 326"/>
                <a:gd name="T74" fmla="*/ 26761 w 266"/>
                <a:gd name="T75" fmla="*/ 116228 h 326"/>
                <a:gd name="T76" fmla="*/ 15421 w 266"/>
                <a:gd name="T77" fmla="*/ 102029 h 326"/>
                <a:gd name="T78" fmla="*/ 5896 w 266"/>
                <a:gd name="T79" fmla="*/ 95717 h 326"/>
                <a:gd name="T80" fmla="*/ 1814 w 266"/>
                <a:gd name="T81" fmla="*/ 89932 h 326"/>
                <a:gd name="T82" fmla="*/ 8618 w 266"/>
                <a:gd name="T83" fmla="*/ 79940 h 326"/>
                <a:gd name="T84" fmla="*/ 24493 w 266"/>
                <a:gd name="T85" fmla="*/ 65214 h 326"/>
                <a:gd name="T86" fmla="*/ 33111 w 266"/>
                <a:gd name="T87" fmla="*/ 55222 h 326"/>
                <a:gd name="T88" fmla="*/ 39914 w 266"/>
                <a:gd name="T89" fmla="*/ 48385 h 326"/>
                <a:gd name="T90" fmla="*/ 49893 w 266"/>
                <a:gd name="T91" fmla="*/ 46281 h 326"/>
                <a:gd name="T92" fmla="*/ 65314 w 266"/>
                <a:gd name="T93" fmla="*/ 36814 h 326"/>
                <a:gd name="T94" fmla="*/ 76200 w 266"/>
                <a:gd name="T95" fmla="*/ 24192 h 326"/>
                <a:gd name="T96" fmla="*/ 86632 w 266"/>
                <a:gd name="T97" fmla="*/ 11044 h 326"/>
                <a:gd name="T98" fmla="*/ 99786 w 266"/>
                <a:gd name="T99" fmla="*/ 2104 h 326"/>
                <a:gd name="T100" fmla="*/ 107950 w 266"/>
                <a:gd name="T101" fmla="*/ 0 h 32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04" name="Freeform 273"/>
            <p:cNvSpPr>
              <a:spLocks/>
            </p:cNvSpPr>
            <p:nvPr>
              <p:custDataLst>
                <p:tags r:id="rId199"/>
              </p:custDataLst>
            </p:nvPr>
          </p:nvSpPr>
          <p:spPr bwMode="auto">
            <a:xfrm>
              <a:off x="8140042" y="2806055"/>
              <a:ext cx="304158" cy="128835"/>
            </a:xfrm>
            <a:custGeom>
              <a:avLst/>
              <a:gdLst>
                <a:gd name="T0" fmla="*/ 37682 w 471"/>
                <a:gd name="T1" fmla="*/ 0 h 237"/>
                <a:gd name="T2" fmla="*/ 40311 w 471"/>
                <a:gd name="T3" fmla="*/ 3657 h 237"/>
                <a:gd name="T4" fmla="*/ 44693 w 471"/>
                <a:gd name="T5" fmla="*/ 6792 h 237"/>
                <a:gd name="T6" fmla="*/ 54770 w 471"/>
                <a:gd name="T7" fmla="*/ 12017 h 237"/>
                <a:gd name="T8" fmla="*/ 69668 w 471"/>
                <a:gd name="T9" fmla="*/ 19331 h 237"/>
                <a:gd name="T10" fmla="*/ 97710 w 471"/>
                <a:gd name="T11" fmla="*/ 40230 h 237"/>
                <a:gd name="T12" fmla="*/ 110855 w 471"/>
                <a:gd name="T13" fmla="*/ 50679 h 237"/>
                <a:gd name="T14" fmla="*/ 124000 w 471"/>
                <a:gd name="T15" fmla="*/ 59039 h 237"/>
                <a:gd name="T16" fmla="*/ 138460 w 471"/>
                <a:gd name="T17" fmla="*/ 66353 h 237"/>
                <a:gd name="T18" fmla="*/ 155548 w 471"/>
                <a:gd name="T19" fmla="*/ 72623 h 237"/>
                <a:gd name="T20" fmla="*/ 174827 w 471"/>
                <a:gd name="T21" fmla="*/ 76280 h 237"/>
                <a:gd name="T22" fmla="*/ 197612 w 471"/>
                <a:gd name="T23" fmla="*/ 77325 h 237"/>
                <a:gd name="T24" fmla="*/ 198050 w 471"/>
                <a:gd name="T25" fmla="*/ 97702 h 237"/>
                <a:gd name="T26" fmla="*/ 201117 w 471"/>
                <a:gd name="T27" fmla="*/ 110241 h 237"/>
                <a:gd name="T28" fmla="*/ 204622 w 471"/>
                <a:gd name="T29" fmla="*/ 118600 h 237"/>
                <a:gd name="T30" fmla="*/ 204622 w 471"/>
                <a:gd name="T31" fmla="*/ 123303 h 237"/>
                <a:gd name="T32" fmla="*/ 197612 w 471"/>
                <a:gd name="T33" fmla="*/ 123303 h 237"/>
                <a:gd name="T34" fmla="*/ 182276 w 471"/>
                <a:gd name="T35" fmla="*/ 120690 h 237"/>
                <a:gd name="T36" fmla="*/ 158615 w 471"/>
                <a:gd name="T37" fmla="*/ 114421 h 237"/>
                <a:gd name="T38" fmla="*/ 138021 w 471"/>
                <a:gd name="T39" fmla="*/ 108151 h 237"/>
                <a:gd name="T40" fmla="*/ 128820 w 471"/>
                <a:gd name="T41" fmla="*/ 106061 h 237"/>
                <a:gd name="T42" fmla="*/ 125753 w 471"/>
                <a:gd name="T43" fmla="*/ 103971 h 237"/>
                <a:gd name="T44" fmla="*/ 121371 w 471"/>
                <a:gd name="T45" fmla="*/ 99269 h 237"/>
                <a:gd name="T46" fmla="*/ 116990 w 471"/>
                <a:gd name="T47" fmla="*/ 92999 h 237"/>
                <a:gd name="T48" fmla="*/ 111732 w 471"/>
                <a:gd name="T49" fmla="*/ 86730 h 237"/>
                <a:gd name="T50" fmla="*/ 105159 w 471"/>
                <a:gd name="T51" fmla="*/ 83072 h 237"/>
                <a:gd name="T52" fmla="*/ 99463 w 471"/>
                <a:gd name="T53" fmla="*/ 83072 h 237"/>
                <a:gd name="T54" fmla="*/ 89824 w 471"/>
                <a:gd name="T55" fmla="*/ 85162 h 237"/>
                <a:gd name="T56" fmla="*/ 80184 w 471"/>
                <a:gd name="T57" fmla="*/ 87252 h 237"/>
                <a:gd name="T58" fmla="*/ 74050 w 471"/>
                <a:gd name="T59" fmla="*/ 87775 h 237"/>
                <a:gd name="T60" fmla="*/ 69230 w 471"/>
                <a:gd name="T61" fmla="*/ 85685 h 237"/>
                <a:gd name="T62" fmla="*/ 64848 w 471"/>
                <a:gd name="T63" fmla="*/ 80983 h 237"/>
                <a:gd name="T64" fmla="*/ 60905 w 471"/>
                <a:gd name="T65" fmla="*/ 77325 h 237"/>
                <a:gd name="T66" fmla="*/ 53456 w 471"/>
                <a:gd name="T67" fmla="*/ 75758 h 237"/>
                <a:gd name="T68" fmla="*/ 40311 w 471"/>
                <a:gd name="T69" fmla="*/ 70533 h 237"/>
                <a:gd name="T70" fmla="*/ 21032 w 471"/>
                <a:gd name="T71" fmla="*/ 61129 h 237"/>
                <a:gd name="T72" fmla="*/ 5258 w 471"/>
                <a:gd name="T73" fmla="*/ 50157 h 237"/>
                <a:gd name="T74" fmla="*/ 3067 w 471"/>
                <a:gd name="T75" fmla="*/ 0 h 2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05" name="Freeform 274"/>
            <p:cNvSpPr>
              <a:spLocks/>
            </p:cNvSpPr>
            <p:nvPr>
              <p:custDataLst>
                <p:tags r:id="rId200"/>
              </p:custDataLst>
            </p:nvPr>
          </p:nvSpPr>
          <p:spPr bwMode="auto">
            <a:xfrm>
              <a:off x="8458235" y="2863870"/>
              <a:ext cx="107625" cy="67722"/>
            </a:xfrm>
            <a:custGeom>
              <a:avLst/>
              <a:gdLst>
                <a:gd name="T0" fmla="*/ 73025 w 167"/>
                <a:gd name="T1" fmla="*/ 22754 h 123"/>
                <a:gd name="T2" fmla="*/ 71713 w 167"/>
                <a:gd name="T3" fmla="*/ 28575 h 123"/>
                <a:gd name="T4" fmla="*/ 70401 w 167"/>
                <a:gd name="T5" fmla="*/ 34925 h 123"/>
                <a:gd name="T6" fmla="*/ 67778 w 167"/>
                <a:gd name="T7" fmla="*/ 41804 h 123"/>
                <a:gd name="T8" fmla="*/ 65591 w 167"/>
                <a:gd name="T9" fmla="*/ 49212 h 123"/>
                <a:gd name="T10" fmla="*/ 63842 w 167"/>
                <a:gd name="T11" fmla="*/ 52387 h 123"/>
                <a:gd name="T12" fmla="*/ 62093 w 167"/>
                <a:gd name="T13" fmla="*/ 55562 h 123"/>
                <a:gd name="T14" fmla="*/ 60344 w 167"/>
                <a:gd name="T15" fmla="*/ 58208 h 123"/>
                <a:gd name="T16" fmla="*/ 57720 w 167"/>
                <a:gd name="T17" fmla="*/ 60325 h 123"/>
                <a:gd name="T18" fmla="*/ 55534 w 167"/>
                <a:gd name="T19" fmla="*/ 62441 h 123"/>
                <a:gd name="T20" fmla="*/ 52910 w 167"/>
                <a:gd name="T21" fmla="*/ 64029 h 123"/>
                <a:gd name="T22" fmla="*/ 50287 w 167"/>
                <a:gd name="T23" fmla="*/ 64558 h 123"/>
                <a:gd name="T24" fmla="*/ 46788 w 167"/>
                <a:gd name="T25" fmla="*/ 65087 h 123"/>
                <a:gd name="T26" fmla="*/ 43728 w 167"/>
                <a:gd name="T27" fmla="*/ 64558 h 123"/>
                <a:gd name="T28" fmla="*/ 40229 w 167"/>
                <a:gd name="T29" fmla="*/ 62970 h 123"/>
                <a:gd name="T30" fmla="*/ 38043 w 167"/>
                <a:gd name="T31" fmla="*/ 61383 h 123"/>
                <a:gd name="T32" fmla="*/ 36731 w 167"/>
                <a:gd name="T33" fmla="*/ 59795 h 123"/>
                <a:gd name="T34" fmla="*/ 35857 w 167"/>
                <a:gd name="T35" fmla="*/ 57679 h 123"/>
                <a:gd name="T36" fmla="*/ 35419 w 167"/>
                <a:gd name="T37" fmla="*/ 55562 h 123"/>
                <a:gd name="T38" fmla="*/ 31047 w 167"/>
                <a:gd name="T39" fmla="*/ 55033 h 123"/>
                <a:gd name="T40" fmla="*/ 26674 w 167"/>
                <a:gd name="T41" fmla="*/ 54504 h 123"/>
                <a:gd name="T42" fmla="*/ 22301 w 167"/>
                <a:gd name="T43" fmla="*/ 53445 h 123"/>
                <a:gd name="T44" fmla="*/ 17928 w 167"/>
                <a:gd name="T45" fmla="*/ 51858 h 123"/>
                <a:gd name="T46" fmla="*/ 9183 w 167"/>
                <a:gd name="T47" fmla="*/ 48683 h 123"/>
                <a:gd name="T48" fmla="*/ 0 w 167"/>
                <a:gd name="T49" fmla="*/ 45508 h 123"/>
                <a:gd name="T50" fmla="*/ 875 w 167"/>
                <a:gd name="T51" fmla="*/ 40746 h 123"/>
                <a:gd name="T52" fmla="*/ 2186 w 167"/>
                <a:gd name="T53" fmla="*/ 35454 h 123"/>
                <a:gd name="T54" fmla="*/ 3935 w 167"/>
                <a:gd name="T55" fmla="*/ 29633 h 123"/>
                <a:gd name="T56" fmla="*/ 6559 w 167"/>
                <a:gd name="T57" fmla="*/ 22754 h 123"/>
                <a:gd name="T58" fmla="*/ 8746 w 167"/>
                <a:gd name="T59" fmla="*/ 22754 h 123"/>
                <a:gd name="T60" fmla="*/ 11369 w 167"/>
                <a:gd name="T61" fmla="*/ 22225 h 123"/>
                <a:gd name="T62" fmla="*/ 13118 w 167"/>
                <a:gd name="T63" fmla="*/ 21696 h 123"/>
                <a:gd name="T64" fmla="*/ 14430 w 167"/>
                <a:gd name="T65" fmla="*/ 20108 h 123"/>
                <a:gd name="T66" fmla="*/ 17491 w 167"/>
                <a:gd name="T67" fmla="*/ 17462 h 123"/>
                <a:gd name="T68" fmla="*/ 19677 w 167"/>
                <a:gd name="T69" fmla="*/ 13758 h 123"/>
                <a:gd name="T70" fmla="*/ 22738 w 167"/>
                <a:gd name="T71" fmla="*/ 6350 h 123"/>
                <a:gd name="T72" fmla="*/ 26674 w 167"/>
                <a:gd name="T73" fmla="*/ 0 h 123"/>
                <a:gd name="T74" fmla="*/ 27986 w 167"/>
                <a:gd name="T75" fmla="*/ 2117 h 123"/>
                <a:gd name="T76" fmla="*/ 29297 w 167"/>
                <a:gd name="T77" fmla="*/ 3704 h 123"/>
                <a:gd name="T78" fmla="*/ 31921 w 167"/>
                <a:gd name="T79" fmla="*/ 5821 h 123"/>
                <a:gd name="T80" fmla="*/ 34107 w 167"/>
                <a:gd name="T81" fmla="*/ 7408 h 123"/>
                <a:gd name="T82" fmla="*/ 40229 w 167"/>
                <a:gd name="T83" fmla="*/ 11112 h 123"/>
                <a:gd name="T84" fmla="*/ 46788 w 167"/>
                <a:gd name="T85" fmla="*/ 14817 h 123"/>
                <a:gd name="T86" fmla="*/ 53348 w 167"/>
                <a:gd name="T87" fmla="*/ 18521 h 123"/>
                <a:gd name="T88" fmla="*/ 60781 w 167"/>
                <a:gd name="T89" fmla="*/ 20637 h 123"/>
                <a:gd name="T90" fmla="*/ 66903 w 167"/>
                <a:gd name="T91" fmla="*/ 22225 h 123"/>
                <a:gd name="T92" fmla="*/ 73025 w 167"/>
                <a:gd name="T93" fmla="*/ 22754 h 1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06" name="Freeform 275"/>
            <p:cNvSpPr>
              <a:spLocks/>
            </p:cNvSpPr>
            <p:nvPr>
              <p:custDataLst>
                <p:tags r:id="rId201"/>
              </p:custDataLst>
            </p:nvPr>
          </p:nvSpPr>
          <p:spPr bwMode="auto">
            <a:xfrm>
              <a:off x="8444197" y="2938195"/>
              <a:ext cx="196533" cy="173436"/>
            </a:xfrm>
            <a:custGeom>
              <a:avLst/>
              <a:gdLst>
                <a:gd name="T0" fmla="*/ 112868 w 306"/>
                <a:gd name="T1" fmla="*/ 83084 h 321"/>
                <a:gd name="T2" fmla="*/ 109818 w 306"/>
                <a:gd name="T3" fmla="*/ 89835 h 321"/>
                <a:gd name="T4" fmla="*/ 105896 w 306"/>
                <a:gd name="T5" fmla="*/ 94508 h 321"/>
                <a:gd name="T6" fmla="*/ 101538 w 306"/>
                <a:gd name="T7" fmla="*/ 96586 h 321"/>
                <a:gd name="T8" fmla="*/ 97180 w 306"/>
                <a:gd name="T9" fmla="*/ 95547 h 321"/>
                <a:gd name="T10" fmla="*/ 93258 w 306"/>
                <a:gd name="T11" fmla="*/ 92431 h 321"/>
                <a:gd name="T12" fmla="*/ 91079 w 306"/>
                <a:gd name="T13" fmla="*/ 87758 h 321"/>
                <a:gd name="T14" fmla="*/ 89772 w 306"/>
                <a:gd name="T15" fmla="*/ 83084 h 321"/>
                <a:gd name="T16" fmla="*/ 91079 w 306"/>
                <a:gd name="T17" fmla="*/ 76853 h 321"/>
                <a:gd name="T18" fmla="*/ 92822 w 306"/>
                <a:gd name="T19" fmla="*/ 70622 h 321"/>
                <a:gd name="T20" fmla="*/ 100230 w 306"/>
                <a:gd name="T21" fmla="*/ 59198 h 321"/>
                <a:gd name="T22" fmla="*/ 107203 w 306"/>
                <a:gd name="T23" fmla="*/ 48293 h 321"/>
                <a:gd name="T24" fmla="*/ 108946 w 306"/>
                <a:gd name="T25" fmla="*/ 42581 h 321"/>
                <a:gd name="T26" fmla="*/ 110253 w 306"/>
                <a:gd name="T27" fmla="*/ 35830 h 321"/>
                <a:gd name="T28" fmla="*/ 56216 w 306"/>
                <a:gd name="T29" fmla="*/ 35311 h 321"/>
                <a:gd name="T30" fmla="*/ 51858 w 306"/>
                <a:gd name="T31" fmla="*/ 30637 h 321"/>
                <a:gd name="T32" fmla="*/ 48808 w 306"/>
                <a:gd name="T33" fmla="*/ 23367 h 321"/>
                <a:gd name="T34" fmla="*/ 47065 w 306"/>
                <a:gd name="T35" fmla="*/ 14540 h 321"/>
                <a:gd name="T36" fmla="*/ 44014 w 306"/>
                <a:gd name="T37" fmla="*/ 9866 h 321"/>
                <a:gd name="T38" fmla="*/ 39221 w 306"/>
                <a:gd name="T39" fmla="*/ 8828 h 321"/>
                <a:gd name="T40" fmla="*/ 34863 w 306"/>
                <a:gd name="T41" fmla="*/ 6231 h 321"/>
                <a:gd name="T42" fmla="*/ 32684 w 306"/>
                <a:gd name="T43" fmla="*/ 2077 h 321"/>
                <a:gd name="T44" fmla="*/ 28326 w 306"/>
                <a:gd name="T45" fmla="*/ 0 h 321"/>
                <a:gd name="T46" fmla="*/ 21353 w 306"/>
                <a:gd name="T47" fmla="*/ 0 h 321"/>
                <a:gd name="T48" fmla="*/ 14817 w 306"/>
                <a:gd name="T49" fmla="*/ 519 h 321"/>
                <a:gd name="T50" fmla="*/ 9587 w 306"/>
                <a:gd name="T51" fmla="*/ 2596 h 321"/>
                <a:gd name="T52" fmla="*/ 4358 w 306"/>
                <a:gd name="T53" fmla="*/ 7270 h 321"/>
                <a:gd name="T54" fmla="*/ 436 w 306"/>
                <a:gd name="T55" fmla="*/ 12982 h 321"/>
                <a:gd name="T56" fmla="*/ 872 w 306"/>
                <a:gd name="T57" fmla="*/ 18175 h 321"/>
                <a:gd name="T58" fmla="*/ 6537 w 306"/>
                <a:gd name="T59" fmla="*/ 23887 h 321"/>
                <a:gd name="T60" fmla="*/ 15252 w 306"/>
                <a:gd name="T61" fmla="*/ 30118 h 321"/>
                <a:gd name="T62" fmla="*/ 23532 w 306"/>
                <a:gd name="T63" fmla="*/ 34792 h 321"/>
                <a:gd name="T64" fmla="*/ 20482 w 306"/>
                <a:gd name="T65" fmla="*/ 41023 h 321"/>
                <a:gd name="T66" fmla="*/ 10895 w 306"/>
                <a:gd name="T67" fmla="*/ 50370 h 321"/>
                <a:gd name="T68" fmla="*/ 7408 w 306"/>
                <a:gd name="T69" fmla="*/ 55563 h 321"/>
                <a:gd name="T70" fmla="*/ 6101 w 306"/>
                <a:gd name="T71" fmla="*/ 59198 h 321"/>
                <a:gd name="T72" fmla="*/ 6101 w 306"/>
                <a:gd name="T73" fmla="*/ 63352 h 321"/>
                <a:gd name="T74" fmla="*/ 7844 w 306"/>
                <a:gd name="T75" fmla="*/ 66987 h 321"/>
                <a:gd name="T76" fmla="*/ 12202 w 306"/>
                <a:gd name="T77" fmla="*/ 73218 h 321"/>
                <a:gd name="T78" fmla="*/ 20482 w 306"/>
                <a:gd name="T79" fmla="*/ 81007 h 321"/>
                <a:gd name="T80" fmla="*/ 27890 w 306"/>
                <a:gd name="T81" fmla="*/ 85161 h 321"/>
                <a:gd name="T82" fmla="*/ 32684 w 306"/>
                <a:gd name="T83" fmla="*/ 86200 h 321"/>
                <a:gd name="T84" fmla="*/ 46629 w 306"/>
                <a:gd name="T85" fmla="*/ 140724 h 321"/>
                <a:gd name="T86" fmla="*/ 47065 w 306"/>
                <a:gd name="T87" fmla="*/ 136570 h 321"/>
                <a:gd name="T88" fmla="*/ 48808 w 306"/>
                <a:gd name="T89" fmla="*/ 132935 h 321"/>
                <a:gd name="T90" fmla="*/ 55345 w 306"/>
                <a:gd name="T91" fmla="*/ 127742 h 321"/>
                <a:gd name="T92" fmla="*/ 64496 w 306"/>
                <a:gd name="T93" fmla="*/ 124627 h 321"/>
                <a:gd name="T94" fmla="*/ 75826 w 306"/>
                <a:gd name="T95" fmla="*/ 122030 h 321"/>
                <a:gd name="T96" fmla="*/ 75826 w 306"/>
                <a:gd name="T97" fmla="*/ 109048 h 321"/>
                <a:gd name="T98" fmla="*/ 79749 w 306"/>
                <a:gd name="T99" fmla="*/ 110087 h 321"/>
                <a:gd name="T100" fmla="*/ 84106 w 306"/>
                <a:gd name="T101" fmla="*/ 110087 h 321"/>
                <a:gd name="T102" fmla="*/ 92822 w 306"/>
                <a:gd name="T103" fmla="*/ 109048 h 321"/>
                <a:gd name="T104" fmla="*/ 101102 w 306"/>
                <a:gd name="T105" fmla="*/ 135531 h 321"/>
                <a:gd name="T106" fmla="*/ 112868 w 306"/>
                <a:gd name="T107" fmla="*/ 166688 h 321"/>
                <a:gd name="T108" fmla="*/ 118533 w 306"/>
                <a:gd name="T109" fmla="*/ 161495 h 321"/>
                <a:gd name="T110" fmla="*/ 122891 w 306"/>
                <a:gd name="T111" fmla="*/ 156822 h 321"/>
                <a:gd name="T112" fmla="*/ 128556 w 306"/>
                <a:gd name="T113" fmla="*/ 145398 h 321"/>
                <a:gd name="T114" fmla="*/ 133350 w 306"/>
                <a:gd name="T115" fmla="*/ 122030 h 32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07" name="Freeform 276"/>
            <p:cNvSpPr>
              <a:spLocks/>
            </p:cNvSpPr>
            <p:nvPr>
              <p:custDataLst>
                <p:tags r:id="rId202"/>
              </p:custDataLst>
            </p:nvPr>
          </p:nvSpPr>
          <p:spPr bwMode="auto">
            <a:xfrm>
              <a:off x="8912133" y="3058773"/>
              <a:ext cx="297137" cy="280797"/>
            </a:xfrm>
            <a:custGeom>
              <a:avLst/>
              <a:gdLst>
                <a:gd name="T0" fmla="*/ 40237 w 471"/>
                <a:gd name="T1" fmla="*/ 6252 h 518"/>
                <a:gd name="T2" fmla="*/ 28679 w 471"/>
                <a:gd name="T3" fmla="*/ 16672 h 518"/>
                <a:gd name="T4" fmla="*/ 17122 w 471"/>
                <a:gd name="T5" fmla="*/ 25529 h 518"/>
                <a:gd name="T6" fmla="*/ 11557 w 471"/>
                <a:gd name="T7" fmla="*/ 42722 h 518"/>
                <a:gd name="T8" fmla="*/ 3424 w 471"/>
                <a:gd name="T9" fmla="*/ 61477 h 518"/>
                <a:gd name="T10" fmla="*/ 2996 w 471"/>
                <a:gd name="T11" fmla="*/ 70855 h 518"/>
                <a:gd name="T12" fmla="*/ 12842 w 471"/>
                <a:gd name="T13" fmla="*/ 79712 h 518"/>
                <a:gd name="T14" fmla="*/ 21403 w 471"/>
                <a:gd name="T15" fmla="*/ 87527 h 518"/>
                <a:gd name="T16" fmla="*/ 26539 w 471"/>
                <a:gd name="T17" fmla="*/ 89611 h 518"/>
                <a:gd name="T18" fmla="*/ 32104 w 471"/>
                <a:gd name="T19" fmla="*/ 109930 h 518"/>
                <a:gd name="T20" fmla="*/ 35956 w 471"/>
                <a:gd name="T21" fmla="*/ 141710 h 518"/>
                <a:gd name="T22" fmla="*/ 40237 w 471"/>
                <a:gd name="T23" fmla="*/ 155777 h 518"/>
                <a:gd name="T24" fmla="*/ 44517 w 471"/>
                <a:gd name="T25" fmla="*/ 157340 h 518"/>
                <a:gd name="T26" fmla="*/ 47942 w 471"/>
                <a:gd name="T27" fmla="*/ 154735 h 518"/>
                <a:gd name="T28" fmla="*/ 54791 w 471"/>
                <a:gd name="T29" fmla="*/ 139626 h 518"/>
                <a:gd name="T30" fmla="*/ 62067 w 471"/>
                <a:gd name="T31" fmla="*/ 136500 h 518"/>
                <a:gd name="T32" fmla="*/ 68488 w 471"/>
                <a:gd name="T33" fmla="*/ 141710 h 518"/>
                <a:gd name="T34" fmla="*/ 74053 w 471"/>
                <a:gd name="T35" fmla="*/ 144315 h 518"/>
                <a:gd name="T36" fmla="*/ 78333 w 471"/>
                <a:gd name="T37" fmla="*/ 142752 h 518"/>
                <a:gd name="T38" fmla="*/ 82186 w 471"/>
                <a:gd name="T39" fmla="*/ 134938 h 518"/>
                <a:gd name="T40" fmla="*/ 86894 w 471"/>
                <a:gd name="T41" fmla="*/ 127123 h 518"/>
                <a:gd name="T42" fmla="*/ 90747 w 471"/>
                <a:gd name="T43" fmla="*/ 125560 h 518"/>
                <a:gd name="T44" fmla="*/ 103160 w 471"/>
                <a:gd name="T45" fmla="*/ 128686 h 518"/>
                <a:gd name="T46" fmla="*/ 110865 w 471"/>
                <a:gd name="T47" fmla="*/ 141189 h 518"/>
                <a:gd name="T48" fmla="*/ 131840 w 471"/>
                <a:gd name="T49" fmla="*/ 175054 h 518"/>
                <a:gd name="T50" fmla="*/ 145965 w 471"/>
                <a:gd name="T51" fmla="*/ 199020 h 518"/>
                <a:gd name="T52" fmla="*/ 153242 w 471"/>
                <a:gd name="T53" fmla="*/ 218297 h 518"/>
                <a:gd name="T54" fmla="*/ 156667 w 471"/>
                <a:gd name="T55" fmla="*/ 238094 h 518"/>
                <a:gd name="T56" fmla="*/ 153670 w 471"/>
                <a:gd name="T57" fmla="*/ 244867 h 518"/>
                <a:gd name="T58" fmla="*/ 145109 w 471"/>
                <a:gd name="T59" fmla="*/ 253724 h 518"/>
                <a:gd name="T60" fmla="*/ 155382 w 471"/>
                <a:gd name="T61" fmla="*/ 258413 h 518"/>
                <a:gd name="T62" fmla="*/ 167796 w 471"/>
                <a:gd name="T63" fmla="*/ 269875 h 518"/>
                <a:gd name="T64" fmla="*/ 171648 w 471"/>
                <a:gd name="T65" fmla="*/ 259976 h 518"/>
                <a:gd name="T66" fmla="*/ 176785 w 471"/>
                <a:gd name="T67" fmla="*/ 254766 h 518"/>
                <a:gd name="T68" fmla="*/ 190055 w 471"/>
                <a:gd name="T69" fmla="*/ 251640 h 518"/>
                <a:gd name="T70" fmla="*/ 200328 w 471"/>
                <a:gd name="T71" fmla="*/ 228195 h 518"/>
                <a:gd name="T72" fmla="*/ 192195 w 471"/>
                <a:gd name="T73" fmla="*/ 201625 h 518"/>
                <a:gd name="T74" fmla="*/ 180209 w 471"/>
                <a:gd name="T75" fmla="*/ 180785 h 518"/>
                <a:gd name="T76" fmla="*/ 147678 w 471"/>
                <a:gd name="T77" fmla="*/ 144315 h 518"/>
                <a:gd name="T78" fmla="*/ 119426 w 471"/>
                <a:gd name="T79" fmla="*/ 113577 h 518"/>
                <a:gd name="T80" fmla="*/ 95883 w 471"/>
                <a:gd name="T81" fmla="*/ 84401 h 518"/>
                <a:gd name="T82" fmla="*/ 76621 w 471"/>
                <a:gd name="T83" fmla="*/ 54704 h 518"/>
                <a:gd name="T84" fmla="*/ 54362 w 471"/>
                <a:gd name="T85" fmla="*/ 20840 h 518"/>
                <a:gd name="T86" fmla="*/ 49226 w 471"/>
                <a:gd name="T87" fmla="*/ 7294 h 5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08" name="Freeform 277"/>
            <p:cNvSpPr>
              <a:spLocks/>
            </p:cNvSpPr>
            <p:nvPr>
              <p:custDataLst>
                <p:tags r:id="rId203"/>
              </p:custDataLst>
            </p:nvPr>
          </p:nvSpPr>
          <p:spPr bwMode="auto">
            <a:xfrm>
              <a:off x="9033796" y="3319750"/>
              <a:ext cx="196533" cy="135444"/>
            </a:xfrm>
            <a:custGeom>
              <a:avLst/>
              <a:gdLst>
                <a:gd name="T0" fmla="*/ 69178 w 293"/>
                <a:gd name="T1" fmla="*/ 10054 h 246"/>
                <a:gd name="T2" fmla="*/ 81466 w 293"/>
                <a:gd name="T3" fmla="*/ 15875 h 246"/>
                <a:gd name="T4" fmla="*/ 89203 w 293"/>
                <a:gd name="T5" fmla="*/ 15875 h 246"/>
                <a:gd name="T6" fmla="*/ 91934 w 293"/>
                <a:gd name="T7" fmla="*/ 9525 h 246"/>
                <a:gd name="T8" fmla="*/ 95575 w 293"/>
                <a:gd name="T9" fmla="*/ 5292 h 246"/>
                <a:gd name="T10" fmla="*/ 99671 w 293"/>
                <a:gd name="T11" fmla="*/ 3175 h 246"/>
                <a:gd name="T12" fmla="*/ 111504 w 293"/>
                <a:gd name="T13" fmla="*/ 1058 h 246"/>
                <a:gd name="T14" fmla="*/ 133350 w 293"/>
                <a:gd name="T15" fmla="*/ 42333 h 246"/>
                <a:gd name="T16" fmla="*/ 121062 w 293"/>
                <a:gd name="T17" fmla="*/ 56621 h 246"/>
                <a:gd name="T18" fmla="*/ 107863 w 293"/>
                <a:gd name="T19" fmla="*/ 74613 h 246"/>
                <a:gd name="T20" fmla="*/ 102402 w 293"/>
                <a:gd name="T21" fmla="*/ 84138 h 246"/>
                <a:gd name="T22" fmla="*/ 97851 w 293"/>
                <a:gd name="T23" fmla="*/ 94192 h 246"/>
                <a:gd name="T24" fmla="*/ 95120 w 293"/>
                <a:gd name="T25" fmla="*/ 104246 h 246"/>
                <a:gd name="T26" fmla="*/ 93755 w 293"/>
                <a:gd name="T27" fmla="*/ 114300 h 246"/>
                <a:gd name="T28" fmla="*/ 89203 w 293"/>
                <a:gd name="T29" fmla="*/ 114829 h 246"/>
                <a:gd name="T30" fmla="*/ 84652 w 293"/>
                <a:gd name="T31" fmla="*/ 116417 h 246"/>
                <a:gd name="T32" fmla="*/ 77370 w 293"/>
                <a:gd name="T33" fmla="*/ 121179 h 246"/>
                <a:gd name="T34" fmla="*/ 70088 w 293"/>
                <a:gd name="T35" fmla="*/ 126471 h 246"/>
                <a:gd name="T36" fmla="*/ 60531 w 293"/>
                <a:gd name="T37" fmla="*/ 130175 h 246"/>
                <a:gd name="T38" fmla="*/ 46422 w 293"/>
                <a:gd name="T39" fmla="*/ 127000 h 246"/>
                <a:gd name="T40" fmla="*/ 32313 w 293"/>
                <a:gd name="T41" fmla="*/ 122767 h 246"/>
                <a:gd name="T42" fmla="*/ 26852 w 293"/>
                <a:gd name="T43" fmla="*/ 119592 h 246"/>
                <a:gd name="T44" fmla="*/ 22301 w 293"/>
                <a:gd name="T45" fmla="*/ 116417 h 246"/>
                <a:gd name="T46" fmla="*/ 19570 w 293"/>
                <a:gd name="T47" fmla="*/ 112183 h 246"/>
                <a:gd name="T48" fmla="*/ 18660 w 293"/>
                <a:gd name="T49" fmla="*/ 107950 h 246"/>
                <a:gd name="T50" fmla="*/ 21391 w 293"/>
                <a:gd name="T51" fmla="*/ 94192 h 246"/>
                <a:gd name="T52" fmla="*/ 20480 w 293"/>
                <a:gd name="T53" fmla="*/ 85725 h 246"/>
                <a:gd name="T54" fmla="*/ 18205 w 293"/>
                <a:gd name="T55" fmla="*/ 77788 h 246"/>
                <a:gd name="T56" fmla="*/ 10923 w 293"/>
                <a:gd name="T57" fmla="*/ 62971 h 246"/>
                <a:gd name="T58" fmla="*/ 3641 w 293"/>
                <a:gd name="T59" fmla="*/ 48154 h 246"/>
                <a:gd name="T60" fmla="*/ 910 w 293"/>
                <a:gd name="T61" fmla="*/ 39158 h 246"/>
                <a:gd name="T62" fmla="*/ 0 w 293"/>
                <a:gd name="T63" fmla="*/ 29104 h 246"/>
                <a:gd name="T64" fmla="*/ 910 w 293"/>
                <a:gd name="T65" fmla="*/ 23813 h 246"/>
                <a:gd name="T66" fmla="*/ 3641 w 293"/>
                <a:gd name="T67" fmla="*/ 19050 h 246"/>
                <a:gd name="T68" fmla="*/ 7737 w 293"/>
                <a:gd name="T69" fmla="*/ 15346 h 246"/>
                <a:gd name="T70" fmla="*/ 11833 w 293"/>
                <a:gd name="T71" fmla="*/ 11642 h 246"/>
                <a:gd name="T72" fmla="*/ 21846 w 293"/>
                <a:gd name="T73" fmla="*/ 7408 h 246"/>
                <a:gd name="T74" fmla="*/ 30493 w 293"/>
                <a:gd name="T75" fmla="*/ 6350 h 246"/>
                <a:gd name="T76" fmla="*/ 43691 w 293"/>
                <a:gd name="T77" fmla="*/ 6350 h 246"/>
                <a:gd name="T78" fmla="*/ 60531 w 293"/>
                <a:gd name="T79" fmla="*/ 6350 h 24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09" name="Freeform 278"/>
            <p:cNvSpPr>
              <a:spLocks/>
            </p:cNvSpPr>
            <p:nvPr>
              <p:custDataLst>
                <p:tags r:id="rId204"/>
              </p:custDataLst>
            </p:nvPr>
          </p:nvSpPr>
          <p:spPr bwMode="auto">
            <a:xfrm>
              <a:off x="9625730" y="2525260"/>
              <a:ext cx="126342" cy="135444"/>
            </a:xfrm>
            <a:custGeom>
              <a:avLst/>
              <a:gdLst>
                <a:gd name="T0" fmla="*/ 7715 w 200"/>
                <a:gd name="T1" fmla="*/ 21696 h 246"/>
                <a:gd name="T2" fmla="*/ 12002 w 200"/>
                <a:gd name="T3" fmla="*/ 13758 h 246"/>
                <a:gd name="T4" fmla="*/ 16288 w 200"/>
                <a:gd name="T5" fmla="*/ 8467 h 246"/>
                <a:gd name="T6" fmla="*/ 21431 w 200"/>
                <a:gd name="T7" fmla="*/ 4763 h 246"/>
                <a:gd name="T8" fmla="*/ 31290 w 200"/>
                <a:gd name="T9" fmla="*/ 529 h 246"/>
                <a:gd name="T10" fmla="*/ 37719 w 200"/>
                <a:gd name="T11" fmla="*/ 6350 h 246"/>
                <a:gd name="T12" fmla="*/ 46292 w 200"/>
                <a:gd name="T13" fmla="*/ 17992 h 246"/>
                <a:gd name="T14" fmla="*/ 53578 w 200"/>
                <a:gd name="T15" fmla="*/ 26458 h 246"/>
                <a:gd name="T16" fmla="*/ 59579 w 200"/>
                <a:gd name="T17" fmla="*/ 30692 h 246"/>
                <a:gd name="T18" fmla="*/ 65151 w 200"/>
                <a:gd name="T19" fmla="*/ 33867 h 246"/>
                <a:gd name="T20" fmla="*/ 71152 w 200"/>
                <a:gd name="T21" fmla="*/ 35454 h 246"/>
                <a:gd name="T22" fmla="*/ 78867 w 200"/>
                <a:gd name="T23" fmla="*/ 50800 h 246"/>
                <a:gd name="T24" fmla="*/ 83582 w 200"/>
                <a:gd name="T25" fmla="*/ 72496 h 246"/>
                <a:gd name="T26" fmla="*/ 85296 w 200"/>
                <a:gd name="T27" fmla="*/ 87313 h 246"/>
                <a:gd name="T28" fmla="*/ 85725 w 200"/>
                <a:gd name="T29" fmla="*/ 97896 h 246"/>
                <a:gd name="T30" fmla="*/ 84868 w 200"/>
                <a:gd name="T31" fmla="*/ 104246 h 246"/>
                <a:gd name="T32" fmla="*/ 83582 w 200"/>
                <a:gd name="T33" fmla="*/ 109537 h 246"/>
                <a:gd name="T34" fmla="*/ 81010 w 200"/>
                <a:gd name="T35" fmla="*/ 113242 h 246"/>
                <a:gd name="T36" fmla="*/ 76724 w 200"/>
                <a:gd name="T37" fmla="*/ 116417 h 246"/>
                <a:gd name="T38" fmla="*/ 70295 w 200"/>
                <a:gd name="T39" fmla="*/ 118533 h 246"/>
                <a:gd name="T40" fmla="*/ 60008 w 200"/>
                <a:gd name="T41" fmla="*/ 118533 h 246"/>
                <a:gd name="T42" fmla="*/ 50578 w 200"/>
                <a:gd name="T43" fmla="*/ 121179 h 246"/>
                <a:gd name="T44" fmla="*/ 47577 w 200"/>
                <a:gd name="T45" fmla="*/ 124354 h 246"/>
                <a:gd name="T46" fmla="*/ 46292 w 200"/>
                <a:gd name="T47" fmla="*/ 128058 h 246"/>
                <a:gd name="T48" fmla="*/ 42005 w 200"/>
                <a:gd name="T49" fmla="*/ 129646 h 246"/>
                <a:gd name="T50" fmla="*/ 36433 w 200"/>
                <a:gd name="T51" fmla="*/ 127000 h 246"/>
                <a:gd name="T52" fmla="*/ 33004 w 200"/>
                <a:gd name="T53" fmla="*/ 121708 h 246"/>
                <a:gd name="T54" fmla="*/ 31290 w 200"/>
                <a:gd name="T55" fmla="*/ 114300 h 246"/>
                <a:gd name="T56" fmla="*/ 30861 w 200"/>
                <a:gd name="T57" fmla="*/ 101600 h 246"/>
                <a:gd name="T58" fmla="*/ 30432 w 200"/>
                <a:gd name="T59" fmla="*/ 88900 h 246"/>
                <a:gd name="T60" fmla="*/ 29575 w 200"/>
                <a:gd name="T61" fmla="*/ 81492 h 246"/>
                <a:gd name="T62" fmla="*/ 27432 w 200"/>
                <a:gd name="T63" fmla="*/ 75142 h 246"/>
                <a:gd name="T64" fmla="*/ 24003 w 200"/>
                <a:gd name="T65" fmla="*/ 70908 h 246"/>
                <a:gd name="T66" fmla="*/ 17145 w 200"/>
                <a:gd name="T67" fmla="*/ 66146 h 246"/>
                <a:gd name="T68" fmla="*/ 7715 w 200"/>
                <a:gd name="T69" fmla="*/ 60854 h 246"/>
                <a:gd name="T70" fmla="*/ 2572 w 200"/>
                <a:gd name="T71" fmla="*/ 56092 h 246"/>
                <a:gd name="T72" fmla="*/ 429 w 200"/>
                <a:gd name="T73" fmla="*/ 51858 h 246"/>
                <a:gd name="T74" fmla="*/ 429 w 200"/>
                <a:gd name="T75" fmla="*/ 46038 h 246"/>
                <a:gd name="T76" fmla="*/ 2143 w 200"/>
                <a:gd name="T77" fmla="*/ 41275 h 246"/>
                <a:gd name="T78" fmla="*/ 4286 w 200"/>
                <a:gd name="T79" fmla="*/ 35983 h 246"/>
                <a:gd name="T80" fmla="*/ 5572 w 200"/>
                <a:gd name="T81" fmla="*/ 29633 h 2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10" name="Freeform 279"/>
            <p:cNvSpPr>
              <a:spLocks/>
            </p:cNvSpPr>
            <p:nvPr>
              <p:custDataLst>
                <p:tags r:id="rId205"/>
              </p:custDataLst>
            </p:nvPr>
          </p:nvSpPr>
          <p:spPr bwMode="auto">
            <a:xfrm>
              <a:off x="10463336" y="3874737"/>
              <a:ext cx="341593" cy="264279"/>
            </a:xfrm>
            <a:custGeom>
              <a:avLst/>
              <a:gdLst>
                <a:gd name="T0" fmla="*/ 39204 w 538"/>
                <a:gd name="T1" fmla="*/ 10953 h 487"/>
                <a:gd name="T2" fmla="*/ 68929 w 538"/>
                <a:gd name="T3" fmla="*/ 24513 h 487"/>
                <a:gd name="T4" fmla="*/ 87023 w 538"/>
                <a:gd name="T5" fmla="*/ 36509 h 487"/>
                <a:gd name="T6" fmla="*/ 108995 w 538"/>
                <a:gd name="T7" fmla="*/ 57372 h 487"/>
                <a:gd name="T8" fmla="*/ 129243 w 538"/>
                <a:gd name="T9" fmla="*/ 70932 h 487"/>
                <a:gd name="T10" fmla="*/ 128812 w 538"/>
                <a:gd name="T11" fmla="*/ 83971 h 487"/>
                <a:gd name="T12" fmla="*/ 149491 w 538"/>
                <a:gd name="T13" fmla="*/ 106920 h 487"/>
                <a:gd name="T14" fmla="*/ 169308 w 538"/>
                <a:gd name="T15" fmla="*/ 129347 h 487"/>
                <a:gd name="T16" fmla="*/ 163276 w 538"/>
                <a:gd name="T17" fmla="*/ 130390 h 487"/>
                <a:gd name="T18" fmla="*/ 160261 w 538"/>
                <a:gd name="T19" fmla="*/ 133520 h 487"/>
                <a:gd name="T20" fmla="*/ 160261 w 538"/>
                <a:gd name="T21" fmla="*/ 144994 h 487"/>
                <a:gd name="T22" fmla="*/ 162415 w 538"/>
                <a:gd name="T23" fmla="*/ 156990 h 487"/>
                <a:gd name="T24" fmla="*/ 167585 w 538"/>
                <a:gd name="T25" fmla="*/ 169507 h 487"/>
                <a:gd name="T26" fmla="*/ 175339 w 538"/>
                <a:gd name="T27" fmla="*/ 181503 h 487"/>
                <a:gd name="T28" fmla="*/ 184386 w 538"/>
                <a:gd name="T29" fmla="*/ 190891 h 487"/>
                <a:gd name="T30" fmla="*/ 194295 w 538"/>
                <a:gd name="T31" fmla="*/ 196107 h 487"/>
                <a:gd name="T32" fmla="*/ 198603 w 538"/>
                <a:gd name="T33" fmla="*/ 203409 h 487"/>
                <a:gd name="T34" fmla="*/ 203342 w 538"/>
                <a:gd name="T35" fmla="*/ 211754 h 487"/>
                <a:gd name="T36" fmla="*/ 210665 w 538"/>
                <a:gd name="T37" fmla="*/ 217491 h 487"/>
                <a:gd name="T38" fmla="*/ 221005 w 538"/>
                <a:gd name="T39" fmla="*/ 225314 h 487"/>
                <a:gd name="T40" fmla="*/ 223159 w 538"/>
                <a:gd name="T41" fmla="*/ 231573 h 487"/>
                <a:gd name="T42" fmla="*/ 226174 w 538"/>
                <a:gd name="T43" fmla="*/ 234702 h 487"/>
                <a:gd name="T44" fmla="*/ 231775 w 538"/>
                <a:gd name="T45" fmla="*/ 237832 h 487"/>
                <a:gd name="T46" fmla="*/ 230052 w 538"/>
                <a:gd name="T47" fmla="*/ 246177 h 487"/>
                <a:gd name="T48" fmla="*/ 223590 w 538"/>
                <a:gd name="T49" fmla="*/ 252435 h 487"/>
                <a:gd name="T50" fmla="*/ 211096 w 538"/>
                <a:gd name="T51" fmla="*/ 254000 h 487"/>
                <a:gd name="T52" fmla="*/ 193002 w 538"/>
                <a:gd name="T53" fmla="*/ 250349 h 487"/>
                <a:gd name="T54" fmla="*/ 178355 w 538"/>
                <a:gd name="T55" fmla="*/ 243047 h 487"/>
                <a:gd name="T56" fmla="*/ 166292 w 538"/>
                <a:gd name="T57" fmla="*/ 232616 h 487"/>
                <a:gd name="T58" fmla="*/ 152937 w 538"/>
                <a:gd name="T59" fmla="*/ 216448 h 487"/>
                <a:gd name="T60" fmla="*/ 134412 w 538"/>
                <a:gd name="T61" fmla="*/ 190370 h 487"/>
                <a:gd name="T62" fmla="*/ 118042 w 538"/>
                <a:gd name="T63" fmla="*/ 172115 h 487"/>
                <a:gd name="T64" fmla="*/ 105979 w 538"/>
                <a:gd name="T65" fmla="*/ 164813 h 487"/>
                <a:gd name="T66" fmla="*/ 91331 w 538"/>
                <a:gd name="T67" fmla="*/ 161162 h 487"/>
                <a:gd name="T68" fmla="*/ 77546 w 538"/>
                <a:gd name="T69" fmla="*/ 161684 h 487"/>
                <a:gd name="T70" fmla="*/ 65914 w 538"/>
                <a:gd name="T71" fmla="*/ 165335 h 487"/>
                <a:gd name="T72" fmla="*/ 48681 w 538"/>
                <a:gd name="T73" fmla="*/ 179938 h 487"/>
                <a:gd name="T74" fmla="*/ 58590 w 538"/>
                <a:gd name="T75" fmla="*/ 188283 h 487"/>
                <a:gd name="T76" fmla="*/ 60313 w 538"/>
                <a:gd name="T77" fmla="*/ 192977 h 487"/>
                <a:gd name="T78" fmla="*/ 53420 w 538"/>
                <a:gd name="T79" fmla="*/ 209146 h 487"/>
                <a:gd name="T80" fmla="*/ 48681 w 538"/>
                <a:gd name="T81" fmla="*/ 215926 h 487"/>
                <a:gd name="T82" fmla="*/ 20248 w 538"/>
                <a:gd name="T83" fmla="*/ 210189 h 487"/>
                <a:gd name="T84" fmla="*/ 8616 w 538"/>
                <a:gd name="T85" fmla="*/ 135084 h 487"/>
                <a:gd name="T86" fmla="*/ 8616 w 538"/>
                <a:gd name="T87" fmla="*/ 0 h 4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11" name="Freeform 280"/>
            <p:cNvSpPr>
              <a:spLocks/>
            </p:cNvSpPr>
            <p:nvPr>
              <p:custDataLst>
                <p:tags r:id="rId206"/>
              </p:custDataLst>
            </p:nvPr>
          </p:nvSpPr>
          <p:spPr bwMode="auto">
            <a:xfrm>
              <a:off x="10746438" y="3858217"/>
              <a:ext cx="156757" cy="133791"/>
            </a:xfrm>
            <a:custGeom>
              <a:avLst/>
              <a:gdLst>
                <a:gd name="T0" fmla="*/ 57175 w 253"/>
                <a:gd name="T1" fmla="*/ 523 h 246"/>
                <a:gd name="T2" fmla="*/ 66003 w 253"/>
                <a:gd name="T3" fmla="*/ 4182 h 246"/>
                <a:gd name="T4" fmla="*/ 75252 w 253"/>
                <a:gd name="T5" fmla="*/ 10977 h 246"/>
                <a:gd name="T6" fmla="*/ 83660 w 253"/>
                <a:gd name="T7" fmla="*/ 19340 h 246"/>
                <a:gd name="T8" fmla="*/ 91648 w 253"/>
                <a:gd name="T9" fmla="*/ 29795 h 246"/>
                <a:gd name="T10" fmla="*/ 98374 w 253"/>
                <a:gd name="T11" fmla="*/ 39726 h 246"/>
                <a:gd name="T12" fmla="*/ 102999 w 253"/>
                <a:gd name="T13" fmla="*/ 49135 h 246"/>
                <a:gd name="T14" fmla="*/ 105942 w 253"/>
                <a:gd name="T15" fmla="*/ 58021 h 246"/>
                <a:gd name="T16" fmla="*/ 105942 w 253"/>
                <a:gd name="T17" fmla="*/ 66907 h 246"/>
                <a:gd name="T18" fmla="*/ 102158 w 253"/>
                <a:gd name="T19" fmla="*/ 78929 h 246"/>
                <a:gd name="T20" fmla="*/ 96272 w 253"/>
                <a:gd name="T21" fmla="*/ 90952 h 246"/>
                <a:gd name="T22" fmla="*/ 87864 w 253"/>
                <a:gd name="T23" fmla="*/ 101929 h 246"/>
                <a:gd name="T24" fmla="*/ 77354 w 253"/>
                <a:gd name="T25" fmla="*/ 111860 h 246"/>
                <a:gd name="T26" fmla="*/ 66003 w 253"/>
                <a:gd name="T27" fmla="*/ 119701 h 246"/>
                <a:gd name="T28" fmla="*/ 54232 w 253"/>
                <a:gd name="T29" fmla="*/ 125451 h 246"/>
                <a:gd name="T30" fmla="*/ 42040 w 253"/>
                <a:gd name="T31" fmla="*/ 128064 h 246"/>
                <a:gd name="T32" fmla="*/ 31110 w 253"/>
                <a:gd name="T33" fmla="*/ 128064 h 246"/>
                <a:gd name="T34" fmla="*/ 22281 w 253"/>
                <a:gd name="T35" fmla="*/ 125451 h 246"/>
                <a:gd name="T36" fmla="*/ 13873 w 253"/>
                <a:gd name="T37" fmla="*/ 122314 h 246"/>
                <a:gd name="T38" fmla="*/ 4624 w 253"/>
                <a:gd name="T39" fmla="*/ 119701 h 246"/>
                <a:gd name="T40" fmla="*/ 1261 w 253"/>
                <a:gd name="T41" fmla="*/ 114474 h 246"/>
                <a:gd name="T42" fmla="*/ 4204 w 253"/>
                <a:gd name="T43" fmla="*/ 107156 h 246"/>
                <a:gd name="T44" fmla="*/ 9249 w 253"/>
                <a:gd name="T45" fmla="*/ 102451 h 246"/>
                <a:gd name="T46" fmla="*/ 15555 w 253"/>
                <a:gd name="T47" fmla="*/ 99838 h 246"/>
                <a:gd name="T48" fmla="*/ 21020 w 253"/>
                <a:gd name="T49" fmla="*/ 102974 h 246"/>
                <a:gd name="T50" fmla="*/ 25224 w 253"/>
                <a:gd name="T51" fmla="*/ 108201 h 246"/>
                <a:gd name="T52" fmla="*/ 28587 w 253"/>
                <a:gd name="T53" fmla="*/ 105065 h 246"/>
                <a:gd name="T54" fmla="*/ 31530 w 253"/>
                <a:gd name="T55" fmla="*/ 99315 h 246"/>
                <a:gd name="T56" fmla="*/ 35314 w 253"/>
                <a:gd name="T57" fmla="*/ 94088 h 246"/>
                <a:gd name="T58" fmla="*/ 38257 w 253"/>
                <a:gd name="T59" fmla="*/ 94611 h 246"/>
                <a:gd name="T60" fmla="*/ 41200 w 253"/>
                <a:gd name="T61" fmla="*/ 93565 h 246"/>
                <a:gd name="T62" fmla="*/ 44563 w 253"/>
                <a:gd name="T63" fmla="*/ 93043 h 246"/>
                <a:gd name="T64" fmla="*/ 50448 w 253"/>
                <a:gd name="T65" fmla="*/ 90952 h 246"/>
                <a:gd name="T66" fmla="*/ 62640 w 253"/>
                <a:gd name="T67" fmla="*/ 85725 h 246"/>
                <a:gd name="T68" fmla="*/ 75252 w 253"/>
                <a:gd name="T69" fmla="*/ 76839 h 246"/>
                <a:gd name="T70" fmla="*/ 82819 w 253"/>
                <a:gd name="T71" fmla="*/ 70566 h 246"/>
                <a:gd name="T72" fmla="*/ 88285 w 253"/>
                <a:gd name="T73" fmla="*/ 64294 h 246"/>
                <a:gd name="T74" fmla="*/ 91648 w 253"/>
                <a:gd name="T75" fmla="*/ 58021 h 246"/>
                <a:gd name="T76" fmla="*/ 92068 w 253"/>
                <a:gd name="T77" fmla="*/ 51226 h 246"/>
                <a:gd name="T78" fmla="*/ 89966 w 253"/>
                <a:gd name="T79" fmla="*/ 45999 h 246"/>
                <a:gd name="T80" fmla="*/ 88285 w 253"/>
                <a:gd name="T81" fmla="*/ 41817 h 246"/>
                <a:gd name="T82" fmla="*/ 87023 w 253"/>
                <a:gd name="T83" fmla="*/ 37635 h 246"/>
                <a:gd name="T84" fmla="*/ 84501 w 253"/>
                <a:gd name="T85" fmla="*/ 35022 h 246"/>
                <a:gd name="T86" fmla="*/ 80297 w 253"/>
                <a:gd name="T87" fmla="*/ 33976 h 246"/>
                <a:gd name="T88" fmla="*/ 77354 w 253"/>
                <a:gd name="T89" fmla="*/ 31885 h 246"/>
                <a:gd name="T90" fmla="*/ 75673 w 253"/>
                <a:gd name="T91" fmla="*/ 28226 h 246"/>
                <a:gd name="T92" fmla="*/ 58856 w 253"/>
                <a:gd name="T93" fmla="*/ 25613 h 246"/>
                <a:gd name="T94" fmla="*/ 57175 w 253"/>
                <a:gd name="T95" fmla="*/ 22999 h 246"/>
                <a:gd name="T96" fmla="*/ 57175 w 253"/>
                <a:gd name="T97" fmla="*/ 18818 h 246"/>
                <a:gd name="T98" fmla="*/ 58856 w 253"/>
                <a:gd name="T99" fmla="*/ 9409 h 246"/>
                <a:gd name="T100" fmla="*/ 46244 w 253"/>
                <a:gd name="T101" fmla="*/ 5750 h 246"/>
                <a:gd name="T102" fmla="*/ 40779 w 253"/>
                <a:gd name="T103" fmla="*/ 6273 h 246"/>
                <a:gd name="T104" fmla="*/ 36155 w 253"/>
                <a:gd name="T105" fmla="*/ 9409 h 246"/>
                <a:gd name="T106" fmla="*/ 43722 w 253"/>
                <a:gd name="T107" fmla="*/ 2614 h 246"/>
                <a:gd name="T108" fmla="*/ 47506 w 253"/>
                <a:gd name="T109" fmla="*/ 523 h 246"/>
                <a:gd name="T110" fmla="*/ 53391 w 253"/>
                <a:gd name="T111" fmla="*/ 0 h 2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12" name="Freeform 281"/>
            <p:cNvSpPr>
              <a:spLocks/>
            </p:cNvSpPr>
            <p:nvPr>
              <p:custDataLst>
                <p:tags r:id="rId207"/>
              </p:custDataLst>
            </p:nvPr>
          </p:nvSpPr>
          <p:spPr bwMode="auto">
            <a:xfrm>
              <a:off x="8205550" y="3476666"/>
              <a:ext cx="93588" cy="123883"/>
            </a:xfrm>
            <a:custGeom>
              <a:avLst/>
              <a:gdLst>
                <a:gd name="T0" fmla="*/ 18465 w 141"/>
                <a:gd name="T1" fmla="*/ 119063 h 228"/>
                <a:gd name="T2" fmla="*/ 16213 w 141"/>
                <a:gd name="T3" fmla="*/ 114885 h 228"/>
                <a:gd name="T4" fmla="*/ 13060 w 141"/>
                <a:gd name="T5" fmla="*/ 108619 h 228"/>
                <a:gd name="T6" fmla="*/ 9908 w 141"/>
                <a:gd name="T7" fmla="*/ 101308 h 228"/>
                <a:gd name="T8" fmla="*/ 7206 w 141"/>
                <a:gd name="T9" fmla="*/ 92953 h 228"/>
                <a:gd name="T10" fmla="*/ 4504 w 141"/>
                <a:gd name="T11" fmla="*/ 85120 h 228"/>
                <a:gd name="T12" fmla="*/ 2252 w 141"/>
                <a:gd name="T13" fmla="*/ 77287 h 228"/>
                <a:gd name="T14" fmla="*/ 901 w 141"/>
                <a:gd name="T15" fmla="*/ 70498 h 228"/>
                <a:gd name="T16" fmla="*/ 0 w 141"/>
                <a:gd name="T17" fmla="*/ 64231 h 228"/>
                <a:gd name="T18" fmla="*/ 901 w 141"/>
                <a:gd name="T19" fmla="*/ 54309 h 228"/>
                <a:gd name="T20" fmla="*/ 1801 w 141"/>
                <a:gd name="T21" fmla="*/ 45432 h 228"/>
                <a:gd name="T22" fmla="*/ 2702 w 141"/>
                <a:gd name="T23" fmla="*/ 36554 h 228"/>
                <a:gd name="T24" fmla="*/ 4053 w 141"/>
                <a:gd name="T25" fmla="*/ 28721 h 228"/>
                <a:gd name="T26" fmla="*/ 8106 w 141"/>
                <a:gd name="T27" fmla="*/ 14622 h 228"/>
                <a:gd name="T28" fmla="*/ 12610 w 141"/>
                <a:gd name="T29" fmla="*/ 0 h 228"/>
                <a:gd name="T30" fmla="*/ 20266 w 141"/>
                <a:gd name="T31" fmla="*/ 8355 h 228"/>
                <a:gd name="T32" fmla="*/ 27922 w 141"/>
                <a:gd name="T33" fmla="*/ 14622 h 228"/>
                <a:gd name="T34" fmla="*/ 34227 w 141"/>
                <a:gd name="T35" fmla="*/ 19322 h 228"/>
                <a:gd name="T36" fmla="*/ 40082 w 141"/>
                <a:gd name="T37" fmla="*/ 25066 h 228"/>
                <a:gd name="T38" fmla="*/ 42784 w 141"/>
                <a:gd name="T39" fmla="*/ 28721 h 228"/>
                <a:gd name="T40" fmla="*/ 45486 w 141"/>
                <a:gd name="T41" fmla="*/ 32899 h 228"/>
                <a:gd name="T42" fmla="*/ 48188 w 141"/>
                <a:gd name="T43" fmla="*/ 38643 h 228"/>
                <a:gd name="T44" fmla="*/ 51340 w 141"/>
                <a:gd name="T45" fmla="*/ 44910 h 228"/>
                <a:gd name="T46" fmla="*/ 54043 w 141"/>
                <a:gd name="T47" fmla="*/ 52221 h 228"/>
                <a:gd name="T48" fmla="*/ 57195 w 141"/>
                <a:gd name="T49" fmla="*/ 61098 h 228"/>
                <a:gd name="T50" fmla="*/ 59897 w 141"/>
                <a:gd name="T51" fmla="*/ 72064 h 228"/>
                <a:gd name="T52" fmla="*/ 63500 w 141"/>
                <a:gd name="T53" fmla="*/ 84075 h 228"/>
                <a:gd name="T54" fmla="*/ 63050 w 141"/>
                <a:gd name="T55" fmla="*/ 88253 h 228"/>
                <a:gd name="T56" fmla="*/ 62149 w 141"/>
                <a:gd name="T57" fmla="*/ 92430 h 228"/>
                <a:gd name="T58" fmla="*/ 60798 w 141"/>
                <a:gd name="T59" fmla="*/ 97130 h 228"/>
                <a:gd name="T60" fmla="*/ 58996 w 141"/>
                <a:gd name="T61" fmla="*/ 100264 h 228"/>
                <a:gd name="T62" fmla="*/ 57195 w 141"/>
                <a:gd name="T63" fmla="*/ 103919 h 228"/>
                <a:gd name="T64" fmla="*/ 54493 w 141"/>
                <a:gd name="T65" fmla="*/ 106530 h 228"/>
                <a:gd name="T66" fmla="*/ 51791 w 141"/>
                <a:gd name="T67" fmla="*/ 109141 h 228"/>
                <a:gd name="T68" fmla="*/ 48638 w 141"/>
                <a:gd name="T69" fmla="*/ 111230 h 228"/>
                <a:gd name="T70" fmla="*/ 45035 w 141"/>
                <a:gd name="T71" fmla="*/ 113319 h 228"/>
                <a:gd name="T72" fmla="*/ 41883 w 141"/>
                <a:gd name="T73" fmla="*/ 114885 h 228"/>
                <a:gd name="T74" fmla="*/ 38280 w 141"/>
                <a:gd name="T75" fmla="*/ 116452 h 228"/>
                <a:gd name="T76" fmla="*/ 34227 w 141"/>
                <a:gd name="T77" fmla="*/ 117496 h 228"/>
                <a:gd name="T78" fmla="*/ 26571 w 141"/>
                <a:gd name="T79" fmla="*/ 118541 h 228"/>
                <a:gd name="T80" fmla="*/ 18465 w 141"/>
                <a:gd name="T81" fmla="*/ 119063 h 22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13" name="Freeform 283"/>
            <p:cNvSpPr>
              <a:spLocks/>
            </p:cNvSpPr>
            <p:nvPr/>
          </p:nvSpPr>
          <p:spPr bwMode="auto">
            <a:xfrm>
              <a:off x="9769403" y="3428592"/>
              <a:ext cx="36918" cy="60677"/>
            </a:xfrm>
            <a:custGeom>
              <a:avLst/>
              <a:gdLst>
                <a:gd name="T0" fmla="*/ 12 w 60"/>
                <a:gd name="T1" fmla="*/ 37 h 110"/>
                <a:gd name="T2" fmla="*/ 13 w 60"/>
                <a:gd name="T3" fmla="*/ 37 h 110"/>
                <a:gd name="T4" fmla="*/ 15 w 60"/>
                <a:gd name="T5" fmla="*/ 36 h 110"/>
                <a:gd name="T6" fmla="*/ 16 w 60"/>
                <a:gd name="T7" fmla="*/ 34 h 110"/>
                <a:gd name="T8" fmla="*/ 16 w 60"/>
                <a:gd name="T9" fmla="*/ 32 h 110"/>
                <a:gd name="T10" fmla="*/ 17 w 60"/>
                <a:gd name="T11" fmla="*/ 30 h 110"/>
                <a:gd name="T12" fmla="*/ 18 w 60"/>
                <a:gd name="T13" fmla="*/ 28 h 110"/>
                <a:gd name="T14" fmla="*/ 19 w 60"/>
                <a:gd name="T15" fmla="*/ 26 h 110"/>
                <a:gd name="T16" fmla="*/ 19 w 60"/>
                <a:gd name="T17" fmla="*/ 25 h 110"/>
                <a:gd name="T18" fmla="*/ 19 w 60"/>
                <a:gd name="T19" fmla="*/ 20 h 110"/>
                <a:gd name="T20" fmla="*/ 18 w 60"/>
                <a:gd name="T21" fmla="*/ 16 h 110"/>
                <a:gd name="T22" fmla="*/ 18 w 60"/>
                <a:gd name="T23" fmla="*/ 13 h 110"/>
                <a:gd name="T24" fmla="*/ 17 w 60"/>
                <a:gd name="T25" fmla="*/ 10 h 110"/>
                <a:gd name="T26" fmla="*/ 16 w 60"/>
                <a:gd name="T27" fmla="*/ 7 h 110"/>
                <a:gd name="T28" fmla="*/ 15 w 60"/>
                <a:gd name="T29" fmla="*/ 4 h 110"/>
                <a:gd name="T30" fmla="*/ 14 w 60"/>
                <a:gd name="T31" fmla="*/ 2 h 110"/>
                <a:gd name="T32" fmla="*/ 12 w 60"/>
                <a:gd name="T33" fmla="*/ 0 h 110"/>
                <a:gd name="T34" fmla="*/ 11 w 60"/>
                <a:gd name="T35" fmla="*/ 1 h 110"/>
                <a:gd name="T36" fmla="*/ 10 w 60"/>
                <a:gd name="T37" fmla="*/ 3 h 110"/>
                <a:gd name="T38" fmla="*/ 9 w 60"/>
                <a:gd name="T39" fmla="*/ 4 h 110"/>
                <a:gd name="T40" fmla="*/ 8 w 60"/>
                <a:gd name="T41" fmla="*/ 6 h 110"/>
                <a:gd name="T42" fmla="*/ 6 w 60"/>
                <a:gd name="T43" fmla="*/ 10 h 110"/>
                <a:gd name="T44" fmla="*/ 5 w 60"/>
                <a:gd name="T45" fmla="*/ 13 h 110"/>
                <a:gd name="T46" fmla="*/ 3 w 60"/>
                <a:gd name="T47" fmla="*/ 17 h 110"/>
                <a:gd name="T48" fmla="*/ 2 w 60"/>
                <a:gd name="T49" fmla="*/ 21 h 110"/>
                <a:gd name="T50" fmla="*/ 2 w 60"/>
                <a:gd name="T51" fmla="*/ 22 h 110"/>
                <a:gd name="T52" fmla="*/ 1 w 60"/>
                <a:gd name="T53" fmla="*/ 23 h 110"/>
                <a:gd name="T54" fmla="*/ 1 w 60"/>
                <a:gd name="T55" fmla="*/ 24 h 110"/>
                <a:gd name="T56" fmla="*/ 0 w 60"/>
                <a:gd name="T57" fmla="*/ 25 h 110"/>
                <a:gd name="T58" fmla="*/ 0 w 60"/>
                <a:gd name="T59" fmla="*/ 26 h 110"/>
                <a:gd name="T60" fmla="*/ 1 w 60"/>
                <a:gd name="T61" fmla="*/ 28 h 110"/>
                <a:gd name="T62" fmla="*/ 2 w 60"/>
                <a:gd name="T63" fmla="*/ 30 h 110"/>
                <a:gd name="T64" fmla="*/ 4 w 60"/>
                <a:gd name="T65" fmla="*/ 32 h 110"/>
                <a:gd name="T66" fmla="*/ 6 w 60"/>
                <a:gd name="T67" fmla="*/ 34 h 110"/>
                <a:gd name="T68" fmla="*/ 8 w 60"/>
                <a:gd name="T69" fmla="*/ 36 h 110"/>
                <a:gd name="T70" fmla="*/ 10 w 60"/>
                <a:gd name="T71" fmla="*/ 37 h 110"/>
                <a:gd name="T72" fmla="*/ 12 w 60"/>
                <a:gd name="T73" fmla="*/ 37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14" name="Freeform 284"/>
            <p:cNvSpPr>
              <a:spLocks/>
            </p:cNvSpPr>
            <p:nvPr/>
          </p:nvSpPr>
          <p:spPr bwMode="auto">
            <a:xfrm>
              <a:off x="9837414" y="3384318"/>
              <a:ext cx="46635" cy="40999"/>
            </a:xfrm>
            <a:custGeom>
              <a:avLst/>
              <a:gdLst>
                <a:gd name="T0" fmla="*/ 0 w 72"/>
                <a:gd name="T1" fmla="*/ 4 h 75"/>
                <a:gd name="T2" fmla="*/ 3 w 72"/>
                <a:gd name="T3" fmla="*/ 6 h 75"/>
                <a:gd name="T4" fmla="*/ 5 w 72"/>
                <a:gd name="T5" fmla="*/ 8 h 75"/>
                <a:gd name="T6" fmla="*/ 8 w 72"/>
                <a:gd name="T7" fmla="*/ 11 h 75"/>
                <a:gd name="T8" fmla="*/ 10 w 72"/>
                <a:gd name="T9" fmla="*/ 13 h 75"/>
                <a:gd name="T10" fmla="*/ 12 w 72"/>
                <a:gd name="T11" fmla="*/ 16 h 75"/>
                <a:gd name="T12" fmla="*/ 14 w 72"/>
                <a:gd name="T13" fmla="*/ 19 h 75"/>
                <a:gd name="T14" fmla="*/ 15 w 72"/>
                <a:gd name="T15" fmla="*/ 22 h 75"/>
                <a:gd name="T16" fmla="*/ 15 w 72"/>
                <a:gd name="T17" fmla="*/ 25 h 75"/>
                <a:gd name="T18" fmla="*/ 24 w 72"/>
                <a:gd name="T19" fmla="*/ 25 h 75"/>
                <a:gd name="T20" fmla="*/ 22 w 72"/>
                <a:gd name="T21" fmla="*/ 17 h 75"/>
                <a:gd name="T22" fmla="*/ 20 w 72"/>
                <a:gd name="T23" fmla="*/ 11 h 75"/>
                <a:gd name="T24" fmla="*/ 20 w 72"/>
                <a:gd name="T25" fmla="*/ 9 h 75"/>
                <a:gd name="T26" fmla="*/ 21 w 72"/>
                <a:gd name="T27" fmla="*/ 6 h 75"/>
                <a:gd name="T28" fmla="*/ 22 w 72"/>
                <a:gd name="T29" fmla="*/ 4 h 75"/>
                <a:gd name="T30" fmla="*/ 24 w 72"/>
                <a:gd name="T31" fmla="*/ 0 h 75"/>
                <a:gd name="T32" fmla="*/ 17 w 72"/>
                <a:gd name="T33" fmla="*/ 0 h 75"/>
                <a:gd name="T34" fmla="*/ 11 w 72"/>
                <a:gd name="T35" fmla="*/ 0 h 75"/>
                <a:gd name="T36" fmla="*/ 7 w 72"/>
                <a:gd name="T37" fmla="*/ 0 h 75"/>
                <a:gd name="T38" fmla="*/ 4 w 72"/>
                <a:gd name="T39" fmla="*/ 1 h 75"/>
                <a:gd name="T40" fmla="*/ 3 w 72"/>
                <a:gd name="T41" fmla="*/ 2 h 75"/>
                <a:gd name="T42" fmla="*/ 2 w 72"/>
                <a:gd name="T43" fmla="*/ 2 h 75"/>
                <a:gd name="T44" fmla="*/ 1 w 72"/>
                <a:gd name="T45" fmla="*/ 3 h 75"/>
                <a:gd name="T46" fmla="*/ 0 w 72"/>
                <a:gd name="T47" fmla="*/ 4 h 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15" name="Freeform 285"/>
            <p:cNvSpPr>
              <a:spLocks/>
            </p:cNvSpPr>
            <p:nvPr/>
          </p:nvSpPr>
          <p:spPr bwMode="auto">
            <a:xfrm>
              <a:off x="9781068" y="3330197"/>
              <a:ext cx="9715" cy="26238"/>
            </a:xfrm>
            <a:custGeom>
              <a:avLst/>
              <a:gdLst>
                <a:gd name="T0" fmla="*/ 5 w 15"/>
                <a:gd name="T1" fmla="*/ 16 h 49"/>
                <a:gd name="T2" fmla="*/ 5 w 15"/>
                <a:gd name="T3" fmla="*/ 11 h 49"/>
                <a:gd name="T4" fmla="*/ 5 w 15"/>
                <a:gd name="T5" fmla="*/ 6 h 49"/>
                <a:gd name="T6" fmla="*/ 5 w 15"/>
                <a:gd name="T7" fmla="*/ 4 h 49"/>
                <a:gd name="T8" fmla="*/ 4 w 15"/>
                <a:gd name="T9" fmla="*/ 2 h 49"/>
                <a:gd name="T10" fmla="*/ 4 w 15"/>
                <a:gd name="T11" fmla="*/ 1 h 49"/>
                <a:gd name="T12" fmla="*/ 3 w 15"/>
                <a:gd name="T13" fmla="*/ 0 h 49"/>
                <a:gd name="T14" fmla="*/ 1 w 15"/>
                <a:gd name="T15" fmla="*/ 2 h 49"/>
                <a:gd name="T16" fmla="*/ 1 w 15"/>
                <a:gd name="T17" fmla="*/ 5 h 49"/>
                <a:gd name="T18" fmla="*/ 0 w 15"/>
                <a:gd name="T19" fmla="*/ 8 h 49"/>
                <a:gd name="T20" fmla="*/ 0 w 15"/>
                <a:gd name="T21" fmla="*/ 10 h 49"/>
                <a:gd name="T22" fmla="*/ 0 w 15"/>
                <a:gd name="T23" fmla="*/ 12 h 49"/>
                <a:gd name="T24" fmla="*/ 1 w 15"/>
                <a:gd name="T25" fmla="*/ 14 h 49"/>
                <a:gd name="T26" fmla="*/ 2 w 15"/>
                <a:gd name="T27" fmla="*/ 14 h 49"/>
                <a:gd name="T28" fmla="*/ 3 w 15"/>
                <a:gd name="T29" fmla="*/ 15 h 49"/>
                <a:gd name="T30" fmla="*/ 4 w 15"/>
                <a:gd name="T31" fmla="*/ 16 h 49"/>
                <a:gd name="T32" fmla="*/ 5 w 15"/>
                <a:gd name="T33" fmla="*/ 16 h 4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16" name="Freeform 286"/>
            <p:cNvSpPr>
              <a:spLocks/>
            </p:cNvSpPr>
            <p:nvPr/>
          </p:nvSpPr>
          <p:spPr bwMode="auto">
            <a:xfrm>
              <a:off x="9740260" y="3326918"/>
              <a:ext cx="29146" cy="21321"/>
            </a:xfrm>
            <a:custGeom>
              <a:avLst/>
              <a:gdLst>
                <a:gd name="T0" fmla="*/ 6 w 47"/>
                <a:gd name="T1" fmla="*/ 2 h 40"/>
                <a:gd name="T2" fmla="*/ 0 w 47"/>
                <a:gd name="T3" fmla="*/ 12 h 40"/>
                <a:gd name="T4" fmla="*/ 2 w 47"/>
                <a:gd name="T5" fmla="*/ 13 h 40"/>
                <a:gd name="T6" fmla="*/ 4 w 47"/>
                <a:gd name="T7" fmla="*/ 13 h 40"/>
                <a:gd name="T8" fmla="*/ 6 w 47"/>
                <a:gd name="T9" fmla="*/ 13 h 40"/>
                <a:gd name="T10" fmla="*/ 8 w 47"/>
                <a:gd name="T11" fmla="*/ 12 h 40"/>
                <a:gd name="T12" fmla="*/ 10 w 47"/>
                <a:gd name="T13" fmla="*/ 12 h 40"/>
                <a:gd name="T14" fmla="*/ 12 w 47"/>
                <a:gd name="T15" fmla="*/ 11 h 40"/>
                <a:gd name="T16" fmla="*/ 14 w 47"/>
                <a:gd name="T17" fmla="*/ 10 h 40"/>
                <a:gd name="T18" fmla="*/ 15 w 47"/>
                <a:gd name="T19" fmla="*/ 8 h 40"/>
                <a:gd name="T20" fmla="*/ 15 w 47"/>
                <a:gd name="T21" fmla="*/ 0 h 40"/>
                <a:gd name="T22" fmla="*/ 13 w 47"/>
                <a:gd name="T23" fmla="*/ 0 h 40"/>
                <a:gd name="T24" fmla="*/ 11 w 47"/>
                <a:gd name="T25" fmla="*/ 0 h 40"/>
                <a:gd name="T26" fmla="*/ 8 w 47"/>
                <a:gd name="T27" fmla="*/ 1 h 40"/>
                <a:gd name="T28" fmla="*/ 6 w 47"/>
                <a:gd name="T29" fmla="*/ 2 h 4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17" name="Freeform 287"/>
            <p:cNvSpPr>
              <a:spLocks/>
            </p:cNvSpPr>
            <p:nvPr/>
          </p:nvSpPr>
          <p:spPr bwMode="auto">
            <a:xfrm>
              <a:off x="9827701" y="3454831"/>
              <a:ext cx="25261" cy="16399"/>
            </a:xfrm>
            <a:custGeom>
              <a:avLst/>
              <a:gdLst>
                <a:gd name="T0" fmla="*/ 0 w 39"/>
                <a:gd name="T1" fmla="*/ 0 h 31"/>
                <a:gd name="T2" fmla="*/ 1 w 39"/>
                <a:gd name="T3" fmla="*/ 3 h 31"/>
                <a:gd name="T4" fmla="*/ 2 w 39"/>
                <a:gd name="T5" fmla="*/ 4 h 31"/>
                <a:gd name="T6" fmla="*/ 4 w 39"/>
                <a:gd name="T7" fmla="*/ 6 h 31"/>
                <a:gd name="T8" fmla="*/ 6 w 39"/>
                <a:gd name="T9" fmla="*/ 7 h 31"/>
                <a:gd name="T10" fmla="*/ 8 w 39"/>
                <a:gd name="T11" fmla="*/ 8 h 31"/>
                <a:gd name="T12" fmla="*/ 9 w 39"/>
                <a:gd name="T13" fmla="*/ 9 h 31"/>
                <a:gd name="T14" fmla="*/ 11 w 39"/>
                <a:gd name="T15" fmla="*/ 10 h 31"/>
                <a:gd name="T16" fmla="*/ 13 w 39"/>
                <a:gd name="T17" fmla="*/ 10 h 31"/>
                <a:gd name="T18" fmla="*/ 11 w 39"/>
                <a:gd name="T19" fmla="*/ 7 h 31"/>
                <a:gd name="T20" fmla="*/ 8 w 39"/>
                <a:gd name="T21" fmla="*/ 5 h 31"/>
                <a:gd name="T22" fmla="*/ 5 w 39"/>
                <a:gd name="T23" fmla="*/ 2 h 31"/>
                <a:gd name="T24" fmla="*/ 2 w 39"/>
                <a:gd name="T25" fmla="*/ 0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18" name="Freeform 288"/>
            <p:cNvSpPr>
              <a:spLocks/>
            </p:cNvSpPr>
            <p:nvPr/>
          </p:nvSpPr>
          <p:spPr bwMode="auto">
            <a:xfrm>
              <a:off x="9804381" y="3364634"/>
              <a:ext cx="19431" cy="9840"/>
            </a:xfrm>
            <a:custGeom>
              <a:avLst/>
              <a:gdLst>
                <a:gd name="T0" fmla="*/ 0 w 34"/>
                <a:gd name="T1" fmla="*/ 0 h 19"/>
                <a:gd name="T2" fmla="*/ 10 w 34"/>
                <a:gd name="T3" fmla="*/ 6 h 19"/>
                <a:gd name="T4" fmla="*/ 10 w 34"/>
                <a:gd name="T5" fmla="*/ 0 h 19"/>
                <a:gd name="T6" fmla="*/ 7 w 34"/>
                <a:gd name="T7" fmla="*/ 0 h 19"/>
                <a:gd name="T8" fmla="*/ 4 w 34"/>
                <a:gd name="T9" fmla="*/ 0 h 19"/>
                <a:gd name="T10" fmla="*/ 2 w 34"/>
                <a:gd name="T11" fmla="*/ 0 h 19"/>
                <a:gd name="T12" fmla="*/ 0 w 34"/>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9">
                  <a:moveTo>
                    <a:pt x="0" y="0"/>
                  </a:moveTo>
                  <a:lnTo>
                    <a:pt x="34" y="19"/>
                  </a:lnTo>
                  <a:lnTo>
                    <a:pt x="34" y="0"/>
                  </a:lnTo>
                  <a:lnTo>
                    <a:pt x="24" y="0"/>
                  </a:lnTo>
                  <a:lnTo>
                    <a:pt x="14" y="0"/>
                  </a:lnTo>
                  <a:lnTo>
                    <a:pt x="7"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19" name="Freeform 289"/>
            <p:cNvSpPr>
              <a:spLocks/>
            </p:cNvSpPr>
            <p:nvPr/>
          </p:nvSpPr>
          <p:spPr bwMode="auto">
            <a:xfrm>
              <a:off x="9819923" y="3464669"/>
              <a:ext cx="11658" cy="6559"/>
            </a:xfrm>
            <a:custGeom>
              <a:avLst/>
              <a:gdLst>
                <a:gd name="T0" fmla="*/ 0 w 19"/>
                <a:gd name="T1" fmla="*/ 0 h 12"/>
                <a:gd name="T2" fmla="*/ 6 w 19"/>
                <a:gd name="T3" fmla="*/ 4 h 12"/>
                <a:gd name="T4" fmla="*/ 4 w 19"/>
                <a:gd name="T5" fmla="*/ 2 h 12"/>
                <a:gd name="T6" fmla="*/ 2 w 19"/>
                <a:gd name="T7" fmla="*/ 2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12">
                  <a:moveTo>
                    <a:pt x="0" y="0"/>
                  </a:moveTo>
                  <a:lnTo>
                    <a:pt x="19" y="12"/>
                  </a:lnTo>
                  <a:lnTo>
                    <a:pt x="13" y="6"/>
                  </a:lnTo>
                  <a:lnTo>
                    <a:pt x="6"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20" name="Freeform 290"/>
            <p:cNvSpPr>
              <a:spLocks/>
            </p:cNvSpPr>
            <p:nvPr/>
          </p:nvSpPr>
          <p:spPr bwMode="auto">
            <a:xfrm>
              <a:off x="9590636" y="3425313"/>
              <a:ext cx="81611" cy="90195"/>
            </a:xfrm>
            <a:custGeom>
              <a:avLst/>
              <a:gdLst>
                <a:gd name="T0" fmla="*/ 38 w 126"/>
                <a:gd name="T1" fmla="*/ 0 h 166"/>
                <a:gd name="T2" fmla="*/ 39 w 126"/>
                <a:gd name="T3" fmla="*/ 2 h 166"/>
                <a:gd name="T4" fmla="*/ 40 w 126"/>
                <a:gd name="T5" fmla="*/ 3 h 166"/>
                <a:gd name="T6" fmla="*/ 41 w 126"/>
                <a:gd name="T7" fmla="*/ 4 h 166"/>
                <a:gd name="T8" fmla="*/ 42 w 126"/>
                <a:gd name="T9" fmla="*/ 6 h 166"/>
                <a:gd name="T10" fmla="*/ 42 w 126"/>
                <a:gd name="T11" fmla="*/ 7 h 166"/>
                <a:gd name="T12" fmla="*/ 42 w 126"/>
                <a:gd name="T13" fmla="*/ 8 h 166"/>
                <a:gd name="T14" fmla="*/ 41 w 126"/>
                <a:gd name="T15" fmla="*/ 11 h 166"/>
                <a:gd name="T16" fmla="*/ 39 w 126"/>
                <a:gd name="T17" fmla="*/ 14 h 166"/>
                <a:gd name="T18" fmla="*/ 38 w 126"/>
                <a:gd name="T19" fmla="*/ 17 h 166"/>
                <a:gd name="T20" fmla="*/ 35 w 126"/>
                <a:gd name="T21" fmla="*/ 20 h 166"/>
                <a:gd name="T22" fmla="*/ 30 w 126"/>
                <a:gd name="T23" fmla="*/ 28 h 166"/>
                <a:gd name="T24" fmla="*/ 24 w 126"/>
                <a:gd name="T25" fmla="*/ 34 h 166"/>
                <a:gd name="T26" fmla="*/ 18 w 126"/>
                <a:gd name="T27" fmla="*/ 42 h 166"/>
                <a:gd name="T28" fmla="*/ 11 w 126"/>
                <a:gd name="T29" fmla="*/ 48 h 166"/>
                <a:gd name="T30" fmla="*/ 8 w 126"/>
                <a:gd name="T31" fmla="*/ 50 h 166"/>
                <a:gd name="T32" fmla="*/ 5 w 126"/>
                <a:gd name="T33" fmla="*/ 52 h 166"/>
                <a:gd name="T34" fmla="*/ 2 w 126"/>
                <a:gd name="T35" fmla="*/ 54 h 166"/>
                <a:gd name="T36" fmla="*/ 0 w 126"/>
                <a:gd name="T37" fmla="*/ 55 h 166"/>
                <a:gd name="T38" fmla="*/ 0 w 126"/>
                <a:gd name="T39" fmla="*/ 53 h 166"/>
                <a:gd name="T40" fmla="*/ 0 w 126"/>
                <a:gd name="T41" fmla="*/ 51 h 166"/>
                <a:gd name="T42" fmla="*/ 0 w 126"/>
                <a:gd name="T43" fmla="*/ 48 h 166"/>
                <a:gd name="T44" fmla="*/ 0 w 126"/>
                <a:gd name="T45" fmla="*/ 45 h 166"/>
                <a:gd name="T46" fmla="*/ 1 w 126"/>
                <a:gd name="T47" fmla="*/ 43 h 166"/>
                <a:gd name="T48" fmla="*/ 2 w 126"/>
                <a:gd name="T49" fmla="*/ 42 h 166"/>
                <a:gd name="T50" fmla="*/ 4 w 126"/>
                <a:gd name="T51" fmla="*/ 41 h 166"/>
                <a:gd name="T52" fmla="*/ 5 w 126"/>
                <a:gd name="T53" fmla="*/ 40 h 166"/>
                <a:gd name="T54" fmla="*/ 9 w 126"/>
                <a:gd name="T55" fmla="*/ 38 h 166"/>
                <a:gd name="T56" fmla="*/ 11 w 126"/>
                <a:gd name="T57" fmla="*/ 36 h 166"/>
                <a:gd name="T58" fmla="*/ 13 w 126"/>
                <a:gd name="T59" fmla="*/ 34 h 166"/>
                <a:gd name="T60" fmla="*/ 16 w 126"/>
                <a:gd name="T61" fmla="*/ 32 h 166"/>
                <a:gd name="T62" fmla="*/ 18 w 126"/>
                <a:gd name="T63" fmla="*/ 29 h 166"/>
                <a:gd name="T64" fmla="*/ 19 w 126"/>
                <a:gd name="T65" fmla="*/ 27 h 166"/>
                <a:gd name="T66" fmla="*/ 22 w 126"/>
                <a:gd name="T67" fmla="*/ 22 h 166"/>
                <a:gd name="T68" fmla="*/ 24 w 126"/>
                <a:gd name="T69" fmla="*/ 17 h 166"/>
                <a:gd name="T70" fmla="*/ 26 w 126"/>
                <a:gd name="T71" fmla="*/ 12 h 166"/>
                <a:gd name="T72" fmla="*/ 29 w 126"/>
                <a:gd name="T73" fmla="*/ 8 h 166"/>
                <a:gd name="T74" fmla="*/ 31 w 126"/>
                <a:gd name="T75" fmla="*/ 5 h 166"/>
                <a:gd name="T76" fmla="*/ 32 w 126"/>
                <a:gd name="T77" fmla="*/ 4 h 166"/>
                <a:gd name="T78" fmla="*/ 35 w 126"/>
                <a:gd name="T79" fmla="*/ 2 h 166"/>
                <a:gd name="T80" fmla="*/ 38 w 126"/>
                <a:gd name="T81" fmla="*/ 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21" name="Freeform 291"/>
            <p:cNvSpPr>
              <a:spLocks/>
            </p:cNvSpPr>
            <p:nvPr/>
          </p:nvSpPr>
          <p:spPr bwMode="auto">
            <a:xfrm>
              <a:off x="9769402" y="3454835"/>
              <a:ext cx="165165" cy="141031"/>
            </a:xfrm>
            <a:custGeom>
              <a:avLst/>
              <a:gdLst>
                <a:gd name="T0" fmla="*/ 3 w 259"/>
                <a:gd name="T1" fmla="*/ 60 h 259"/>
                <a:gd name="T2" fmla="*/ 0 w 259"/>
                <a:gd name="T3" fmla="*/ 54 h 259"/>
                <a:gd name="T4" fmla="*/ 0 w 259"/>
                <a:gd name="T5" fmla="*/ 47 h 259"/>
                <a:gd name="T6" fmla="*/ 2 w 259"/>
                <a:gd name="T7" fmla="*/ 43 h 259"/>
                <a:gd name="T8" fmla="*/ 6 w 259"/>
                <a:gd name="T9" fmla="*/ 42 h 259"/>
                <a:gd name="T10" fmla="*/ 11 w 259"/>
                <a:gd name="T11" fmla="*/ 39 h 259"/>
                <a:gd name="T12" fmla="*/ 16 w 259"/>
                <a:gd name="T13" fmla="*/ 33 h 259"/>
                <a:gd name="T14" fmla="*/ 20 w 259"/>
                <a:gd name="T15" fmla="*/ 30 h 259"/>
                <a:gd name="T16" fmla="*/ 22 w 259"/>
                <a:gd name="T17" fmla="*/ 29 h 259"/>
                <a:gd name="T18" fmla="*/ 27 w 259"/>
                <a:gd name="T19" fmla="*/ 29 h 259"/>
                <a:gd name="T20" fmla="*/ 31 w 259"/>
                <a:gd name="T21" fmla="*/ 31 h 259"/>
                <a:gd name="T22" fmla="*/ 33 w 259"/>
                <a:gd name="T23" fmla="*/ 35 h 259"/>
                <a:gd name="T24" fmla="*/ 35 w 259"/>
                <a:gd name="T25" fmla="*/ 37 h 259"/>
                <a:gd name="T26" fmla="*/ 39 w 259"/>
                <a:gd name="T27" fmla="*/ 37 h 259"/>
                <a:gd name="T28" fmla="*/ 44 w 259"/>
                <a:gd name="T29" fmla="*/ 35 h 259"/>
                <a:gd name="T30" fmla="*/ 49 w 259"/>
                <a:gd name="T31" fmla="*/ 31 h 259"/>
                <a:gd name="T32" fmla="*/ 53 w 259"/>
                <a:gd name="T33" fmla="*/ 26 h 259"/>
                <a:gd name="T34" fmla="*/ 57 w 259"/>
                <a:gd name="T35" fmla="*/ 17 h 259"/>
                <a:gd name="T36" fmla="*/ 62 w 259"/>
                <a:gd name="T37" fmla="*/ 5 h 259"/>
                <a:gd name="T38" fmla="*/ 64 w 259"/>
                <a:gd name="T39" fmla="*/ 1 h 259"/>
                <a:gd name="T40" fmla="*/ 66 w 259"/>
                <a:gd name="T41" fmla="*/ 4 h 259"/>
                <a:gd name="T42" fmla="*/ 70 w 259"/>
                <a:gd name="T43" fmla="*/ 6 h 259"/>
                <a:gd name="T44" fmla="*/ 72 w 259"/>
                <a:gd name="T45" fmla="*/ 11 h 259"/>
                <a:gd name="T46" fmla="*/ 72 w 259"/>
                <a:gd name="T47" fmla="*/ 17 h 259"/>
                <a:gd name="T48" fmla="*/ 74 w 259"/>
                <a:gd name="T49" fmla="*/ 20 h 259"/>
                <a:gd name="T50" fmla="*/ 77 w 259"/>
                <a:gd name="T51" fmla="*/ 23 h 259"/>
                <a:gd name="T52" fmla="*/ 77 w 259"/>
                <a:gd name="T53" fmla="*/ 29 h 259"/>
                <a:gd name="T54" fmla="*/ 77 w 259"/>
                <a:gd name="T55" fmla="*/ 35 h 259"/>
                <a:gd name="T56" fmla="*/ 78 w 259"/>
                <a:gd name="T57" fmla="*/ 37 h 259"/>
                <a:gd name="T58" fmla="*/ 80 w 259"/>
                <a:gd name="T59" fmla="*/ 40 h 259"/>
                <a:gd name="T60" fmla="*/ 82 w 259"/>
                <a:gd name="T61" fmla="*/ 45 h 259"/>
                <a:gd name="T62" fmla="*/ 83 w 259"/>
                <a:gd name="T63" fmla="*/ 53 h 259"/>
                <a:gd name="T64" fmla="*/ 80 w 259"/>
                <a:gd name="T65" fmla="*/ 78 h 259"/>
                <a:gd name="T66" fmla="*/ 78 w 259"/>
                <a:gd name="T67" fmla="*/ 74 h 259"/>
                <a:gd name="T68" fmla="*/ 78 w 259"/>
                <a:gd name="T69" fmla="*/ 69 h 259"/>
                <a:gd name="T70" fmla="*/ 78 w 259"/>
                <a:gd name="T71" fmla="*/ 64 h 259"/>
                <a:gd name="T72" fmla="*/ 73 w 259"/>
                <a:gd name="T73" fmla="*/ 62 h 259"/>
                <a:gd name="T74" fmla="*/ 68 w 259"/>
                <a:gd name="T75" fmla="*/ 59 h 259"/>
                <a:gd name="T76" fmla="*/ 64 w 259"/>
                <a:gd name="T77" fmla="*/ 66 h 259"/>
                <a:gd name="T78" fmla="*/ 62 w 259"/>
                <a:gd name="T79" fmla="*/ 73 h 259"/>
                <a:gd name="T80" fmla="*/ 61 w 259"/>
                <a:gd name="T81" fmla="*/ 86 h 259"/>
                <a:gd name="T82" fmla="*/ 41 w 259"/>
                <a:gd name="T83" fmla="*/ 80 h 259"/>
                <a:gd name="T84" fmla="*/ 36 w 259"/>
                <a:gd name="T85" fmla="*/ 73 h 259"/>
                <a:gd name="T86" fmla="*/ 32 w 259"/>
                <a:gd name="T87" fmla="*/ 69 h 259"/>
                <a:gd name="T88" fmla="*/ 32 w 259"/>
                <a:gd name="T89" fmla="*/ 65 h 259"/>
                <a:gd name="T90" fmla="*/ 34 w 259"/>
                <a:gd name="T91" fmla="*/ 62 h 259"/>
                <a:gd name="T92" fmla="*/ 37 w 259"/>
                <a:gd name="T93" fmla="*/ 60 h 259"/>
                <a:gd name="T94" fmla="*/ 38 w 259"/>
                <a:gd name="T95" fmla="*/ 57 h 259"/>
                <a:gd name="T96" fmla="*/ 31 w 259"/>
                <a:gd name="T97" fmla="*/ 51 h 259"/>
                <a:gd name="T98" fmla="*/ 9 w 259"/>
                <a:gd name="T99" fmla="*/ 51 h 259"/>
                <a:gd name="T100" fmla="*/ 7 w 259"/>
                <a:gd name="T101" fmla="*/ 54 h 259"/>
                <a:gd name="T102" fmla="*/ 5 w 259"/>
                <a:gd name="T103" fmla="*/ 58 h 259"/>
                <a:gd name="T104" fmla="*/ 4 w 259"/>
                <a:gd name="T105" fmla="*/ 62 h 25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22" name="Freeform 292"/>
            <p:cNvSpPr>
              <a:spLocks/>
            </p:cNvSpPr>
            <p:nvPr/>
          </p:nvSpPr>
          <p:spPr bwMode="auto">
            <a:xfrm>
              <a:off x="9672253" y="3340035"/>
              <a:ext cx="44692" cy="50839"/>
            </a:xfrm>
            <a:custGeom>
              <a:avLst/>
              <a:gdLst>
                <a:gd name="T0" fmla="*/ 23 w 72"/>
                <a:gd name="T1" fmla="*/ 14 h 92"/>
                <a:gd name="T2" fmla="*/ 23 w 72"/>
                <a:gd name="T3" fmla="*/ 31 h 92"/>
                <a:gd name="T4" fmla="*/ 21 w 72"/>
                <a:gd name="T5" fmla="*/ 29 h 92"/>
                <a:gd name="T6" fmla="*/ 19 w 72"/>
                <a:gd name="T7" fmla="*/ 27 h 92"/>
                <a:gd name="T8" fmla="*/ 16 w 72"/>
                <a:gd name="T9" fmla="*/ 25 h 92"/>
                <a:gd name="T10" fmla="*/ 15 w 72"/>
                <a:gd name="T11" fmla="*/ 23 h 92"/>
                <a:gd name="T12" fmla="*/ 12 w 72"/>
                <a:gd name="T13" fmla="*/ 20 h 92"/>
                <a:gd name="T14" fmla="*/ 10 w 72"/>
                <a:gd name="T15" fmla="*/ 16 h 92"/>
                <a:gd name="T16" fmla="*/ 8 w 72"/>
                <a:gd name="T17" fmla="*/ 11 h 92"/>
                <a:gd name="T18" fmla="*/ 6 w 72"/>
                <a:gd name="T19" fmla="*/ 8 h 92"/>
                <a:gd name="T20" fmla="*/ 4 w 72"/>
                <a:gd name="T21" fmla="*/ 4 h 92"/>
                <a:gd name="T22" fmla="*/ 0 w 72"/>
                <a:gd name="T23" fmla="*/ 0 h 92"/>
                <a:gd name="T24" fmla="*/ 8 w 72"/>
                <a:gd name="T25" fmla="*/ 4 h 92"/>
                <a:gd name="T26" fmla="*/ 14 w 72"/>
                <a:gd name="T27" fmla="*/ 7 h 92"/>
                <a:gd name="T28" fmla="*/ 16 w 72"/>
                <a:gd name="T29" fmla="*/ 9 h 92"/>
                <a:gd name="T30" fmla="*/ 19 w 72"/>
                <a:gd name="T31" fmla="*/ 10 h 92"/>
                <a:gd name="T32" fmla="*/ 21 w 72"/>
                <a:gd name="T33" fmla="*/ 12 h 92"/>
                <a:gd name="T34" fmla="*/ 23 w 72"/>
                <a:gd name="T35" fmla="*/ 14 h 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23" name="Freeform 293"/>
            <p:cNvSpPr>
              <a:spLocks/>
            </p:cNvSpPr>
            <p:nvPr/>
          </p:nvSpPr>
          <p:spPr bwMode="auto">
            <a:xfrm>
              <a:off x="9748032" y="3407273"/>
              <a:ext cx="31091" cy="34440"/>
            </a:xfrm>
            <a:custGeom>
              <a:avLst/>
              <a:gdLst>
                <a:gd name="T0" fmla="*/ 2 w 46"/>
                <a:gd name="T1" fmla="*/ 2 h 62"/>
                <a:gd name="T2" fmla="*/ 7 w 46"/>
                <a:gd name="T3" fmla="*/ 2 h 62"/>
                <a:gd name="T4" fmla="*/ 11 w 46"/>
                <a:gd name="T5" fmla="*/ 1 h 62"/>
                <a:gd name="T6" fmla="*/ 14 w 46"/>
                <a:gd name="T7" fmla="*/ 0 h 62"/>
                <a:gd name="T8" fmla="*/ 16 w 46"/>
                <a:gd name="T9" fmla="*/ 0 h 62"/>
                <a:gd name="T10" fmla="*/ 16 w 46"/>
                <a:gd name="T11" fmla="*/ 3 h 62"/>
                <a:gd name="T12" fmla="*/ 16 w 46"/>
                <a:gd name="T13" fmla="*/ 6 h 62"/>
                <a:gd name="T14" fmla="*/ 16 w 46"/>
                <a:gd name="T15" fmla="*/ 9 h 62"/>
                <a:gd name="T16" fmla="*/ 16 w 46"/>
                <a:gd name="T17" fmla="*/ 13 h 62"/>
                <a:gd name="T18" fmla="*/ 16 w 46"/>
                <a:gd name="T19" fmla="*/ 16 h 62"/>
                <a:gd name="T20" fmla="*/ 14 w 46"/>
                <a:gd name="T21" fmla="*/ 18 h 62"/>
                <a:gd name="T22" fmla="*/ 14 w 46"/>
                <a:gd name="T23" fmla="*/ 19 h 62"/>
                <a:gd name="T24" fmla="*/ 13 w 46"/>
                <a:gd name="T25" fmla="*/ 20 h 62"/>
                <a:gd name="T26" fmla="*/ 12 w 46"/>
                <a:gd name="T27" fmla="*/ 21 h 62"/>
                <a:gd name="T28" fmla="*/ 11 w 46"/>
                <a:gd name="T29" fmla="*/ 21 h 62"/>
                <a:gd name="T30" fmla="*/ 9 w 46"/>
                <a:gd name="T31" fmla="*/ 21 h 62"/>
                <a:gd name="T32" fmla="*/ 8 w 46"/>
                <a:gd name="T33" fmla="*/ 20 h 62"/>
                <a:gd name="T34" fmla="*/ 6 w 46"/>
                <a:gd name="T35" fmla="*/ 20 h 62"/>
                <a:gd name="T36" fmla="*/ 5 w 46"/>
                <a:gd name="T37" fmla="*/ 19 h 62"/>
                <a:gd name="T38" fmla="*/ 4 w 46"/>
                <a:gd name="T39" fmla="*/ 18 h 62"/>
                <a:gd name="T40" fmla="*/ 2 w 46"/>
                <a:gd name="T41" fmla="*/ 17 h 62"/>
                <a:gd name="T42" fmla="*/ 2 w 46"/>
                <a:gd name="T43" fmla="*/ 16 h 62"/>
                <a:gd name="T44" fmla="*/ 1 w 46"/>
                <a:gd name="T45" fmla="*/ 15 h 62"/>
                <a:gd name="T46" fmla="*/ 0 w 46"/>
                <a:gd name="T47" fmla="*/ 12 h 62"/>
                <a:gd name="T48" fmla="*/ 0 w 46"/>
                <a:gd name="T49" fmla="*/ 8 h 62"/>
                <a:gd name="T50" fmla="*/ 0 w 46"/>
                <a:gd name="T51" fmla="*/ 5 h 62"/>
                <a:gd name="T52" fmla="*/ 0 w 46"/>
                <a:gd name="T53" fmla="*/ 2 h 62"/>
                <a:gd name="T54" fmla="*/ 2 w 46"/>
                <a:gd name="T55" fmla="*/ 2 h 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24" name="Freeform 294"/>
            <p:cNvSpPr>
              <a:spLocks/>
            </p:cNvSpPr>
            <p:nvPr/>
          </p:nvSpPr>
          <p:spPr bwMode="auto">
            <a:xfrm>
              <a:off x="9643102" y="3176048"/>
              <a:ext cx="97154" cy="160711"/>
            </a:xfrm>
            <a:custGeom>
              <a:avLst/>
              <a:gdLst>
                <a:gd name="T0" fmla="*/ 19 w 152"/>
                <a:gd name="T1" fmla="*/ 0 h 296"/>
                <a:gd name="T2" fmla="*/ 22 w 152"/>
                <a:gd name="T3" fmla="*/ 3 h 296"/>
                <a:gd name="T4" fmla="*/ 25 w 152"/>
                <a:gd name="T5" fmla="*/ 6 h 296"/>
                <a:gd name="T6" fmla="*/ 29 w 152"/>
                <a:gd name="T7" fmla="*/ 8 h 296"/>
                <a:gd name="T8" fmla="*/ 33 w 152"/>
                <a:gd name="T9" fmla="*/ 8 h 296"/>
                <a:gd name="T10" fmla="*/ 36 w 152"/>
                <a:gd name="T11" fmla="*/ 7 h 296"/>
                <a:gd name="T12" fmla="*/ 39 w 152"/>
                <a:gd name="T13" fmla="*/ 4 h 296"/>
                <a:gd name="T14" fmla="*/ 40 w 152"/>
                <a:gd name="T15" fmla="*/ 12 h 296"/>
                <a:gd name="T16" fmla="*/ 43 w 152"/>
                <a:gd name="T17" fmla="*/ 21 h 296"/>
                <a:gd name="T18" fmla="*/ 46 w 152"/>
                <a:gd name="T19" fmla="*/ 28 h 296"/>
                <a:gd name="T20" fmla="*/ 48 w 152"/>
                <a:gd name="T21" fmla="*/ 31 h 296"/>
                <a:gd name="T22" fmla="*/ 50 w 152"/>
                <a:gd name="T23" fmla="*/ 33 h 296"/>
                <a:gd name="T24" fmla="*/ 47 w 152"/>
                <a:gd name="T25" fmla="*/ 40 h 296"/>
                <a:gd name="T26" fmla="*/ 42 w 152"/>
                <a:gd name="T27" fmla="*/ 46 h 296"/>
                <a:gd name="T28" fmla="*/ 38 w 152"/>
                <a:gd name="T29" fmla="*/ 52 h 296"/>
                <a:gd name="T30" fmla="*/ 37 w 152"/>
                <a:gd name="T31" fmla="*/ 57 h 296"/>
                <a:gd name="T32" fmla="*/ 38 w 152"/>
                <a:gd name="T33" fmla="*/ 65 h 296"/>
                <a:gd name="T34" fmla="*/ 38 w 152"/>
                <a:gd name="T35" fmla="*/ 68 h 296"/>
                <a:gd name="T36" fmla="*/ 37 w 152"/>
                <a:gd name="T37" fmla="*/ 72 h 296"/>
                <a:gd name="T38" fmla="*/ 41 w 152"/>
                <a:gd name="T39" fmla="*/ 72 h 296"/>
                <a:gd name="T40" fmla="*/ 48 w 152"/>
                <a:gd name="T41" fmla="*/ 72 h 296"/>
                <a:gd name="T42" fmla="*/ 45 w 152"/>
                <a:gd name="T43" fmla="*/ 83 h 296"/>
                <a:gd name="T44" fmla="*/ 45 w 152"/>
                <a:gd name="T45" fmla="*/ 88 h 296"/>
                <a:gd name="T46" fmla="*/ 48 w 152"/>
                <a:gd name="T47" fmla="*/ 94 h 296"/>
                <a:gd name="T48" fmla="*/ 41 w 152"/>
                <a:gd name="T49" fmla="*/ 96 h 296"/>
                <a:gd name="T50" fmla="*/ 35 w 152"/>
                <a:gd name="T51" fmla="*/ 98 h 296"/>
                <a:gd name="T52" fmla="*/ 28 w 152"/>
                <a:gd name="T53" fmla="*/ 97 h 296"/>
                <a:gd name="T54" fmla="*/ 24 w 152"/>
                <a:gd name="T55" fmla="*/ 95 h 296"/>
                <a:gd name="T56" fmla="*/ 22 w 152"/>
                <a:gd name="T57" fmla="*/ 93 h 296"/>
                <a:gd name="T58" fmla="*/ 22 w 152"/>
                <a:gd name="T59" fmla="*/ 90 h 296"/>
                <a:gd name="T60" fmla="*/ 28 w 152"/>
                <a:gd name="T61" fmla="*/ 84 h 296"/>
                <a:gd name="T62" fmla="*/ 23 w 152"/>
                <a:gd name="T63" fmla="*/ 82 h 296"/>
                <a:gd name="T64" fmla="*/ 17 w 152"/>
                <a:gd name="T65" fmla="*/ 80 h 296"/>
                <a:gd name="T66" fmla="*/ 13 w 152"/>
                <a:gd name="T67" fmla="*/ 76 h 296"/>
                <a:gd name="T68" fmla="*/ 8 w 152"/>
                <a:gd name="T69" fmla="*/ 73 h 296"/>
                <a:gd name="T70" fmla="*/ 5 w 152"/>
                <a:gd name="T71" fmla="*/ 68 h 296"/>
                <a:gd name="T72" fmla="*/ 2 w 152"/>
                <a:gd name="T73" fmla="*/ 63 h 296"/>
                <a:gd name="T74" fmla="*/ 0 w 152"/>
                <a:gd name="T75" fmla="*/ 57 h 296"/>
                <a:gd name="T76" fmla="*/ 0 w 152"/>
                <a:gd name="T77" fmla="*/ 51 h 296"/>
                <a:gd name="T78" fmla="*/ 0 w 152"/>
                <a:gd name="T79" fmla="*/ 43 h 296"/>
                <a:gd name="T80" fmla="*/ 9 w 152"/>
                <a:gd name="T81" fmla="*/ 35 h 296"/>
                <a:gd name="T82" fmla="*/ 11 w 152"/>
                <a:gd name="T83" fmla="*/ 15 h 296"/>
                <a:gd name="T84" fmla="*/ 10 w 152"/>
                <a:gd name="T85" fmla="*/ 6 h 296"/>
                <a:gd name="T86" fmla="*/ 9 w 152"/>
                <a:gd name="T87" fmla="*/ 1 h 29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25" name="Freeform 295"/>
            <p:cNvSpPr>
              <a:spLocks/>
            </p:cNvSpPr>
            <p:nvPr/>
          </p:nvSpPr>
          <p:spPr bwMode="auto">
            <a:xfrm>
              <a:off x="9837413" y="3417112"/>
              <a:ext cx="15545" cy="21321"/>
            </a:xfrm>
            <a:custGeom>
              <a:avLst/>
              <a:gdLst>
                <a:gd name="T0" fmla="*/ 8 w 26"/>
                <a:gd name="T1" fmla="*/ 13 h 38"/>
                <a:gd name="T2" fmla="*/ 8 w 26"/>
                <a:gd name="T3" fmla="*/ 0 h 38"/>
                <a:gd name="T4" fmla="*/ 6 w 26"/>
                <a:gd name="T5" fmla="*/ 0 h 38"/>
                <a:gd name="T6" fmla="*/ 4 w 26"/>
                <a:gd name="T7" fmla="*/ 1 h 38"/>
                <a:gd name="T8" fmla="*/ 2 w 26"/>
                <a:gd name="T9" fmla="*/ 3 h 38"/>
                <a:gd name="T10" fmla="*/ 0 w 26"/>
                <a:gd name="T11" fmla="*/ 4 h 38"/>
                <a:gd name="T12" fmla="*/ 6 w 26"/>
                <a:gd name="T13" fmla="*/ 10 h 38"/>
                <a:gd name="T14" fmla="*/ 8 w 26"/>
                <a:gd name="T15" fmla="*/ 13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26" name="Freeform 296"/>
            <p:cNvSpPr>
              <a:spLocks/>
            </p:cNvSpPr>
            <p:nvPr/>
          </p:nvSpPr>
          <p:spPr bwMode="auto">
            <a:xfrm>
              <a:off x="9790777" y="3381032"/>
              <a:ext cx="19431" cy="16399"/>
            </a:xfrm>
            <a:custGeom>
              <a:avLst/>
              <a:gdLst>
                <a:gd name="T0" fmla="*/ 0 w 34"/>
                <a:gd name="T1" fmla="*/ 6 h 31"/>
                <a:gd name="T2" fmla="*/ 2 w 34"/>
                <a:gd name="T3" fmla="*/ 7 h 31"/>
                <a:gd name="T4" fmla="*/ 5 w 34"/>
                <a:gd name="T5" fmla="*/ 8 h 31"/>
                <a:gd name="T6" fmla="*/ 8 w 34"/>
                <a:gd name="T7" fmla="*/ 10 h 31"/>
                <a:gd name="T8" fmla="*/ 10 w 34"/>
                <a:gd name="T9" fmla="*/ 10 h 31"/>
                <a:gd name="T10" fmla="*/ 10 w 34"/>
                <a:gd name="T11" fmla="*/ 8 h 31"/>
                <a:gd name="T12" fmla="*/ 9 w 34"/>
                <a:gd name="T13" fmla="*/ 5 h 31"/>
                <a:gd name="T14" fmla="*/ 8 w 34"/>
                <a:gd name="T15" fmla="*/ 2 h 31"/>
                <a:gd name="T16" fmla="*/ 6 w 34"/>
                <a:gd name="T17" fmla="*/ 0 h 31"/>
                <a:gd name="T18" fmla="*/ 5 w 34"/>
                <a:gd name="T19" fmla="*/ 2 h 31"/>
                <a:gd name="T20" fmla="*/ 3 w 34"/>
                <a:gd name="T21" fmla="*/ 4 h 31"/>
                <a:gd name="T22" fmla="*/ 2 w 34"/>
                <a:gd name="T23" fmla="*/ 5 h 31"/>
                <a:gd name="T24" fmla="*/ 2 w 34"/>
                <a:gd name="T25" fmla="*/ 5 h 31"/>
                <a:gd name="T26" fmla="*/ 1 w 34"/>
                <a:gd name="T27" fmla="*/ 6 h 31"/>
                <a:gd name="T28" fmla="*/ 0 w 34"/>
                <a:gd name="T29" fmla="*/ 6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27" name="Freeform 297"/>
            <p:cNvSpPr>
              <a:spLocks/>
            </p:cNvSpPr>
            <p:nvPr/>
          </p:nvSpPr>
          <p:spPr bwMode="auto">
            <a:xfrm>
              <a:off x="9740258" y="3377758"/>
              <a:ext cx="11658" cy="19679"/>
            </a:xfrm>
            <a:custGeom>
              <a:avLst/>
              <a:gdLst>
                <a:gd name="T0" fmla="*/ 0 w 20"/>
                <a:gd name="T1" fmla="*/ 2 h 37"/>
                <a:gd name="T2" fmla="*/ 0 w 20"/>
                <a:gd name="T3" fmla="*/ 12 h 37"/>
                <a:gd name="T4" fmla="*/ 2 w 20"/>
                <a:gd name="T5" fmla="*/ 11 h 37"/>
                <a:gd name="T6" fmla="*/ 6 w 20"/>
                <a:gd name="T7" fmla="*/ 10 h 37"/>
                <a:gd name="T8" fmla="*/ 6 w 20"/>
                <a:gd name="T9" fmla="*/ 0 h 37"/>
                <a:gd name="T10" fmla="*/ 0 w 20"/>
                <a:gd name="T11" fmla="*/ 2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37">
                  <a:moveTo>
                    <a:pt x="0" y="6"/>
                  </a:moveTo>
                  <a:lnTo>
                    <a:pt x="0" y="37"/>
                  </a:lnTo>
                  <a:lnTo>
                    <a:pt x="7" y="33"/>
                  </a:lnTo>
                  <a:lnTo>
                    <a:pt x="20" y="30"/>
                  </a:lnTo>
                  <a:lnTo>
                    <a:pt x="20" y="0"/>
                  </a:lnTo>
                  <a:lnTo>
                    <a:pt x="0"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28" name="Line 298"/>
            <p:cNvSpPr>
              <a:spLocks noChangeShapeType="1"/>
            </p:cNvSpPr>
            <p:nvPr/>
          </p:nvSpPr>
          <p:spPr bwMode="auto">
            <a:xfrm>
              <a:off x="9819930" y="3428590"/>
              <a:ext cx="1942" cy="16399"/>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29" name="Freeform 299"/>
            <p:cNvSpPr>
              <a:spLocks/>
            </p:cNvSpPr>
            <p:nvPr/>
          </p:nvSpPr>
          <p:spPr bwMode="auto">
            <a:xfrm>
              <a:off x="9819922" y="3435149"/>
              <a:ext cx="7772" cy="9840"/>
            </a:xfrm>
            <a:custGeom>
              <a:avLst/>
              <a:gdLst>
                <a:gd name="T0" fmla="*/ 0 w 13"/>
                <a:gd name="T1" fmla="*/ 6 h 18"/>
                <a:gd name="T2" fmla="*/ 0 w 13"/>
                <a:gd name="T3" fmla="*/ 4 h 18"/>
                <a:gd name="T4" fmla="*/ 1 w 13"/>
                <a:gd name="T5" fmla="*/ 3 h 18"/>
                <a:gd name="T6" fmla="*/ 2 w 13"/>
                <a:gd name="T7" fmla="*/ 1 h 18"/>
                <a:gd name="T8" fmla="*/ 4 w 1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8">
                  <a:moveTo>
                    <a:pt x="0" y="18"/>
                  </a:moveTo>
                  <a:lnTo>
                    <a:pt x="1" y="13"/>
                  </a:lnTo>
                  <a:lnTo>
                    <a:pt x="3" y="9"/>
                  </a:lnTo>
                  <a:lnTo>
                    <a:pt x="7" y="4"/>
                  </a:lnTo>
                  <a:lnTo>
                    <a:pt x="1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30" name="Line 300"/>
            <p:cNvSpPr>
              <a:spLocks noChangeShapeType="1"/>
            </p:cNvSpPr>
            <p:nvPr/>
          </p:nvSpPr>
          <p:spPr bwMode="auto">
            <a:xfrm flipH="1" flipV="1">
              <a:off x="9816037" y="3425315"/>
              <a:ext cx="11658" cy="9840"/>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31" name="Freeform 301"/>
            <p:cNvSpPr>
              <a:spLocks/>
            </p:cNvSpPr>
            <p:nvPr/>
          </p:nvSpPr>
          <p:spPr bwMode="auto">
            <a:xfrm>
              <a:off x="9695567" y="3617180"/>
              <a:ext cx="17488" cy="16399"/>
            </a:xfrm>
            <a:custGeom>
              <a:avLst/>
              <a:gdLst>
                <a:gd name="T0" fmla="*/ 0 w 27"/>
                <a:gd name="T1" fmla="*/ 0 h 31"/>
                <a:gd name="T2" fmla="*/ 7 w 27"/>
                <a:gd name="T3" fmla="*/ 10 h 31"/>
                <a:gd name="T4" fmla="*/ 9 w 27"/>
                <a:gd name="T5" fmla="*/ 4 h 31"/>
                <a:gd name="T6" fmla="*/ 0 60000 65536"/>
                <a:gd name="T7" fmla="*/ 0 60000 65536"/>
                <a:gd name="T8" fmla="*/ 0 60000 65536"/>
              </a:gdLst>
              <a:ahLst/>
              <a:cxnLst>
                <a:cxn ang="T6">
                  <a:pos x="T0" y="T1"/>
                </a:cxn>
                <a:cxn ang="T7">
                  <a:pos x="T2" y="T3"/>
                </a:cxn>
                <a:cxn ang="T8">
                  <a:pos x="T4" y="T5"/>
                </a:cxn>
              </a:cxnLst>
              <a:rect l="0" t="0" r="r" b="b"/>
              <a:pathLst>
                <a:path w="27" h="31">
                  <a:moveTo>
                    <a:pt x="0" y="0"/>
                  </a:moveTo>
                  <a:lnTo>
                    <a:pt x="20" y="31"/>
                  </a:lnTo>
                  <a:lnTo>
                    <a:pt x="27" y="1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32" name="Freeform 302"/>
            <p:cNvSpPr>
              <a:spLocks/>
            </p:cNvSpPr>
            <p:nvPr/>
          </p:nvSpPr>
          <p:spPr bwMode="auto">
            <a:xfrm>
              <a:off x="9701392" y="3623739"/>
              <a:ext cx="11658" cy="1640"/>
            </a:xfrm>
            <a:custGeom>
              <a:avLst/>
              <a:gdLst>
                <a:gd name="T0" fmla="*/ 6 w 20"/>
                <a:gd name="T1" fmla="*/ 0 h 1"/>
                <a:gd name="T2" fmla="*/ 3 w 20"/>
                <a:gd name="T3" fmla="*/ 0 h 1"/>
                <a:gd name="T4" fmla="*/ 0 w 20"/>
                <a:gd name="T5" fmla="*/ 0 h 1"/>
                <a:gd name="T6" fmla="*/ 0 60000 65536"/>
                <a:gd name="T7" fmla="*/ 0 60000 65536"/>
                <a:gd name="T8" fmla="*/ 0 60000 65536"/>
              </a:gdLst>
              <a:ahLst/>
              <a:cxnLst>
                <a:cxn ang="T6">
                  <a:pos x="T0" y="T1"/>
                </a:cxn>
                <a:cxn ang="T7">
                  <a:pos x="T2" y="T3"/>
                </a:cxn>
                <a:cxn ang="T8">
                  <a:pos x="T4" y="T5"/>
                </a:cxn>
              </a:cxnLst>
              <a:rect l="0" t="0" r="r" b="b"/>
              <a:pathLst>
                <a:path w="20" h="1">
                  <a:moveTo>
                    <a:pt x="20" y="0"/>
                  </a:moveTo>
                  <a:lnTo>
                    <a:pt x="10"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33" name="Freeform 303"/>
            <p:cNvSpPr>
              <a:spLocks/>
            </p:cNvSpPr>
            <p:nvPr/>
          </p:nvSpPr>
          <p:spPr bwMode="auto">
            <a:xfrm>
              <a:off x="9716941" y="3605701"/>
              <a:ext cx="23317" cy="8199"/>
            </a:xfrm>
            <a:custGeom>
              <a:avLst/>
              <a:gdLst>
                <a:gd name="T0" fmla="*/ 0 w 34"/>
                <a:gd name="T1" fmla="*/ 5 h 13"/>
                <a:gd name="T2" fmla="*/ 2 w 34"/>
                <a:gd name="T3" fmla="*/ 5 h 13"/>
                <a:gd name="T4" fmla="*/ 4 w 34"/>
                <a:gd name="T5" fmla="*/ 4 h 13"/>
                <a:gd name="T6" fmla="*/ 6 w 34"/>
                <a:gd name="T7" fmla="*/ 4 h 13"/>
                <a:gd name="T8" fmla="*/ 7 w 34"/>
                <a:gd name="T9" fmla="*/ 3 h 13"/>
                <a:gd name="T10" fmla="*/ 10 w 34"/>
                <a:gd name="T11" fmla="*/ 1 h 13"/>
                <a:gd name="T12" fmla="*/ 12 w 34"/>
                <a:gd name="T13" fmla="*/ 0 h 13"/>
                <a:gd name="T14" fmla="*/ 9 w 34"/>
                <a:gd name="T15" fmla="*/ 0 h 13"/>
                <a:gd name="T16" fmla="*/ 5 w 34"/>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34" name="Freeform 304"/>
            <p:cNvSpPr>
              <a:spLocks/>
            </p:cNvSpPr>
            <p:nvPr/>
          </p:nvSpPr>
          <p:spPr bwMode="auto">
            <a:xfrm>
              <a:off x="9716941" y="3589302"/>
              <a:ext cx="23317" cy="9840"/>
            </a:xfrm>
            <a:custGeom>
              <a:avLst/>
              <a:gdLst>
                <a:gd name="T0" fmla="*/ 12 w 34"/>
                <a:gd name="T1" fmla="*/ 6 h 18"/>
                <a:gd name="T2" fmla="*/ 12 w 34"/>
                <a:gd name="T3" fmla="*/ 0 h 18"/>
                <a:gd name="T4" fmla="*/ 10 w 34"/>
                <a:gd name="T5" fmla="*/ 0 h 18"/>
                <a:gd name="T6" fmla="*/ 7 w 34"/>
                <a:gd name="T7" fmla="*/ 0 h 18"/>
                <a:gd name="T8" fmla="*/ 4 w 34"/>
                <a:gd name="T9" fmla="*/ 0 h 18"/>
                <a:gd name="T10" fmla="*/ 0 w 34"/>
                <a:gd name="T11" fmla="*/ 0 h 18"/>
                <a:gd name="T12" fmla="*/ 12 w 34"/>
                <a:gd name="T13" fmla="*/ 6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 h="18">
                  <a:moveTo>
                    <a:pt x="34" y="18"/>
                  </a:moveTo>
                  <a:lnTo>
                    <a:pt x="34" y="0"/>
                  </a:lnTo>
                  <a:lnTo>
                    <a:pt x="28" y="0"/>
                  </a:lnTo>
                  <a:lnTo>
                    <a:pt x="20" y="0"/>
                  </a:lnTo>
                  <a:lnTo>
                    <a:pt x="10" y="0"/>
                  </a:lnTo>
                  <a:lnTo>
                    <a:pt x="0" y="0"/>
                  </a:lnTo>
                  <a:lnTo>
                    <a:pt x="34" y="1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35" name="Freeform 305"/>
            <p:cNvSpPr>
              <a:spLocks/>
            </p:cNvSpPr>
            <p:nvPr/>
          </p:nvSpPr>
          <p:spPr bwMode="auto">
            <a:xfrm>
              <a:off x="9744142" y="3569625"/>
              <a:ext cx="38863" cy="13120"/>
            </a:xfrm>
            <a:custGeom>
              <a:avLst/>
              <a:gdLst>
                <a:gd name="T0" fmla="*/ 18 w 59"/>
                <a:gd name="T1" fmla="*/ 8 h 25"/>
                <a:gd name="T2" fmla="*/ 19 w 59"/>
                <a:gd name="T3" fmla="*/ 4 h 25"/>
                <a:gd name="T4" fmla="*/ 20 w 59"/>
                <a:gd name="T5" fmla="*/ 0 h 25"/>
                <a:gd name="T6" fmla="*/ 15 w 59"/>
                <a:gd name="T7" fmla="*/ 0 h 25"/>
                <a:gd name="T8" fmla="*/ 9 w 59"/>
                <a:gd name="T9" fmla="*/ 0 h 25"/>
                <a:gd name="T10" fmla="*/ 6 w 59"/>
                <a:gd name="T11" fmla="*/ 0 h 25"/>
                <a:gd name="T12" fmla="*/ 4 w 59"/>
                <a:gd name="T13" fmla="*/ 1 h 25"/>
                <a:gd name="T14" fmla="*/ 2 w 59"/>
                <a:gd name="T15" fmla="*/ 1 h 25"/>
                <a:gd name="T16" fmla="*/ 0 w 59"/>
                <a:gd name="T17" fmla="*/ 2 h 25"/>
                <a:gd name="T18" fmla="*/ 4 w 59"/>
                <a:gd name="T19" fmla="*/ 4 h 25"/>
                <a:gd name="T20" fmla="*/ 9 w 59"/>
                <a:gd name="T21" fmla="*/ 6 h 25"/>
                <a:gd name="T22" fmla="*/ 11 w 59"/>
                <a:gd name="T23" fmla="*/ 7 h 25"/>
                <a:gd name="T24" fmla="*/ 13 w 59"/>
                <a:gd name="T25" fmla="*/ 8 h 25"/>
                <a:gd name="T26" fmla="*/ 16 w 59"/>
                <a:gd name="T27" fmla="*/ 8 h 25"/>
                <a:gd name="T28" fmla="*/ 18 w 59"/>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36" name="Line 306"/>
            <p:cNvSpPr>
              <a:spLocks noChangeShapeType="1"/>
            </p:cNvSpPr>
            <p:nvPr/>
          </p:nvSpPr>
          <p:spPr bwMode="auto">
            <a:xfrm flipV="1">
              <a:off x="9841298" y="3538466"/>
              <a:ext cx="11658" cy="3281"/>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37" name="Freeform 307"/>
            <p:cNvSpPr>
              <a:spLocks/>
            </p:cNvSpPr>
            <p:nvPr>
              <p:custDataLst>
                <p:tags r:id="rId208"/>
              </p:custDataLst>
            </p:nvPr>
          </p:nvSpPr>
          <p:spPr bwMode="auto">
            <a:xfrm>
              <a:off x="10098344" y="4028349"/>
              <a:ext cx="21059" cy="57811"/>
            </a:xfrm>
            <a:custGeom>
              <a:avLst/>
              <a:gdLst>
                <a:gd name="T0" fmla="*/ 0 w 33"/>
                <a:gd name="T1" fmla="*/ 55563 h 43"/>
                <a:gd name="T2" fmla="*/ 433 w 33"/>
                <a:gd name="T3" fmla="*/ 43934 h 43"/>
                <a:gd name="T4" fmla="*/ 866 w 33"/>
                <a:gd name="T5" fmla="*/ 34888 h 43"/>
                <a:gd name="T6" fmla="*/ 2165 w 33"/>
                <a:gd name="T7" fmla="*/ 27135 h 43"/>
                <a:gd name="T8" fmla="*/ 3897 w 33"/>
                <a:gd name="T9" fmla="*/ 19382 h 43"/>
                <a:gd name="T10" fmla="*/ 6062 w 33"/>
                <a:gd name="T11" fmla="*/ 11629 h 43"/>
                <a:gd name="T12" fmla="*/ 8659 w 33"/>
                <a:gd name="T13" fmla="*/ 6461 h 43"/>
                <a:gd name="T14" fmla="*/ 11257 w 33"/>
                <a:gd name="T15" fmla="*/ 2584 h 43"/>
                <a:gd name="T16" fmla="*/ 14288 w 33"/>
                <a:gd name="T17" fmla="*/ 0 h 43"/>
                <a:gd name="T18" fmla="*/ 14288 w 33"/>
                <a:gd name="T19" fmla="*/ 32304 h 43"/>
                <a:gd name="T20" fmla="*/ 9958 w 33"/>
                <a:gd name="T21" fmla="*/ 34888 h 43"/>
                <a:gd name="T22" fmla="*/ 7793 w 33"/>
                <a:gd name="T23" fmla="*/ 37473 h 43"/>
                <a:gd name="T24" fmla="*/ 6928 w 33"/>
                <a:gd name="T25" fmla="*/ 41349 h 43"/>
                <a:gd name="T26" fmla="*/ 6928 w 33"/>
                <a:gd name="T27" fmla="*/ 43934 h 43"/>
                <a:gd name="T28" fmla="*/ 6928 w 33"/>
                <a:gd name="T29" fmla="*/ 46518 h 43"/>
                <a:gd name="T30" fmla="*/ 6062 w 33"/>
                <a:gd name="T31" fmla="*/ 49102 h 43"/>
                <a:gd name="T32" fmla="*/ 4330 w 33"/>
                <a:gd name="T33" fmla="*/ 52979 h 43"/>
                <a:gd name="T34" fmla="*/ 0 w 33"/>
                <a:gd name="T35" fmla="*/ 55563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38" name="Freeform 308"/>
            <p:cNvSpPr>
              <a:spLocks/>
            </p:cNvSpPr>
            <p:nvPr>
              <p:custDataLst>
                <p:tags r:id="rId209"/>
              </p:custDataLst>
            </p:nvPr>
          </p:nvSpPr>
          <p:spPr bwMode="auto">
            <a:xfrm>
              <a:off x="10210649" y="3965580"/>
              <a:ext cx="32756" cy="61116"/>
            </a:xfrm>
            <a:custGeom>
              <a:avLst/>
              <a:gdLst>
                <a:gd name="T0" fmla="*/ 0 w 54"/>
                <a:gd name="T1" fmla="*/ 35115 h 92"/>
                <a:gd name="T2" fmla="*/ 412 w 54"/>
                <a:gd name="T3" fmla="*/ 32561 h 92"/>
                <a:gd name="T4" fmla="*/ 823 w 54"/>
                <a:gd name="T5" fmla="*/ 29369 h 92"/>
                <a:gd name="T6" fmla="*/ 1235 w 54"/>
                <a:gd name="T7" fmla="*/ 26815 h 92"/>
                <a:gd name="T8" fmla="*/ 2469 w 54"/>
                <a:gd name="T9" fmla="*/ 23623 h 92"/>
                <a:gd name="T10" fmla="*/ 4527 w 54"/>
                <a:gd name="T11" fmla="*/ 18515 h 92"/>
                <a:gd name="T12" fmla="*/ 7408 w 54"/>
                <a:gd name="T13" fmla="*/ 13408 h 92"/>
                <a:gd name="T14" fmla="*/ 12759 w 54"/>
                <a:gd name="T15" fmla="*/ 4469 h 92"/>
                <a:gd name="T16" fmla="*/ 16875 w 54"/>
                <a:gd name="T17" fmla="*/ 0 h 92"/>
                <a:gd name="T18" fmla="*/ 22225 w 54"/>
                <a:gd name="T19" fmla="*/ 7661 h 92"/>
                <a:gd name="T20" fmla="*/ 20990 w 54"/>
                <a:gd name="T21" fmla="*/ 13408 h 92"/>
                <a:gd name="T22" fmla="*/ 19344 w 54"/>
                <a:gd name="T23" fmla="*/ 18515 h 92"/>
                <a:gd name="T24" fmla="*/ 18109 w 54"/>
                <a:gd name="T25" fmla="*/ 22346 h 92"/>
                <a:gd name="T26" fmla="*/ 16875 w 54"/>
                <a:gd name="T27" fmla="*/ 26177 h 92"/>
                <a:gd name="T28" fmla="*/ 13582 w 54"/>
                <a:gd name="T29" fmla="*/ 31284 h 92"/>
                <a:gd name="T30" fmla="*/ 11524 w 54"/>
                <a:gd name="T31" fmla="*/ 35115 h 92"/>
                <a:gd name="T32" fmla="*/ 10701 w 54"/>
                <a:gd name="T33" fmla="*/ 40861 h 92"/>
                <a:gd name="T34" fmla="*/ 10701 w 54"/>
                <a:gd name="T35" fmla="*/ 47246 h 92"/>
                <a:gd name="T36" fmla="*/ 9878 w 54"/>
                <a:gd name="T37" fmla="*/ 52992 h 92"/>
                <a:gd name="T38" fmla="*/ 8231 w 54"/>
                <a:gd name="T39" fmla="*/ 58738 h 92"/>
                <a:gd name="T40" fmla="*/ 5762 w 54"/>
                <a:gd name="T41" fmla="*/ 52992 h 92"/>
                <a:gd name="T42" fmla="*/ 3293 w 54"/>
                <a:gd name="T43" fmla="*/ 47246 h 92"/>
                <a:gd name="T44" fmla="*/ 2058 w 54"/>
                <a:gd name="T45" fmla="*/ 44692 h 92"/>
                <a:gd name="T46" fmla="*/ 823 w 54"/>
                <a:gd name="T47" fmla="*/ 40861 h 92"/>
                <a:gd name="T48" fmla="*/ 412 w 54"/>
                <a:gd name="T49" fmla="*/ 38307 h 92"/>
                <a:gd name="T50" fmla="*/ 0 w 54"/>
                <a:gd name="T51" fmla="*/ 35115 h 9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39" name="Freeform 309"/>
            <p:cNvSpPr>
              <a:spLocks/>
            </p:cNvSpPr>
            <p:nvPr>
              <p:custDataLst>
                <p:tags r:id="rId210"/>
              </p:custDataLst>
            </p:nvPr>
          </p:nvSpPr>
          <p:spPr bwMode="auto">
            <a:xfrm>
              <a:off x="10280840" y="3840054"/>
              <a:ext cx="35095" cy="59463"/>
            </a:xfrm>
            <a:custGeom>
              <a:avLst/>
              <a:gdLst>
                <a:gd name="T0" fmla="*/ 0 w 60"/>
                <a:gd name="T1" fmla="*/ 0 h 18"/>
                <a:gd name="T2" fmla="*/ 7541 w 60"/>
                <a:gd name="T3" fmla="*/ 12700 h 18"/>
                <a:gd name="T4" fmla="*/ 14685 w 60"/>
                <a:gd name="T5" fmla="*/ 28575 h 18"/>
                <a:gd name="T6" fmla="*/ 17860 w 60"/>
                <a:gd name="T7" fmla="*/ 34925 h 18"/>
                <a:gd name="T8" fmla="*/ 20241 w 60"/>
                <a:gd name="T9" fmla="*/ 41275 h 18"/>
                <a:gd name="T10" fmla="*/ 22225 w 60"/>
                <a:gd name="T11" fmla="*/ 50800 h 18"/>
                <a:gd name="T12" fmla="*/ 23813 w 60"/>
                <a:gd name="T13" fmla="*/ 57150 h 18"/>
                <a:gd name="T14" fmla="*/ 15082 w 60"/>
                <a:gd name="T15" fmla="*/ 57150 h 18"/>
                <a:gd name="T16" fmla="*/ 9128 w 60"/>
                <a:gd name="T17" fmla="*/ 57150 h 18"/>
                <a:gd name="T18" fmla="*/ 3969 w 60"/>
                <a:gd name="T19" fmla="*/ 57150 h 18"/>
                <a:gd name="T20" fmla="*/ 0 w 60"/>
                <a:gd name="T21" fmla="*/ 57150 h 18"/>
                <a:gd name="T22" fmla="*/ 0 w 6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40" name="Freeform 310"/>
            <p:cNvSpPr>
              <a:spLocks/>
            </p:cNvSpPr>
            <p:nvPr>
              <p:custDataLst>
                <p:tags r:id="rId211"/>
              </p:custDataLst>
            </p:nvPr>
          </p:nvSpPr>
          <p:spPr bwMode="auto">
            <a:xfrm>
              <a:off x="10257443" y="3808670"/>
              <a:ext cx="37435" cy="59463"/>
            </a:xfrm>
            <a:custGeom>
              <a:avLst/>
              <a:gdLst>
                <a:gd name="T0" fmla="*/ 0 w 66"/>
                <a:gd name="T1" fmla="*/ 57150 h 18"/>
                <a:gd name="T2" fmla="*/ 25400 w 66"/>
                <a:gd name="T3" fmla="*/ 57150 h 18"/>
                <a:gd name="T4" fmla="*/ 20012 w 66"/>
                <a:gd name="T5" fmla="*/ 41275 h 18"/>
                <a:gd name="T6" fmla="*/ 15394 w 66"/>
                <a:gd name="T7" fmla="*/ 22225 h 18"/>
                <a:gd name="T8" fmla="*/ 13470 w 66"/>
                <a:gd name="T9" fmla="*/ 12700 h 18"/>
                <a:gd name="T10" fmla="*/ 11161 w 66"/>
                <a:gd name="T11" fmla="*/ 6350 h 18"/>
                <a:gd name="T12" fmla="*/ 9621 w 66"/>
                <a:gd name="T13" fmla="*/ 3175 h 18"/>
                <a:gd name="T14" fmla="*/ 7312 w 66"/>
                <a:gd name="T15" fmla="*/ 0 h 18"/>
                <a:gd name="T16" fmla="*/ 0 w 66"/>
                <a:gd name="T17" fmla="*/ 5715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41" name="Freeform 311"/>
            <p:cNvSpPr>
              <a:spLocks/>
            </p:cNvSpPr>
            <p:nvPr>
              <p:custDataLst>
                <p:tags r:id="rId212"/>
              </p:custDataLst>
            </p:nvPr>
          </p:nvSpPr>
          <p:spPr bwMode="auto">
            <a:xfrm>
              <a:off x="10000080" y="3701305"/>
              <a:ext cx="11698" cy="59463"/>
            </a:xfrm>
            <a:custGeom>
              <a:avLst/>
              <a:gdLst>
                <a:gd name="T0" fmla="*/ 0 w 17"/>
                <a:gd name="T1" fmla="*/ 48986 h 42"/>
                <a:gd name="T2" fmla="*/ 6070 w 17"/>
                <a:gd name="T3" fmla="*/ 57150 h 42"/>
                <a:gd name="T4" fmla="*/ 6537 w 17"/>
                <a:gd name="T5" fmla="*/ 44904 h 42"/>
                <a:gd name="T6" fmla="*/ 7471 w 17"/>
                <a:gd name="T7" fmla="*/ 31296 h 42"/>
                <a:gd name="T8" fmla="*/ 7938 w 17"/>
                <a:gd name="T9" fmla="*/ 24493 h 42"/>
                <a:gd name="T10" fmla="*/ 7471 w 17"/>
                <a:gd name="T11" fmla="*/ 16329 h 42"/>
                <a:gd name="T12" fmla="*/ 7471 w 17"/>
                <a:gd name="T13" fmla="*/ 8164 h 42"/>
                <a:gd name="T14" fmla="*/ 6070 w 17"/>
                <a:gd name="T15" fmla="*/ 0 h 42"/>
                <a:gd name="T16" fmla="*/ 0 w 17"/>
                <a:gd name="T17" fmla="*/ 48986 h 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42" name="Freeform 312"/>
            <p:cNvSpPr>
              <a:spLocks/>
            </p:cNvSpPr>
            <p:nvPr>
              <p:custDataLst>
                <p:tags r:id="rId213"/>
              </p:custDataLst>
            </p:nvPr>
          </p:nvSpPr>
          <p:spPr bwMode="auto">
            <a:xfrm>
              <a:off x="9892453" y="3841700"/>
              <a:ext cx="44456" cy="61113"/>
            </a:xfrm>
            <a:custGeom>
              <a:avLst/>
              <a:gdLst>
                <a:gd name="T0" fmla="*/ 2514 w 72"/>
                <a:gd name="T1" fmla="*/ 58737 h 29"/>
                <a:gd name="T2" fmla="*/ 6284 w 72"/>
                <a:gd name="T3" fmla="*/ 52661 h 29"/>
                <a:gd name="T4" fmla="*/ 10054 w 72"/>
                <a:gd name="T5" fmla="*/ 48610 h 29"/>
                <a:gd name="T6" fmla="*/ 13406 w 72"/>
                <a:gd name="T7" fmla="*/ 48610 h 29"/>
                <a:gd name="T8" fmla="*/ 16338 w 72"/>
                <a:gd name="T9" fmla="*/ 48610 h 29"/>
                <a:gd name="T10" fmla="*/ 23041 w 72"/>
                <a:gd name="T11" fmla="*/ 54686 h 29"/>
                <a:gd name="T12" fmla="*/ 30163 w 72"/>
                <a:gd name="T13" fmla="*/ 58737 h 29"/>
                <a:gd name="T14" fmla="*/ 30163 w 72"/>
                <a:gd name="T15" fmla="*/ 8102 h 29"/>
                <a:gd name="T16" fmla="*/ 24298 w 72"/>
                <a:gd name="T17" fmla="*/ 2025 h 29"/>
                <a:gd name="T18" fmla="*/ 19690 w 72"/>
                <a:gd name="T19" fmla="*/ 0 h 29"/>
                <a:gd name="T20" fmla="*/ 16338 w 72"/>
                <a:gd name="T21" fmla="*/ 0 h 29"/>
                <a:gd name="T22" fmla="*/ 14244 w 72"/>
                <a:gd name="T23" fmla="*/ 4051 h 29"/>
                <a:gd name="T24" fmla="*/ 11311 w 72"/>
                <a:gd name="T25" fmla="*/ 6076 h 29"/>
                <a:gd name="T26" fmla="*/ 8798 w 72"/>
                <a:gd name="T27" fmla="*/ 10127 h 29"/>
                <a:gd name="T28" fmla="*/ 5027 w 72"/>
                <a:gd name="T29" fmla="*/ 10127 h 29"/>
                <a:gd name="T30" fmla="*/ 0 w 72"/>
                <a:gd name="T31" fmla="*/ 8102 h 29"/>
                <a:gd name="T32" fmla="*/ 1257 w 72"/>
                <a:gd name="T33" fmla="*/ 32407 h 29"/>
                <a:gd name="T34" fmla="*/ 2514 w 72"/>
                <a:gd name="T35" fmla="*/ 58737 h 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43" name="Freeform 313"/>
            <p:cNvSpPr>
              <a:spLocks/>
            </p:cNvSpPr>
            <p:nvPr>
              <p:custDataLst>
                <p:tags r:id="rId214"/>
              </p:custDataLst>
            </p:nvPr>
          </p:nvSpPr>
          <p:spPr bwMode="auto">
            <a:xfrm>
              <a:off x="9904153" y="4034956"/>
              <a:ext cx="28075" cy="57811"/>
            </a:xfrm>
            <a:custGeom>
              <a:avLst/>
              <a:gdLst>
                <a:gd name="T0" fmla="*/ 0 w 46"/>
                <a:gd name="T1" fmla="*/ 0 h 37"/>
                <a:gd name="T2" fmla="*/ 3727 w 46"/>
                <a:gd name="T3" fmla="*/ 13515 h 37"/>
                <a:gd name="T4" fmla="*/ 8283 w 46"/>
                <a:gd name="T5" fmla="*/ 22526 h 37"/>
                <a:gd name="T6" fmla="*/ 12838 w 46"/>
                <a:gd name="T7" fmla="*/ 30034 h 37"/>
                <a:gd name="T8" fmla="*/ 19050 w 46"/>
                <a:gd name="T9" fmla="*/ 37543 h 37"/>
                <a:gd name="T10" fmla="*/ 15323 w 46"/>
                <a:gd name="T11" fmla="*/ 43549 h 37"/>
                <a:gd name="T12" fmla="*/ 12010 w 46"/>
                <a:gd name="T13" fmla="*/ 49556 h 37"/>
                <a:gd name="T14" fmla="*/ 8697 w 46"/>
                <a:gd name="T15" fmla="*/ 54061 h 37"/>
                <a:gd name="T16" fmla="*/ 5384 w 46"/>
                <a:gd name="T17" fmla="*/ 55563 h 37"/>
                <a:gd name="T18" fmla="*/ 3727 w 46"/>
                <a:gd name="T19" fmla="*/ 54061 h 37"/>
                <a:gd name="T20" fmla="*/ 2899 w 46"/>
                <a:gd name="T21" fmla="*/ 49556 h 37"/>
                <a:gd name="T22" fmla="*/ 2071 w 46"/>
                <a:gd name="T23" fmla="*/ 43549 h 37"/>
                <a:gd name="T24" fmla="*/ 1242 w 46"/>
                <a:gd name="T25" fmla="*/ 34539 h 37"/>
                <a:gd name="T26" fmla="*/ 414 w 46"/>
                <a:gd name="T27" fmla="*/ 18020 h 37"/>
                <a:gd name="T28" fmla="*/ 0 w 46"/>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44" name="Freeform 314"/>
            <p:cNvSpPr>
              <a:spLocks/>
            </p:cNvSpPr>
            <p:nvPr>
              <p:custDataLst>
                <p:tags r:id="rId215"/>
              </p:custDataLst>
            </p:nvPr>
          </p:nvSpPr>
          <p:spPr bwMode="auto">
            <a:xfrm>
              <a:off x="10070268" y="3846660"/>
              <a:ext cx="16378" cy="59463"/>
            </a:xfrm>
            <a:custGeom>
              <a:avLst/>
              <a:gdLst>
                <a:gd name="T0" fmla="*/ 0 w 26"/>
                <a:gd name="T1" fmla="*/ 0 h 19"/>
                <a:gd name="T2" fmla="*/ 11113 w 26"/>
                <a:gd name="T3" fmla="*/ 57150 h 19"/>
                <a:gd name="T4" fmla="*/ 11113 w 26"/>
                <a:gd name="T5" fmla="*/ 27071 h 19"/>
                <a:gd name="T6" fmla="*/ 11113 w 26"/>
                <a:gd name="T7" fmla="*/ 0 h 19"/>
                <a:gd name="T8" fmla="*/ 6411 w 26"/>
                <a:gd name="T9" fmla="*/ 0 h 19"/>
                <a:gd name="T10" fmla="*/ 0 w 26"/>
                <a:gd name="T11" fmla="*/ 0 h 1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19">
                  <a:moveTo>
                    <a:pt x="0" y="0"/>
                  </a:moveTo>
                  <a:lnTo>
                    <a:pt x="26" y="19"/>
                  </a:lnTo>
                  <a:lnTo>
                    <a:pt x="26" y="9"/>
                  </a:lnTo>
                  <a:lnTo>
                    <a:pt x="26" y="0"/>
                  </a:lnTo>
                  <a:lnTo>
                    <a:pt x="15" y="0"/>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45" name="Freeform 315"/>
            <p:cNvSpPr>
              <a:spLocks/>
            </p:cNvSpPr>
            <p:nvPr>
              <p:custDataLst>
                <p:tags r:id="rId216"/>
              </p:custDataLst>
            </p:nvPr>
          </p:nvSpPr>
          <p:spPr bwMode="auto">
            <a:xfrm>
              <a:off x="9864378" y="3841700"/>
              <a:ext cx="28075" cy="61113"/>
            </a:xfrm>
            <a:custGeom>
              <a:avLst/>
              <a:gdLst>
                <a:gd name="T0" fmla="*/ 886 w 43"/>
                <a:gd name="T1" fmla="*/ 0 h 31"/>
                <a:gd name="T2" fmla="*/ 443 w 43"/>
                <a:gd name="T3" fmla="*/ 22737 h 31"/>
                <a:gd name="T4" fmla="*/ 0 w 43"/>
                <a:gd name="T5" fmla="*/ 43579 h 31"/>
                <a:gd name="T6" fmla="*/ 0 w 43"/>
                <a:gd name="T7" fmla="*/ 49263 h 31"/>
                <a:gd name="T8" fmla="*/ 0 w 43"/>
                <a:gd name="T9" fmla="*/ 54948 h 31"/>
                <a:gd name="T10" fmla="*/ 0 w 43"/>
                <a:gd name="T11" fmla="*/ 58737 h 31"/>
                <a:gd name="T12" fmla="*/ 886 w 43"/>
                <a:gd name="T13" fmla="*/ 58737 h 31"/>
                <a:gd name="T14" fmla="*/ 5759 w 43"/>
                <a:gd name="T15" fmla="*/ 41684 h 31"/>
                <a:gd name="T16" fmla="*/ 11076 w 43"/>
                <a:gd name="T17" fmla="*/ 24632 h 31"/>
                <a:gd name="T18" fmla="*/ 15506 w 43"/>
                <a:gd name="T19" fmla="*/ 9474 h 31"/>
                <a:gd name="T20" fmla="*/ 19050 w 43"/>
                <a:gd name="T21" fmla="*/ 0 h 31"/>
                <a:gd name="T22" fmla="*/ 886 w 43"/>
                <a:gd name="T23" fmla="*/ 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46" name="Freeform 316"/>
            <p:cNvSpPr>
              <a:spLocks/>
            </p:cNvSpPr>
            <p:nvPr>
              <p:custDataLst>
                <p:tags r:id="rId217"/>
              </p:custDataLst>
            </p:nvPr>
          </p:nvSpPr>
          <p:spPr bwMode="auto">
            <a:xfrm>
              <a:off x="9929888" y="3891256"/>
              <a:ext cx="44456" cy="59463"/>
            </a:xfrm>
            <a:custGeom>
              <a:avLst/>
              <a:gdLst>
                <a:gd name="T0" fmla="*/ 1699 w 71"/>
                <a:gd name="T1" fmla="*/ 13996 h 49"/>
                <a:gd name="T2" fmla="*/ 1699 w 71"/>
                <a:gd name="T3" fmla="*/ 20994 h 49"/>
                <a:gd name="T4" fmla="*/ 2124 w 71"/>
                <a:gd name="T5" fmla="*/ 29158 h 49"/>
                <a:gd name="T6" fmla="*/ 2974 w 71"/>
                <a:gd name="T7" fmla="*/ 36156 h 49"/>
                <a:gd name="T8" fmla="*/ 3823 w 71"/>
                <a:gd name="T9" fmla="*/ 43154 h 49"/>
                <a:gd name="T10" fmla="*/ 5948 w 71"/>
                <a:gd name="T11" fmla="*/ 47819 h 49"/>
                <a:gd name="T12" fmla="*/ 7647 w 71"/>
                <a:gd name="T13" fmla="*/ 53651 h 49"/>
                <a:gd name="T14" fmla="*/ 9771 w 71"/>
                <a:gd name="T15" fmla="*/ 55984 h 49"/>
                <a:gd name="T16" fmla="*/ 12745 w 71"/>
                <a:gd name="T17" fmla="*/ 57150 h 49"/>
                <a:gd name="T18" fmla="*/ 14869 w 71"/>
                <a:gd name="T19" fmla="*/ 55984 h 49"/>
                <a:gd name="T20" fmla="*/ 16993 w 71"/>
                <a:gd name="T21" fmla="*/ 53651 h 49"/>
                <a:gd name="T22" fmla="*/ 19117 w 71"/>
                <a:gd name="T23" fmla="*/ 48986 h 49"/>
                <a:gd name="T24" fmla="*/ 21242 w 71"/>
                <a:gd name="T25" fmla="*/ 43154 h 49"/>
                <a:gd name="T26" fmla="*/ 25490 w 71"/>
                <a:gd name="T27" fmla="*/ 32657 h 49"/>
                <a:gd name="T28" fmla="*/ 30163 w 71"/>
                <a:gd name="T29" fmla="*/ 20994 h 49"/>
                <a:gd name="T30" fmla="*/ 25915 w 71"/>
                <a:gd name="T31" fmla="*/ 13996 h 49"/>
                <a:gd name="T32" fmla="*/ 22091 w 71"/>
                <a:gd name="T33" fmla="*/ 10497 h 49"/>
                <a:gd name="T34" fmla="*/ 18693 w 71"/>
                <a:gd name="T35" fmla="*/ 8164 h 49"/>
                <a:gd name="T36" fmla="*/ 15719 w 71"/>
                <a:gd name="T37" fmla="*/ 6998 h 49"/>
                <a:gd name="T38" fmla="*/ 12320 w 71"/>
                <a:gd name="T39" fmla="*/ 6998 h 49"/>
                <a:gd name="T40" fmla="*/ 8921 w 71"/>
                <a:gd name="T41" fmla="*/ 5832 h 49"/>
                <a:gd name="T42" fmla="*/ 5948 w 71"/>
                <a:gd name="T43" fmla="*/ 3499 h 49"/>
                <a:gd name="T44" fmla="*/ 1699 w 71"/>
                <a:gd name="T45" fmla="*/ 0 h 49"/>
                <a:gd name="T46" fmla="*/ 1274 w 71"/>
                <a:gd name="T47" fmla="*/ 1166 h 49"/>
                <a:gd name="T48" fmla="*/ 425 w 71"/>
                <a:gd name="T49" fmla="*/ 6998 h 49"/>
                <a:gd name="T50" fmla="*/ 0 w 71"/>
                <a:gd name="T51" fmla="*/ 9331 h 49"/>
                <a:gd name="T52" fmla="*/ 0 w 71"/>
                <a:gd name="T53" fmla="*/ 11663 h 49"/>
                <a:gd name="T54" fmla="*/ 425 w 71"/>
                <a:gd name="T55" fmla="*/ 12830 h 49"/>
                <a:gd name="T56" fmla="*/ 1699 w 71"/>
                <a:gd name="T57" fmla="*/ 13996 h 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47" name="Freeform 317"/>
            <p:cNvSpPr>
              <a:spLocks/>
            </p:cNvSpPr>
            <p:nvPr>
              <p:custDataLst>
                <p:tags r:id="rId218"/>
              </p:custDataLst>
            </p:nvPr>
          </p:nvSpPr>
          <p:spPr bwMode="auto">
            <a:xfrm>
              <a:off x="9637430" y="4102676"/>
              <a:ext cx="67850" cy="61113"/>
            </a:xfrm>
            <a:custGeom>
              <a:avLst/>
              <a:gdLst>
                <a:gd name="T0" fmla="*/ 18908 w 112"/>
                <a:gd name="T1" fmla="*/ 4518 h 26"/>
                <a:gd name="T2" fmla="*/ 23019 w 112"/>
                <a:gd name="T3" fmla="*/ 4518 h 26"/>
                <a:gd name="T4" fmla="*/ 27129 w 112"/>
                <a:gd name="T5" fmla="*/ 6777 h 26"/>
                <a:gd name="T6" fmla="*/ 30417 w 112"/>
                <a:gd name="T7" fmla="*/ 9036 h 26"/>
                <a:gd name="T8" fmla="*/ 34528 w 112"/>
                <a:gd name="T9" fmla="*/ 13555 h 26"/>
                <a:gd name="T10" fmla="*/ 37816 w 112"/>
                <a:gd name="T11" fmla="*/ 20332 h 26"/>
                <a:gd name="T12" fmla="*/ 41104 w 112"/>
                <a:gd name="T13" fmla="*/ 27109 h 26"/>
                <a:gd name="T14" fmla="*/ 43571 w 112"/>
                <a:gd name="T15" fmla="*/ 36146 h 26"/>
                <a:gd name="T16" fmla="*/ 46037 w 112"/>
                <a:gd name="T17" fmla="*/ 45182 h 26"/>
                <a:gd name="T18" fmla="*/ 45215 w 112"/>
                <a:gd name="T19" fmla="*/ 49701 h 26"/>
                <a:gd name="T20" fmla="*/ 43160 w 112"/>
                <a:gd name="T21" fmla="*/ 51960 h 26"/>
                <a:gd name="T22" fmla="*/ 41516 w 112"/>
                <a:gd name="T23" fmla="*/ 56478 h 26"/>
                <a:gd name="T24" fmla="*/ 39049 w 112"/>
                <a:gd name="T25" fmla="*/ 56478 h 26"/>
                <a:gd name="T26" fmla="*/ 35761 w 112"/>
                <a:gd name="T27" fmla="*/ 58737 h 26"/>
                <a:gd name="T28" fmla="*/ 32473 w 112"/>
                <a:gd name="T29" fmla="*/ 58737 h 26"/>
                <a:gd name="T30" fmla="*/ 27129 w 112"/>
                <a:gd name="T31" fmla="*/ 54219 h 26"/>
                <a:gd name="T32" fmla="*/ 16853 w 112"/>
                <a:gd name="T33" fmla="*/ 42923 h 26"/>
                <a:gd name="T34" fmla="*/ 6577 w 112"/>
                <a:gd name="T35" fmla="*/ 29369 h 26"/>
                <a:gd name="T36" fmla="*/ 0 w 112"/>
                <a:gd name="T37" fmla="*/ 18073 h 26"/>
                <a:gd name="T38" fmla="*/ 2055 w 112"/>
                <a:gd name="T39" fmla="*/ 9036 h 26"/>
                <a:gd name="T40" fmla="*/ 4521 w 112"/>
                <a:gd name="T41" fmla="*/ 4518 h 26"/>
                <a:gd name="T42" fmla="*/ 7399 w 112"/>
                <a:gd name="T43" fmla="*/ 2259 h 26"/>
                <a:gd name="T44" fmla="*/ 10276 w 112"/>
                <a:gd name="T45" fmla="*/ 0 h 26"/>
                <a:gd name="T46" fmla="*/ 15209 w 112"/>
                <a:gd name="T47" fmla="*/ 2259 h 26"/>
                <a:gd name="T48" fmla="*/ 18908 w 112"/>
                <a:gd name="T49" fmla="*/ 4518 h 2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48" name="Freeform 318"/>
            <p:cNvSpPr>
              <a:spLocks/>
            </p:cNvSpPr>
            <p:nvPr>
              <p:custDataLst>
                <p:tags r:id="rId219"/>
              </p:custDataLst>
            </p:nvPr>
          </p:nvSpPr>
          <p:spPr bwMode="auto">
            <a:xfrm>
              <a:off x="9782488" y="4142317"/>
              <a:ext cx="21057" cy="61113"/>
            </a:xfrm>
            <a:custGeom>
              <a:avLst/>
              <a:gdLst>
                <a:gd name="T0" fmla="*/ 0 w 41"/>
                <a:gd name="T1" fmla="*/ 0 h 25"/>
                <a:gd name="T2" fmla="*/ 14287 w 41"/>
                <a:gd name="T3" fmla="*/ 0 h 25"/>
                <a:gd name="T4" fmla="*/ 9757 w 41"/>
                <a:gd name="T5" fmla="*/ 18796 h 25"/>
                <a:gd name="T6" fmla="*/ 6272 w 41"/>
                <a:gd name="T7" fmla="*/ 35242 h 25"/>
                <a:gd name="T8" fmla="*/ 3136 w 41"/>
                <a:gd name="T9" fmla="*/ 46990 h 25"/>
                <a:gd name="T10" fmla="*/ 0 w 41"/>
                <a:gd name="T11" fmla="*/ 58737 h 25"/>
                <a:gd name="T12" fmla="*/ 0 w 41"/>
                <a:gd name="T13" fmla="*/ 0 h 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 h="25">
                  <a:moveTo>
                    <a:pt x="0" y="0"/>
                  </a:moveTo>
                  <a:lnTo>
                    <a:pt x="41" y="0"/>
                  </a:lnTo>
                  <a:lnTo>
                    <a:pt x="28" y="8"/>
                  </a:lnTo>
                  <a:lnTo>
                    <a:pt x="18" y="15"/>
                  </a:lnTo>
                  <a:lnTo>
                    <a:pt x="9" y="20"/>
                  </a:lnTo>
                  <a:lnTo>
                    <a:pt x="0" y="25"/>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49" name="Freeform 319"/>
            <p:cNvSpPr>
              <a:spLocks/>
            </p:cNvSpPr>
            <p:nvPr>
              <p:custDataLst>
                <p:tags r:id="rId220"/>
              </p:custDataLst>
            </p:nvPr>
          </p:nvSpPr>
          <p:spPr bwMode="auto">
            <a:xfrm>
              <a:off x="9536824" y="4071294"/>
              <a:ext cx="53813" cy="57811"/>
            </a:xfrm>
            <a:custGeom>
              <a:avLst/>
              <a:gdLst>
                <a:gd name="T0" fmla="*/ 0 w 81"/>
                <a:gd name="T1" fmla="*/ 55563 h 31"/>
                <a:gd name="T2" fmla="*/ 0 w 81"/>
                <a:gd name="T3" fmla="*/ 39432 h 31"/>
                <a:gd name="T4" fmla="*/ 0 w 81"/>
                <a:gd name="T5" fmla="*/ 23301 h 31"/>
                <a:gd name="T6" fmla="*/ 0 w 81"/>
                <a:gd name="T7" fmla="*/ 17924 h 31"/>
                <a:gd name="T8" fmla="*/ 902 w 81"/>
                <a:gd name="T9" fmla="*/ 14339 h 31"/>
                <a:gd name="T10" fmla="*/ 1352 w 81"/>
                <a:gd name="T11" fmla="*/ 10754 h 31"/>
                <a:gd name="T12" fmla="*/ 1803 w 81"/>
                <a:gd name="T13" fmla="*/ 7169 h 31"/>
                <a:gd name="T14" fmla="*/ 3606 w 81"/>
                <a:gd name="T15" fmla="*/ 3585 h 31"/>
                <a:gd name="T16" fmla="*/ 6311 w 81"/>
                <a:gd name="T17" fmla="*/ 0 h 31"/>
                <a:gd name="T18" fmla="*/ 11720 w 81"/>
                <a:gd name="T19" fmla="*/ 1792 h 31"/>
                <a:gd name="T20" fmla="*/ 18482 w 81"/>
                <a:gd name="T21" fmla="*/ 1792 h 31"/>
                <a:gd name="T22" fmla="*/ 25244 w 81"/>
                <a:gd name="T23" fmla="*/ 1792 h 31"/>
                <a:gd name="T24" fmla="*/ 29301 w 81"/>
                <a:gd name="T25" fmla="*/ 1792 h 31"/>
                <a:gd name="T26" fmla="*/ 32907 w 81"/>
                <a:gd name="T27" fmla="*/ 1792 h 31"/>
                <a:gd name="T28" fmla="*/ 36513 w 81"/>
                <a:gd name="T29" fmla="*/ 1792 h 31"/>
                <a:gd name="T30" fmla="*/ 32907 w 81"/>
                <a:gd name="T31" fmla="*/ 10754 h 31"/>
                <a:gd name="T32" fmla="*/ 30202 w 81"/>
                <a:gd name="T33" fmla="*/ 17924 h 31"/>
                <a:gd name="T34" fmla="*/ 28850 w 81"/>
                <a:gd name="T35" fmla="*/ 25093 h 31"/>
                <a:gd name="T36" fmla="*/ 27948 w 81"/>
                <a:gd name="T37" fmla="*/ 32262 h 31"/>
                <a:gd name="T38" fmla="*/ 26596 w 81"/>
                <a:gd name="T39" fmla="*/ 37639 h 31"/>
                <a:gd name="T40" fmla="*/ 24342 w 81"/>
                <a:gd name="T41" fmla="*/ 41224 h 31"/>
                <a:gd name="T42" fmla="*/ 21187 w 81"/>
                <a:gd name="T43" fmla="*/ 44809 h 31"/>
                <a:gd name="T44" fmla="*/ 15326 w 81"/>
                <a:gd name="T45" fmla="*/ 44809 h 31"/>
                <a:gd name="T46" fmla="*/ 0 w 81"/>
                <a:gd name="T47" fmla="*/ 55563 h 3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50" name="Freeform 320"/>
            <p:cNvSpPr>
              <a:spLocks/>
            </p:cNvSpPr>
            <p:nvPr>
              <p:custDataLst>
                <p:tags r:id="rId221"/>
              </p:custDataLst>
            </p:nvPr>
          </p:nvSpPr>
          <p:spPr bwMode="auto">
            <a:xfrm>
              <a:off x="9602335" y="4056425"/>
              <a:ext cx="58492" cy="57811"/>
            </a:xfrm>
            <a:custGeom>
              <a:avLst/>
              <a:gdLst>
                <a:gd name="T0" fmla="*/ 892 w 89"/>
                <a:gd name="T1" fmla="*/ 55562 h 49"/>
                <a:gd name="T2" fmla="*/ 39688 w 89"/>
                <a:gd name="T3" fmla="*/ 55562 h 49"/>
                <a:gd name="T4" fmla="*/ 34783 w 89"/>
                <a:gd name="T5" fmla="*/ 46491 h 49"/>
                <a:gd name="T6" fmla="*/ 30323 w 89"/>
                <a:gd name="T7" fmla="*/ 39687 h 49"/>
                <a:gd name="T8" fmla="*/ 25418 w 89"/>
                <a:gd name="T9" fmla="*/ 34018 h 49"/>
                <a:gd name="T10" fmla="*/ 20513 w 89"/>
                <a:gd name="T11" fmla="*/ 28348 h 49"/>
                <a:gd name="T12" fmla="*/ 16054 w 89"/>
                <a:gd name="T13" fmla="*/ 23812 h 49"/>
                <a:gd name="T14" fmla="*/ 11594 w 89"/>
                <a:gd name="T15" fmla="*/ 15875 h 49"/>
                <a:gd name="T16" fmla="*/ 7135 w 89"/>
                <a:gd name="T17" fmla="*/ 9071 h 49"/>
                <a:gd name="T18" fmla="*/ 4013 w 89"/>
                <a:gd name="T19" fmla="*/ 0 h 49"/>
                <a:gd name="T20" fmla="*/ 1784 w 89"/>
                <a:gd name="T21" fmla="*/ 11339 h 49"/>
                <a:gd name="T22" fmla="*/ 446 w 89"/>
                <a:gd name="T23" fmla="*/ 26080 h 49"/>
                <a:gd name="T24" fmla="*/ 0 w 89"/>
                <a:gd name="T25" fmla="*/ 32884 h 49"/>
                <a:gd name="T26" fmla="*/ 0 w 89"/>
                <a:gd name="T27" fmla="*/ 40821 h 49"/>
                <a:gd name="T28" fmla="*/ 0 w 89"/>
                <a:gd name="T29" fmla="*/ 48758 h 49"/>
                <a:gd name="T30" fmla="*/ 892 w 89"/>
                <a:gd name="T31" fmla="*/ 55562 h 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51" name="Freeform 321"/>
            <p:cNvSpPr>
              <a:spLocks/>
            </p:cNvSpPr>
            <p:nvPr>
              <p:custDataLst>
                <p:tags r:id="rId222"/>
              </p:custDataLst>
            </p:nvPr>
          </p:nvSpPr>
          <p:spPr bwMode="auto">
            <a:xfrm>
              <a:off x="9679547" y="4066338"/>
              <a:ext cx="53812" cy="61113"/>
            </a:xfrm>
            <a:custGeom>
              <a:avLst/>
              <a:gdLst>
                <a:gd name="T0" fmla="*/ 0 w 86"/>
                <a:gd name="T1" fmla="*/ 26815 h 46"/>
                <a:gd name="T2" fmla="*/ 5944 w 86"/>
                <a:gd name="T3" fmla="*/ 33199 h 46"/>
                <a:gd name="T4" fmla="*/ 10614 w 86"/>
                <a:gd name="T5" fmla="*/ 37030 h 46"/>
                <a:gd name="T6" fmla="*/ 12737 w 86"/>
                <a:gd name="T7" fmla="*/ 38307 h 46"/>
                <a:gd name="T8" fmla="*/ 15284 w 86"/>
                <a:gd name="T9" fmla="*/ 38307 h 46"/>
                <a:gd name="T10" fmla="*/ 17407 w 86"/>
                <a:gd name="T11" fmla="*/ 37030 h 46"/>
                <a:gd name="T12" fmla="*/ 19530 w 86"/>
                <a:gd name="T13" fmla="*/ 34476 h 46"/>
                <a:gd name="T14" fmla="*/ 19530 w 86"/>
                <a:gd name="T15" fmla="*/ 45968 h 46"/>
                <a:gd name="T16" fmla="*/ 19530 w 86"/>
                <a:gd name="T17" fmla="*/ 58737 h 46"/>
                <a:gd name="T18" fmla="*/ 23775 w 86"/>
                <a:gd name="T19" fmla="*/ 57460 h 46"/>
                <a:gd name="T20" fmla="*/ 28445 w 86"/>
                <a:gd name="T21" fmla="*/ 54906 h 46"/>
                <a:gd name="T22" fmla="*/ 32691 w 86"/>
                <a:gd name="T23" fmla="*/ 51076 h 46"/>
                <a:gd name="T24" fmla="*/ 36512 w 86"/>
                <a:gd name="T25" fmla="*/ 51076 h 46"/>
                <a:gd name="T26" fmla="*/ 35238 w 86"/>
                <a:gd name="T27" fmla="*/ 40861 h 46"/>
                <a:gd name="T28" fmla="*/ 33965 w 86"/>
                <a:gd name="T29" fmla="*/ 31922 h 46"/>
                <a:gd name="T30" fmla="*/ 31417 w 86"/>
                <a:gd name="T31" fmla="*/ 24261 h 46"/>
                <a:gd name="T32" fmla="*/ 29719 w 86"/>
                <a:gd name="T33" fmla="*/ 17876 h 46"/>
                <a:gd name="T34" fmla="*/ 27172 w 86"/>
                <a:gd name="T35" fmla="*/ 11492 h 46"/>
                <a:gd name="T36" fmla="*/ 24624 w 86"/>
                <a:gd name="T37" fmla="*/ 7661 h 46"/>
                <a:gd name="T38" fmla="*/ 21652 w 86"/>
                <a:gd name="T39" fmla="*/ 3831 h 46"/>
                <a:gd name="T40" fmla="*/ 19530 w 86"/>
                <a:gd name="T41" fmla="*/ 1277 h 46"/>
                <a:gd name="T42" fmla="*/ 16558 w 86"/>
                <a:gd name="T43" fmla="*/ 0 h 46"/>
                <a:gd name="T44" fmla="*/ 14010 w 86"/>
                <a:gd name="T45" fmla="*/ 0 h 46"/>
                <a:gd name="T46" fmla="*/ 11039 w 86"/>
                <a:gd name="T47" fmla="*/ 1277 h 46"/>
                <a:gd name="T48" fmla="*/ 8067 w 86"/>
                <a:gd name="T49" fmla="*/ 3831 h 46"/>
                <a:gd name="T50" fmla="*/ 5944 w 86"/>
                <a:gd name="T51" fmla="*/ 7661 h 46"/>
                <a:gd name="T52" fmla="*/ 3396 w 86"/>
                <a:gd name="T53" fmla="*/ 12769 h 46"/>
                <a:gd name="T54" fmla="*/ 1698 w 86"/>
                <a:gd name="T55" fmla="*/ 19153 h 46"/>
                <a:gd name="T56" fmla="*/ 0 w 86"/>
                <a:gd name="T57" fmla="*/ 26815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52" name="Freeform 322"/>
            <p:cNvSpPr>
              <a:spLocks/>
            </p:cNvSpPr>
            <p:nvPr>
              <p:custDataLst>
                <p:tags r:id="rId223"/>
              </p:custDataLst>
            </p:nvPr>
          </p:nvSpPr>
          <p:spPr bwMode="auto">
            <a:xfrm>
              <a:off x="9756753" y="4071294"/>
              <a:ext cx="37435" cy="57811"/>
            </a:xfrm>
            <a:custGeom>
              <a:avLst/>
              <a:gdLst>
                <a:gd name="T0" fmla="*/ 0 w 59"/>
                <a:gd name="T1" fmla="*/ 0 h 18"/>
                <a:gd name="T2" fmla="*/ 0 w 59"/>
                <a:gd name="T3" fmla="*/ 55563 h 18"/>
                <a:gd name="T4" fmla="*/ 16790 w 59"/>
                <a:gd name="T5" fmla="*/ 55563 h 18"/>
                <a:gd name="T6" fmla="*/ 25400 w 59"/>
                <a:gd name="T7" fmla="*/ 18521 h 18"/>
                <a:gd name="T8" fmla="*/ 21956 w 59"/>
                <a:gd name="T9" fmla="*/ 15434 h 18"/>
                <a:gd name="T10" fmla="*/ 19373 w 59"/>
                <a:gd name="T11" fmla="*/ 12347 h 18"/>
                <a:gd name="T12" fmla="*/ 15929 w 59"/>
                <a:gd name="T13" fmla="*/ 15434 h 18"/>
                <a:gd name="T14" fmla="*/ 12485 w 59"/>
                <a:gd name="T15" fmla="*/ 18521 h 18"/>
                <a:gd name="T16" fmla="*/ 9471 w 59"/>
                <a:gd name="T17" fmla="*/ 18521 h 18"/>
                <a:gd name="T18" fmla="*/ 6027 w 59"/>
                <a:gd name="T19" fmla="*/ 15434 h 18"/>
                <a:gd name="T20" fmla="*/ 3014 w 59"/>
                <a:gd name="T21" fmla="*/ 12347 h 18"/>
                <a:gd name="T22" fmla="*/ 0 w 59"/>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53" name="Freeform 323"/>
            <p:cNvSpPr>
              <a:spLocks/>
            </p:cNvSpPr>
            <p:nvPr>
              <p:custDataLst>
                <p:tags r:id="rId224"/>
              </p:custDataLst>
            </p:nvPr>
          </p:nvSpPr>
          <p:spPr bwMode="auto">
            <a:xfrm>
              <a:off x="9864377" y="4063032"/>
              <a:ext cx="2341" cy="57811"/>
            </a:xfrm>
            <a:custGeom>
              <a:avLst/>
              <a:gdLst>
                <a:gd name="T0" fmla="*/ 1588 w 4"/>
                <a:gd name="T1" fmla="*/ 55562 h 19"/>
                <a:gd name="T2" fmla="*/ 1588 w 4"/>
                <a:gd name="T3" fmla="*/ 0 h 19"/>
                <a:gd name="T4" fmla="*/ 794 w 4"/>
                <a:gd name="T5" fmla="*/ 2924 h 19"/>
                <a:gd name="T6" fmla="*/ 397 w 4"/>
                <a:gd name="T7" fmla="*/ 8773 h 19"/>
                <a:gd name="T8" fmla="*/ 0 w 4"/>
                <a:gd name="T9" fmla="*/ 17546 h 19"/>
                <a:gd name="T10" fmla="*/ 0 w 4"/>
                <a:gd name="T11" fmla="*/ 29243 h 19"/>
                <a:gd name="T12" fmla="*/ 0 w 4"/>
                <a:gd name="T13" fmla="*/ 40940 h 19"/>
                <a:gd name="T14" fmla="*/ 397 w 4"/>
                <a:gd name="T15" fmla="*/ 46789 h 19"/>
                <a:gd name="T16" fmla="*/ 794 w 4"/>
                <a:gd name="T17" fmla="*/ 55562 h 19"/>
                <a:gd name="T18" fmla="*/ 1588 w 4"/>
                <a:gd name="T19" fmla="*/ 55562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54" name="Freeform 324"/>
            <p:cNvSpPr>
              <a:spLocks/>
            </p:cNvSpPr>
            <p:nvPr>
              <p:custDataLst>
                <p:tags r:id="rId225"/>
              </p:custDataLst>
            </p:nvPr>
          </p:nvSpPr>
          <p:spPr bwMode="auto">
            <a:xfrm>
              <a:off x="9237343" y="3869778"/>
              <a:ext cx="30416" cy="61116"/>
            </a:xfrm>
            <a:custGeom>
              <a:avLst/>
              <a:gdLst>
                <a:gd name="T0" fmla="*/ 0 w 46"/>
                <a:gd name="T1" fmla="*/ 58738 h 50"/>
                <a:gd name="T2" fmla="*/ 3141 w 46"/>
                <a:gd name="T3" fmla="*/ 0 h 50"/>
                <a:gd name="T4" fmla="*/ 10319 w 46"/>
                <a:gd name="T5" fmla="*/ 9398 h 50"/>
                <a:gd name="T6" fmla="*/ 15254 w 46"/>
                <a:gd name="T7" fmla="*/ 16447 h 50"/>
                <a:gd name="T8" fmla="*/ 16600 w 46"/>
                <a:gd name="T9" fmla="*/ 21146 h 50"/>
                <a:gd name="T10" fmla="*/ 18395 w 46"/>
                <a:gd name="T11" fmla="*/ 25845 h 50"/>
                <a:gd name="T12" fmla="*/ 19741 w 46"/>
                <a:gd name="T13" fmla="*/ 35243 h 50"/>
                <a:gd name="T14" fmla="*/ 20638 w 46"/>
                <a:gd name="T15" fmla="*/ 44641 h 50"/>
                <a:gd name="T16" fmla="*/ 15254 w 46"/>
                <a:gd name="T17" fmla="*/ 49340 h 50"/>
                <a:gd name="T18" fmla="*/ 9422 w 46"/>
                <a:gd name="T19" fmla="*/ 54039 h 50"/>
                <a:gd name="T20" fmla="*/ 3589 w 46"/>
                <a:gd name="T21" fmla="*/ 57563 h 50"/>
                <a:gd name="T22" fmla="*/ 0 w 46"/>
                <a:gd name="T23" fmla="*/ 58738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55" name="Freeform 325"/>
            <p:cNvSpPr>
              <a:spLocks/>
            </p:cNvSpPr>
            <p:nvPr>
              <p:custDataLst>
                <p:tags r:id="rId226"/>
              </p:custDataLst>
            </p:nvPr>
          </p:nvSpPr>
          <p:spPr bwMode="auto">
            <a:xfrm>
              <a:off x="9157798" y="3841700"/>
              <a:ext cx="44456" cy="61113"/>
            </a:xfrm>
            <a:custGeom>
              <a:avLst/>
              <a:gdLst>
                <a:gd name="T0" fmla="*/ 0 w 66"/>
                <a:gd name="T1" fmla="*/ 0 h 80"/>
                <a:gd name="T2" fmla="*/ 4570 w 66"/>
                <a:gd name="T3" fmla="*/ 0 h 80"/>
                <a:gd name="T4" fmla="*/ 8226 w 66"/>
                <a:gd name="T5" fmla="*/ 0 h 80"/>
                <a:gd name="T6" fmla="*/ 11882 w 66"/>
                <a:gd name="T7" fmla="*/ 0 h 80"/>
                <a:gd name="T8" fmla="*/ 15082 w 66"/>
                <a:gd name="T9" fmla="*/ 0 h 80"/>
                <a:gd name="T10" fmla="*/ 15082 w 66"/>
                <a:gd name="T11" fmla="*/ 5139 h 80"/>
                <a:gd name="T12" fmla="*/ 15539 w 66"/>
                <a:gd name="T13" fmla="*/ 10279 h 80"/>
                <a:gd name="T14" fmla="*/ 16453 w 66"/>
                <a:gd name="T15" fmla="*/ 15418 h 80"/>
                <a:gd name="T16" fmla="*/ 17367 w 66"/>
                <a:gd name="T17" fmla="*/ 19824 h 80"/>
                <a:gd name="T18" fmla="*/ 20109 w 66"/>
                <a:gd name="T19" fmla="*/ 26432 h 80"/>
                <a:gd name="T20" fmla="*/ 22394 w 66"/>
                <a:gd name="T21" fmla="*/ 33040 h 80"/>
                <a:gd name="T22" fmla="*/ 25593 w 66"/>
                <a:gd name="T23" fmla="*/ 38179 h 80"/>
                <a:gd name="T24" fmla="*/ 27878 w 66"/>
                <a:gd name="T25" fmla="*/ 44053 h 80"/>
                <a:gd name="T26" fmla="*/ 28335 w 66"/>
                <a:gd name="T27" fmla="*/ 47724 h 80"/>
                <a:gd name="T28" fmla="*/ 29706 w 66"/>
                <a:gd name="T29" fmla="*/ 50661 h 80"/>
                <a:gd name="T30" fmla="*/ 30163 w 66"/>
                <a:gd name="T31" fmla="*/ 55066 h 80"/>
                <a:gd name="T32" fmla="*/ 30163 w 66"/>
                <a:gd name="T33" fmla="*/ 58737 h 80"/>
                <a:gd name="T34" fmla="*/ 0 w 66"/>
                <a:gd name="T35" fmla="*/ 13216 h 80"/>
                <a:gd name="T36" fmla="*/ 0 w 66"/>
                <a:gd name="T37" fmla="*/ 0 h 8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56" name="Freeform 326"/>
            <p:cNvSpPr>
              <a:spLocks/>
            </p:cNvSpPr>
            <p:nvPr>
              <p:custDataLst>
                <p:tags r:id="rId227"/>
              </p:custDataLst>
            </p:nvPr>
          </p:nvSpPr>
          <p:spPr bwMode="auto">
            <a:xfrm>
              <a:off x="8914472" y="3825188"/>
              <a:ext cx="11698" cy="59463"/>
            </a:xfrm>
            <a:custGeom>
              <a:avLst/>
              <a:gdLst>
                <a:gd name="T0" fmla="*/ 7938 w 20"/>
                <a:gd name="T1" fmla="*/ 57150 h 48"/>
                <a:gd name="T2" fmla="*/ 7938 w 20"/>
                <a:gd name="T3" fmla="*/ 46434 h 48"/>
                <a:gd name="T4" fmla="*/ 7541 w 20"/>
                <a:gd name="T5" fmla="*/ 38100 h 48"/>
                <a:gd name="T6" fmla="*/ 6350 w 20"/>
                <a:gd name="T7" fmla="*/ 29766 h 48"/>
                <a:gd name="T8" fmla="*/ 5557 w 20"/>
                <a:gd name="T9" fmla="*/ 22622 h 48"/>
                <a:gd name="T10" fmla="*/ 4763 w 20"/>
                <a:gd name="T11" fmla="*/ 16669 h 48"/>
                <a:gd name="T12" fmla="*/ 3572 w 20"/>
                <a:gd name="T13" fmla="*/ 10716 h 48"/>
                <a:gd name="T14" fmla="*/ 1588 w 20"/>
                <a:gd name="T15" fmla="*/ 4763 h 48"/>
                <a:gd name="T16" fmla="*/ 0 w 20"/>
                <a:gd name="T17" fmla="*/ 0 h 48"/>
                <a:gd name="T18" fmla="*/ 0 w 20"/>
                <a:gd name="T19" fmla="*/ 9525 h 48"/>
                <a:gd name="T20" fmla="*/ 794 w 20"/>
                <a:gd name="T21" fmla="*/ 20241 h 48"/>
                <a:gd name="T22" fmla="*/ 1588 w 20"/>
                <a:gd name="T23" fmla="*/ 28575 h 48"/>
                <a:gd name="T24" fmla="*/ 3175 w 20"/>
                <a:gd name="T25" fmla="*/ 36909 h 48"/>
                <a:gd name="T26" fmla="*/ 5557 w 20"/>
                <a:gd name="T27" fmla="*/ 48816 h 48"/>
                <a:gd name="T28" fmla="*/ 7938 w 20"/>
                <a:gd name="T29" fmla="*/ 57150 h 4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57" name="Line 327" descr="Horizontal dunkel"/>
            <p:cNvSpPr>
              <a:spLocks noChangeShapeType="1"/>
            </p:cNvSpPr>
            <p:nvPr>
              <p:custDataLst>
                <p:tags r:id="rId228"/>
              </p:custDataLst>
            </p:nvPr>
          </p:nvSpPr>
          <p:spPr bwMode="auto">
            <a:xfrm>
              <a:off x="8951905" y="3863175"/>
              <a:ext cx="7020" cy="6606"/>
            </a:xfrm>
            <a:prstGeom prst="line">
              <a:avLst/>
            </a:prstGeom>
            <a:grpFill/>
            <a:ln w="9525">
              <a:solidFill>
                <a:srgbClr val="FFFFFF"/>
              </a:solidFill>
              <a:round/>
              <a:headEnd/>
              <a:tailEn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58" name="Freeform 328"/>
            <p:cNvSpPr>
              <a:spLocks/>
            </p:cNvSpPr>
            <p:nvPr>
              <p:custDataLst>
                <p:tags r:id="rId229"/>
              </p:custDataLst>
            </p:nvPr>
          </p:nvSpPr>
          <p:spPr bwMode="auto">
            <a:xfrm>
              <a:off x="8947227" y="3863176"/>
              <a:ext cx="11698" cy="59463"/>
            </a:xfrm>
            <a:custGeom>
              <a:avLst/>
              <a:gdLst>
                <a:gd name="T0" fmla="*/ 7938 w 20"/>
                <a:gd name="T1" fmla="*/ 57150 h 12"/>
                <a:gd name="T2" fmla="*/ 7938 w 20"/>
                <a:gd name="T3" fmla="*/ 38100 h 12"/>
                <a:gd name="T4" fmla="*/ 7144 w 20"/>
                <a:gd name="T5" fmla="*/ 23813 h 12"/>
                <a:gd name="T6" fmla="*/ 5954 w 20"/>
                <a:gd name="T7" fmla="*/ 14288 h 12"/>
                <a:gd name="T8" fmla="*/ 5160 w 20"/>
                <a:gd name="T9" fmla="*/ 9525 h 12"/>
                <a:gd name="T10" fmla="*/ 2778 w 20"/>
                <a:gd name="T11" fmla="*/ 0 h 12"/>
                <a:gd name="T12" fmla="*/ 0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20" y="8"/>
                  </a:lnTo>
                  <a:lnTo>
                    <a:pt x="18" y="5"/>
                  </a:lnTo>
                  <a:lnTo>
                    <a:pt x="15" y="3"/>
                  </a:lnTo>
                  <a:lnTo>
                    <a:pt x="13" y="2"/>
                  </a:lnTo>
                  <a:lnTo>
                    <a:pt x="7" y="0"/>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59" name="Freeform 329"/>
            <p:cNvSpPr>
              <a:spLocks/>
            </p:cNvSpPr>
            <p:nvPr>
              <p:custDataLst>
                <p:tags r:id="rId230"/>
              </p:custDataLst>
            </p:nvPr>
          </p:nvSpPr>
          <p:spPr bwMode="auto">
            <a:xfrm>
              <a:off x="8802165" y="3701305"/>
              <a:ext cx="32756" cy="59463"/>
            </a:xfrm>
            <a:custGeom>
              <a:avLst/>
              <a:gdLst>
                <a:gd name="T0" fmla="*/ 2935 w 53"/>
                <a:gd name="T1" fmla="*/ 0 h 30"/>
                <a:gd name="T2" fmla="*/ 4613 w 53"/>
                <a:gd name="T3" fmla="*/ 7620 h 30"/>
                <a:gd name="T4" fmla="*/ 9645 w 53"/>
                <a:gd name="T5" fmla="*/ 24765 h 30"/>
                <a:gd name="T6" fmla="*/ 15516 w 53"/>
                <a:gd name="T7" fmla="*/ 43815 h 30"/>
                <a:gd name="T8" fmla="*/ 19290 w 53"/>
                <a:gd name="T9" fmla="*/ 57150 h 30"/>
                <a:gd name="T10" fmla="*/ 20548 w 53"/>
                <a:gd name="T11" fmla="*/ 34290 h 30"/>
                <a:gd name="T12" fmla="*/ 22225 w 53"/>
                <a:gd name="T13" fmla="*/ 11430 h 30"/>
                <a:gd name="T14" fmla="*/ 15516 w 53"/>
                <a:gd name="T15" fmla="*/ 9525 h 30"/>
                <a:gd name="T16" fmla="*/ 10903 w 53"/>
                <a:gd name="T17" fmla="*/ 5715 h 30"/>
                <a:gd name="T18" fmla="*/ 8806 w 53"/>
                <a:gd name="T19" fmla="*/ 5715 h 30"/>
                <a:gd name="T20" fmla="*/ 6290 w 53"/>
                <a:gd name="T21" fmla="*/ 5715 h 30"/>
                <a:gd name="T22" fmla="*/ 3774 w 53"/>
                <a:gd name="T23" fmla="*/ 7620 h 30"/>
                <a:gd name="T24" fmla="*/ 0 w 53"/>
                <a:gd name="T25" fmla="*/ 11430 h 30"/>
                <a:gd name="T26" fmla="*/ 2935 w 53"/>
                <a:gd name="T27" fmla="*/ 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60" name="Freeform 330"/>
            <p:cNvSpPr>
              <a:spLocks/>
            </p:cNvSpPr>
            <p:nvPr>
              <p:custDataLst>
                <p:tags r:id="rId231"/>
              </p:custDataLst>
            </p:nvPr>
          </p:nvSpPr>
          <p:spPr bwMode="auto">
            <a:xfrm>
              <a:off x="9581277" y="4079555"/>
              <a:ext cx="16377" cy="59463"/>
            </a:xfrm>
            <a:custGeom>
              <a:avLst/>
              <a:gdLst>
                <a:gd name="T0" fmla="*/ 0 w 33"/>
                <a:gd name="T1" fmla="*/ 11061 h 31"/>
                <a:gd name="T2" fmla="*/ 1347 w 33"/>
                <a:gd name="T3" fmla="*/ 38715 h 31"/>
                <a:gd name="T4" fmla="*/ 2357 w 33"/>
                <a:gd name="T5" fmla="*/ 57150 h 31"/>
                <a:gd name="T6" fmla="*/ 7408 w 33"/>
                <a:gd name="T7" fmla="*/ 57150 h 31"/>
                <a:gd name="T8" fmla="*/ 11112 w 33"/>
                <a:gd name="T9" fmla="*/ 57150 h 31"/>
                <a:gd name="T10" fmla="*/ 11112 w 33"/>
                <a:gd name="T11" fmla="*/ 0 h 31"/>
                <a:gd name="T12" fmla="*/ 9092 w 33"/>
                <a:gd name="T13" fmla="*/ 0 h 31"/>
                <a:gd name="T14" fmla="*/ 6398 w 33"/>
                <a:gd name="T15" fmla="*/ 0 h 31"/>
                <a:gd name="T16" fmla="*/ 3367 w 33"/>
                <a:gd name="T17" fmla="*/ 0 h 31"/>
                <a:gd name="T18" fmla="*/ 0 w 33"/>
                <a:gd name="T19" fmla="*/ 0 h 31"/>
                <a:gd name="T20" fmla="*/ 0 w 33"/>
                <a:gd name="T21" fmla="*/ 11061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61" name="Freeform 331"/>
            <p:cNvSpPr>
              <a:spLocks/>
            </p:cNvSpPr>
            <p:nvPr>
              <p:custDataLst>
                <p:tags r:id="rId232"/>
              </p:custDataLst>
            </p:nvPr>
          </p:nvSpPr>
          <p:spPr bwMode="auto">
            <a:xfrm>
              <a:off x="10341671" y="4034956"/>
              <a:ext cx="42115" cy="57811"/>
            </a:xfrm>
            <a:custGeom>
              <a:avLst/>
              <a:gdLst>
                <a:gd name="T0" fmla="*/ 8353 w 65"/>
                <a:gd name="T1" fmla="*/ 55563 h 68"/>
                <a:gd name="T2" fmla="*/ 7034 w 65"/>
                <a:gd name="T3" fmla="*/ 55563 h 68"/>
                <a:gd name="T4" fmla="*/ 6155 w 65"/>
                <a:gd name="T5" fmla="*/ 53929 h 68"/>
                <a:gd name="T6" fmla="*/ 4836 w 65"/>
                <a:gd name="T7" fmla="*/ 52295 h 68"/>
                <a:gd name="T8" fmla="*/ 3077 w 65"/>
                <a:gd name="T9" fmla="*/ 49843 h 68"/>
                <a:gd name="T10" fmla="*/ 1758 w 65"/>
                <a:gd name="T11" fmla="*/ 48209 h 68"/>
                <a:gd name="T12" fmla="*/ 879 w 65"/>
                <a:gd name="T13" fmla="*/ 44941 h 68"/>
                <a:gd name="T14" fmla="*/ 0 w 65"/>
                <a:gd name="T15" fmla="*/ 42489 h 68"/>
                <a:gd name="T16" fmla="*/ 0 w 65"/>
                <a:gd name="T17" fmla="*/ 40038 h 68"/>
                <a:gd name="T18" fmla="*/ 0 w 65"/>
                <a:gd name="T19" fmla="*/ 31050 h 68"/>
                <a:gd name="T20" fmla="*/ 879 w 65"/>
                <a:gd name="T21" fmla="*/ 23696 h 68"/>
                <a:gd name="T22" fmla="*/ 2198 w 65"/>
                <a:gd name="T23" fmla="*/ 17159 h 68"/>
                <a:gd name="T24" fmla="*/ 3957 w 65"/>
                <a:gd name="T25" fmla="*/ 11439 h 68"/>
                <a:gd name="T26" fmla="*/ 6594 w 65"/>
                <a:gd name="T27" fmla="*/ 6537 h 68"/>
                <a:gd name="T28" fmla="*/ 9672 w 65"/>
                <a:gd name="T29" fmla="*/ 3268 h 68"/>
                <a:gd name="T30" fmla="*/ 13188 w 65"/>
                <a:gd name="T31" fmla="*/ 1634 h 68"/>
                <a:gd name="T32" fmla="*/ 17145 w 65"/>
                <a:gd name="T33" fmla="*/ 0 h 68"/>
                <a:gd name="T34" fmla="*/ 22860 w 65"/>
                <a:gd name="T35" fmla="*/ 0 h 68"/>
                <a:gd name="T36" fmla="*/ 28575 w 65"/>
                <a:gd name="T37" fmla="*/ 0 h 68"/>
                <a:gd name="T38" fmla="*/ 28575 w 65"/>
                <a:gd name="T39" fmla="*/ 35135 h 68"/>
                <a:gd name="T40" fmla="*/ 24618 w 65"/>
                <a:gd name="T41" fmla="*/ 42489 h 68"/>
                <a:gd name="T42" fmla="*/ 19783 w 65"/>
                <a:gd name="T43" fmla="*/ 49843 h 68"/>
                <a:gd name="T44" fmla="*/ 17145 w 65"/>
                <a:gd name="T45" fmla="*/ 52295 h 68"/>
                <a:gd name="T46" fmla="*/ 14947 w 65"/>
                <a:gd name="T47" fmla="*/ 53929 h 68"/>
                <a:gd name="T48" fmla="*/ 11870 w 65"/>
                <a:gd name="T49" fmla="*/ 55563 h 68"/>
                <a:gd name="T50" fmla="*/ 8353 w 65"/>
                <a:gd name="T51" fmla="*/ 55563 h 6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62" name="Freeform 332"/>
            <p:cNvSpPr>
              <a:spLocks/>
            </p:cNvSpPr>
            <p:nvPr>
              <p:custDataLst>
                <p:tags r:id="rId233"/>
              </p:custDataLst>
            </p:nvPr>
          </p:nvSpPr>
          <p:spPr bwMode="auto">
            <a:xfrm>
              <a:off x="8776432" y="3600549"/>
              <a:ext cx="404762" cy="383205"/>
            </a:xfrm>
            <a:custGeom>
              <a:avLst/>
              <a:gdLst>
                <a:gd name="T0" fmla="*/ 220588 w 625"/>
                <a:gd name="T1" fmla="*/ 178843 h 694"/>
                <a:gd name="T2" fmla="*/ 212679 w 625"/>
                <a:gd name="T3" fmla="*/ 180966 h 694"/>
                <a:gd name="T4" fmla="*/ 210482 w 625"/>
                <a:gd name="T5" fmla="*/ 202724 h 694"/>
                <a:gd name="T6" fmla="*/ 226301 w 625"/>
                <a:gd name="T7" fmla="*/ 214399 h 694"/>
                <a:gd name="T8" fmla="*/ 234650 w 625"/>
                <a:gd name="T9" fmla="*/ 214930 h 694"/>
                <a:gd name="T10" fmla="*/ 241681 w 625"/>
                <a:gd name="T11" fmla="*/ 225013 h 694"/>
                <a:gd name="T12" fmla="*/ 246075 w 625"/>
                <a:gd name="T13" fmla="*/ 243587 h 694"/>
                <a:gd name="T14" fmla="*/ 251348 w 625"/>
                <a:gd name="T15" fmla="*/ 251548 h 694"/>
                <a:gd name="T16" fmla="*/ 258378 w 625"/>
                <a:gd name="T17" fmla="*/ 256324 h 694"/>
                <a:gd name="T18" fmla="*/ 269803 w 625"/>
                <a:gd name="T19" fmla="*/ 258447 h 694"/>
                <a:gd name="T20" fmla="*/ 274637 w 625"/>
                <a:gd name="T21" fmla="*/ 267999 h 694"/>
                <a:gd name="T22" fmla="*/ 274637 w 625"/>
                <a:gd name="T23" fmla="*/ 286043 h 694"/>
                <a:gd name="T24" fmla="*/ 271561 w 625"/>
                <a:gd name="T25" fmla="*/ 320007 h 694"/>
                <a:gd name="T26" fmla="*/ 268485 w 625"/>
                <a:gd name="T27" fmla="*/ 356625 h 694"/>
                <a:gd name="T28" fmla="*/ 246954 w 625"/>
                <a:gd name="T29" fmla="*/ 367769 h 694"/>
                <a:gd name="T30" fmla="*/ 236847 w 625"/>
                <a:gd name="T31" fmla="*/ 367769 h 694"/>
                <a:gd name="T32" fmla="*/ 173131 w 625"/>
                <a:gd name="T33" fmla="*/ 299310 h 694"/>
                <a:gd name="T34" fmla="*/ 174449 w 625"/>
                <a:gd name="T35" fmla="*/ 292942 h 694"/>
                <a:gd name="T36" fmla="*/ 173131 w 625"/>
                <a:gd name="T37" fmla="*/ 286043 h 694"/>
                <a:gd name="T38" fmla="*/ 148524 w 625"/>
                <a:gd name="T39" fmla="*/ 258978 h 694"/>
                <a:gd name="T40" fmla="*/ 134023 w 625"/>
                <a:gd name="T41" fmla="*/ 240403 h 694"/>
                <a:gd name="T42" fmla="*/ 128750 w 625"/>
                <a:gd name="T43" fmla="*/ 222360 h 694"/>
                <a:gd name="T44" fmla="*/ 127871 w 625"/>
                <a:gd name="T45" fmla="*/ 202194 h 694"/>
                <a:gd name="T46" fmla="*/ 125234 w 625"/>
                <a:gd name="T47" fmla="*/ 191049 h 694"/>
                <a:gd name="T48" fmla="*/ 117764 w 625"/>
                <a:gd name="T49" fmla="*/ 181497 h 694"/>
                <a:gd name="T50" fmla="*/ 105900 w 625"/>
                <a:gd name="T51" fmla="*/ 164514 h 694"/>
                <a:gd name="T52" fmla="*/ 98430 w 625"/>
                <a:gd name="T53" fmla="*/ 142756 h 694"/>
                <a:gd name="T54" fmla="*/ 93596 w 625"/>
                <a:gd name="T55" fmla="*/ 126305 h 694"/>
                <a:gd name="T56" fmla="*/ 83490 w 625"/>
                <a:gd name="T57" fmla="*/ 112507 h 694"/>
                <a:gd name="T58" fmla="*/ 65913 w 625"/>
                <a:gd name="T59" fmla="*/ 90748 h 694"/>
                <a:gd name="T60" fmla="*/ 59761 w 625"/>
                <a:gd name="T61" fmla="*/ 77481 h 694"/>
                <a:gd name="T62" fmla="*/ 49215 w 625"/>
                <a:gd name="T63" fmla="*/ 70051 h 694"/>
                <a:gd name="T64" fmla="*/ 35154 w 625"/>
                <a:gd name="T65" fmla="*/ 59968 h 694"/>
                <a:gd name="T66" fmla="*/ 21532 w 625"/>
                <a:gd name="T67" fmla="*/ 45109 h 694"/>
                <a:gd name="T68" fmla="*/ 10107 w 625"/>
                <a:gd name="T69" fmla="*/ 27065 h 694"/>
                <a:gd name="T70" fmla="*/ 2197 w 625"/>
                <a:gd name="T71" fmla="*/ 10083 h 694"/>
                <a:gd name="T72" fmla="*/ 4394 w 625"/>
                <a:gd name="T73" fmla="*/ 2123 h 694"/>
                <a:gd name="T74" fmla="*/ 16259 w 625"/>
                <a:gd name="T75" fmla="*/ 6899 h 694"/>
                <a:gd name="T76" fmla="*/ 36911 w 625"/>
                <a:gd name="T77" fmla="*/ 8491 h 694"/>
                <a:gd name="T78" fmla="*/ 50973 w 625"/>
                <a:gd name="T79" fmla="*/ 10614 h 694"/>
                <a:gd name="T80" fmla="*/ 60640 w 625"/>
                <a:gd name="T81" fmla="*/ 14329 h 694"/>
                <a:gd name="T82" fmla="*/ 68549 w 625"/>
                <a:gd name="T83" fmla="*/ 22289 h 694"/>
                <a:gd name="T84" fmla="*/ 89642 w 625"/>
                <a:gd name="T85" fmla="*/ 57845 h 694"/>
                <a:gd name="T86" fmla="*/ 111612 w 625"/>
                <a:gd name="T87" fmla="*/ 86503 h 694"/>
                <a:gd name="T88" fmla="*/ 131386 w 625"/>
                <a:gd name="T89" fmla="*/ 107200 h 694"/>
                <a:gd name="T90" fmla="*/ 144569 w 625"/>
                <a:gd name="T91" fmla="*/ 116221 h 694"/>
                <a:gd name="T92" fmla="*/ 160827 w 625"/>
                <a:gd name="T93" fmla="*/ 120467 h 694"/>
                <a:gd name="T94" fmla="*/ 170495 w 625"/>
                <a:gd name="T95" fmla="*/ 122059 h 694"/>
                <a:gd name="T96" fmla="*/ 176207 w 625"/>
                <a:gd name="T97" fmla="*/ 127897 h 694"/>
                <a:gd name="T98" fmla="*/ 182798 w 625"/>
                <a:gd name="T99" fmla="*/ 137980 h 694"/>
                <a:gd name="T100" fmla="*/ 187632 w 625"/>
                <a:gd name="T101" fmla="*/ 140633 h 6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63" name="Freeform 333"/>
            <p:cNvSpPr>
              <a:spLocks/>
            </p:cNvSpPr>
            <p:nvPr>
              <p:custDataLst>
                <p:tags r:id="rId234"/>
              </p:custDataLst>
            </p:nvPr>
          </p:nvSpPr>
          <p:spPr bwMode="auto">
            <a:xfrm>
              <a:off x="9279463" y="3651747"/>
              <a:ext cx="374347" cy="267584"/>
            </a:xfrm>
            <a:custGeom>
              <a:avLst/>
              <a:gdLst>
                <a:gd name="T0" fmla="*/ 224041 w 585"/>
                <a:gd name="T1" fmla="*/ 14606 h 493"/>
                <a:gd name="T2" fmla="*/ 214923 w 585"/>
                <a:gd name="T3" fmla="*/ 28691 h 493"/>
                <a:gd name="T4" fmla="*/ 222304 w 585"/>
                <a:gd name="T5" fmla="*/ 48514 h 493"/>
                <a:gd name="T6" fmla="*/ 231856 w 585"/>
                <a:gd name="T7" fmla="*/ 67815 h 493"/>
                <a:gd name="T8" fmla="*/ 248790 w 585"/>
                <a:gd name="T9" fmla="*/ 92333 h 493"/>
                <a:gd name="T10" fmla="*/ 251829 w 585"/>
                <a:gd name="T11" fmla="*/ 106939 h 493"/>
                <a:gd name="T12" fmla="*/ 237501 w 585"/>
                <a:gd name="T13" fmla="*/ 106417 h 493"/>
                <a:gd name="T14" fmla="*/ 224041 w 585"/>
                <a:gd name="T15" fmla="*/ 121545 h 493"/>
                <a:gd name="T16" fmla="*/ 219699 w 585"/>
                <a:gd name="T17" fmla="*/ 128327 h 493"/>
                <a:gd name="T18" fmla="*/ 224909 w 585"/>
                <a:gd name="T19" fmla="*/ 141368 h 493"/>
                <a:gd name="T20" fmla="*/ 227949 w 585"/>
                <a:gd name="T21" fmla="*/ 153366 h 493"/>
                <a:gd name="T22" fmla="*/ 219265 w 585"/>
                <a:gd name="T23" fmla="*/ 160669 h 493"/>
                <a:gd name="T24" fmla="*/ 199292 w 585"/>
                <a:gd name="T25" fmla="*/ 168494 h 493"/>
                <a:gd name="T26" fmla="*/ 192345 w 585"/>
                <a:gd name="T27" fmla="*/ 184665 h 493"/>
                <a:gd name="T28" fmla="*/ 193214 w 585"/>
                <a:gd name="T29" fmla="*/ 216486 h 493"/>
                <a:gd name="T30" fmla="*/ 186701 w 585"/>
                <a:gd name="T31" fmla="*/ 236831 h 493"/>
                <a:gd name="T32" fmla="*/ 173675 w 585"/>
                <a:gd name="T33" fmla="*/ 246220 h 493"/>
                <a:gd name="T34" fmla="*/ 160650 w 585"/>
                <a:gd name="T35" fmla="*/ 254567 h 493"/>
                <a:gd name="T36" fmla="*/ 148058 w 585"/>
                <a:gd name="T37" fmla="*/ 257175 h 493"/>
                <a:gd name="T38" fmla="*/ 142848 w 585"/>
                <a:gd name="T39" fmla="*/ 254045 h 493"/>
                <a:gd name="T40" fmla="*/ 141979 w 585"/>
                <a:gd name="T41" fmla="*/ 245699 h 493"/>
                <a:gd name="T42" fmla="*/ 131993 w 585"/>
                <a:gd name="T43" fmla="*/ 235266 h 493"/>
                <a:gd name="T44" fmla="*/ 108981 w 585"/>
                <a:gd name="T45" fmla="*/ 236831 h 493"/>
                <a:gd name="T46" fmla="*/ 95087 w 585"/>
                <a:gd name="T47" fmla="*/ 241004 h 493"/>
                <a:gd name="T48" fmla="*/ 76417 w 585"/>
                <a:gd name="T49" fmla="*/ 229527 h 493"/>
                <a:gd name="T50" fmla="*/ 52971 w 585"/>
                <a:gd name="T51" fmla="*/ 227441 h 493"/>
                <a:gd name="T52" fmla="*/ 41248 w 585"/>
                <a:gd name="T53" fmla="*/ 223789 h 493"/>
                <a:gd name="T54" fmla="*/ 35169 w 585"/>
                <a:gd name="T55" fmla="*/ 190925 h 493"/>
                <a:gd name="T56" fmla="*/ 25183 w 585"/>
                <a:gd name="T57" fmla="*/ 161712 h 493"/>
                <a:gd name="T58" fmla="*/ 15197 w 585"/>
                <a:gd name="T59" fmla="*/ 152323 h 493"/>
                <a:gd name="T60" fmla="*/ 5210 w 585"/>
                <a:gd name="T61" fmla="*/ 135630 h 493"/>
                <a:gd name="T62" fmla="*/ 2171 w 585"/>
                <a:gd name="T63" fmla="*/ 106417 h 493"/>
                <a:gd name="T64" fmla="*/ 13460 w 585"/>
                <a:gd name="T65" fmla="*/ 79813 h 493"/>
                <a:gd name="T66" fmla="*/ 23446 w 585"/>
                <a:gd name="T67" fmla="*/ 73553 h 493"/>
                <a:gd name="T68" fmla="*/ 32564 w 585"/>
                <a:gd name="T69" fmla="*/ 79291 h 493"/>
                <a:gd name="T70" fmla="*/ 42116 w 585"/>
                <a:gd name="T71" fmla="*/ 97549 h 493"/>
                <a:gd name="T72" fmla="*/ 56010 w 585"/>
                <a:gd name="T73" fmla="*/ 111634 h 493"/>
                <a:gd name="T74" fmla="*/ 73812 w 585"/>
                <a:gd name="T75" fmla="*/ 111112 h 493"/>
                <a:gd name="T76" fmla="*/ 95956 w 585"/>
                <a:gd name="T77" fmla="*/ 98592 h 493"/>
                <a:gd name="T78" fmla="*/ 101166 w 585"/>
                <a:gd name="T79" fmla="*/ 89724 h 493"/>
                <a:gd name="T80" fmla="*/ 125046 w 585"/>
                <a:gd name="T81" fmla="*/ 92854 h 493"/>
                <a:gd name="T82" fmla="*/ 141545 w 585"/>
                <a:gd name="T83" fmla="*/ 94419 h 493"/>
                <a:gd name="T84" fmla="*/ 146321 w 585"/>
                <a:gd name="T85" fmla="*/ 88681 h 493"/>
                <a:gd name="T86" fmla="*/ 157176 w 585"/>
                <a:gd name="T87" fmla="*/ 82421 h 493"/>
                <a:gd name="T88" fmla="*/ 166294 w 585"/>
                <a:gd name="T89" fmla="*/ 70945 h 493"/>
                <a:gd name="T90" fmla="*/ 180188 w 585"/>
                <a:gd name="T91" fmla="*/ 41211 h 493"/>
                <a:gd name="T92" fmla="*/ 185398 w 585"/>
                <a:gd name="T93" fmla="*/ 13041 h 493"/>
                <a:gd name="T94" fmla="*/ 194082 w 585"/>
                <a:gd name="T95" fmla="*/ 3130 h 493"/>
                <a:gd name="T96" fmla="*/ 207976 w 585"/>
                <a:gd name="T97" fmla="*/ 1043 h 49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64" name="Freeform 334"/>
            <p:cNvSpPr>
              <a:spLocks/>
            </p:cNvSpPr>
            <p:nvPr>
              <p:custDataLst>
                <p:tags r:id="rId235"/>
              </p:custDataLst>
            </p:nvPr>
          </p:nvSpPr>
          <p:spPr bwMode="auto">
            <a:xfrm>
              <a:off x="9803546" y="4074602"/>
              <a:ext cx="135701" cy="59463"/>
            </a:xfrm>
            <a:custGeom>
              <a:avLst/>
              <a:gdLst>
                <a:gd name="T0" fmla="*/ 0 w 212"/>
                <a:gd name="T1" fmla="*/ 57150 h 105"/>
                <a:gd name="T2" fmla="*/ 6949 w 212"/>
                <a:gd name="T3" fmla="*/ 46264 h 105"/>
                <a:gd name="T4" fmla="*/ 15201 w 212"/>
                <a:gd name="T5" fmla="*/ 37011 h 105"/>
                <a:gd name="T6" fmla="*/ 19110 w 212"/>
                <a:gd name="T7" fmla="*/ 32657 h 105"/>
                <a:gd name="T8" fmla="*/ 23453 w 212"/>
                <a:gd name="T9" fmla="*/ 28847 h 105"/>
                <a:gd name="T10" fmla="*/ 27796 w 212"/>
                <a:gd name="T11" fmla="*/ 25037 h 105"/>
                <a:gd name="T12" fmla="*/ 31705 w 212"/>
                <a:gd name="T13" fmla="*/ 20683 h 105"/>
                <a:gd name="T14" fmla="*/ 36048 w 212"/>
                <a:gd name="T15" fmla="*/ 17417 h 105"/>
                <a:gd name="T16" fmla="*/ 40826 w 212"/>
                <a:gd name="T17" fmla="*/ 14696 h 105"/>
                <a:gd name="T18" fmla="*/ 46038 w 212"/>
                <a:gd name="T19" fmla="*/ 11430 h 105"/>
                <a:gd name="T20" fmla="*/ 51249 w 212"/>
                <a:gd name="T21" fmla="*/ 8709 h 105"/>
                <a:gd name="T22" fmla="*/ 62542 w 212"/>
                <a:gd name="T23" fmla="*/ 4354 h 105"/>
                <a:gd name="T24" fmla="*/ 74702 w 212"/>
                <a:gd name="T25" fmla="*/ 0 h 105"/>
                <a:gd name="T26" fmla="*/ 92075 w 212"/>
                <a:gd name="T27" fmla="*/ 0 h 105"/>
                <a:gd name="T28" fmla="*/ 87732 w 212"/>
                <a:gd name="T29" fmla="*/ 4899 h 105"/>
                <a:gd name="T30" fmla="*/ 82520 w 212"/>
                <a:gd name="T31" fmla="*/ 9797 h 105"/>
                <a:gd name="T32" fmla="*/ 77308 w 212"/>
                <a:gd name="T33" fmla="*/ 14696 h 105"/>
                <a:gd name="T34" fmla="*/ 71662 w 212"/>
                <a:gd name="T35" fmla="*/ 19050 h 105"/>
                <a:gd name="T36" fmla="*/ 59501 w 212"/>
                <a:gd name="T37" fmla="*/ 28303 h 105"/>
                <a:gd name="T38" fmla="*/ 47340 w 212"/>
                <a:gd name="T39" fmla="*/ 35923 h 105"/>
                <a:gd name="T40" fmla="*/ 34311 w 212"/>
                <a:gd name="T41" fmla="*/ 42999 h 105"/>
                <a:gd name="T42" fmla="*/ 21716 w 212"/>
                <a:gd name="T43" fmla="*/ 48986 h 105"/>
                <a:gd name="T44" fmla="*/ 9989 w 212"/>
                <a:gd name="T45" fmla="*/ 53884 h 105"/>
                <a:gd name="T46" fmla="*/ 0 w 212"/>
                <a:gd name="T47" fmla="*/ 57150 h 10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65" name="Freeform 335"/>
            <p:cNvSpPr>
              <a:spLocks/>
            </p:cNvSpPr>
            <p:nvPr>
              <p:custDataLst>
                <p:tags r:id="rId236"/>
              </p:custDataLst>
            </p:nvPr>
          </p:nvSpPr>
          <p:spPr bwMode="auto">
            <a:xfrm>
              <a:off x="9974342" y="3727732"/>
              <a:ext cx="63170" cy="92497"/>
            </a:xfrm>
            <a:custGeom>
              <a:avLst/>
              <a:gdLst>
                <a:gd name="T0" fmla="*/ 0 w 92"/>
                <a:gd name="T1" fmla="*/ 43379 h 166"/>
                <a:gd name="T2" fmla="*/ 0 w 92"/>
                <a:gd name="T3" fmla="*/ 79260 h 166"/>
                <a:gd name="T4" fmla="*/ 2329 w 92"/>
                <a:gd name="T5" fmla="*/ 77118 h 166"/>
                <a:gd name="T6" fmla="*/ 5591 w 92"/>
                <a:gd name="T7" fmla="*/ 74440 h 166"/>
                <a:gd name="T8" fmla="*/ 6522 w 92"/>
                <a:gd name="T9" fmla="*/ 73369 h 166"/>
                <a:gd name="T10" fmla="*/ 7920 w 92"/>
                <a:gd name="T11" fmla="*/ 72298 h 166"/>
                <a:gd name="T12" fmla="*/ 8386 w 92"/>
                <a:gd name="T13" fmla="*/ 70692 h 166"/>
                <a:gd name="T14" fmla="*/ 8852 w 92"/>
                <a:gd name="T15" fmla="*/ 69620 h 166"/>
                <a:gd name="T16" fmla="*/ 9318 w 92"/>
                <a:gd name="T17" fmla="*/ 73905 h 166"/>
                <a:gd name="T18" fmla="*/ 11181 w 92"/>
                <a:gd name="T19" fmla="*/ 79260 h 166"/>
                <a:gd name="T20" fmla="*/ 12579 w 92"/>
                <a:gd name="T21" fmla="*/ 82473 h 166"/>
                <a:gd name="T22" fmla="*/ 13977 w 92"/>
                <a:gd name="T23" fmla="*/ 85151 h 166"/>
                <a:gd name="T24" fmla="*/ 16306 w 92"/>
                <a:gd name="T25" fmla="*/ 87293 h 166"/>
                <a:gd name="T26" fmla="*/ 18170 w 92"/>
                <a:gd name="T27" fmla="*/ 88900 h 166"/>
                <a:gd name="T28" fmla="*/ 19102 w 92"/>
                <a:gd name="T29" fmla="*/ 84616 h 166"/>
                <a:gd name="T30" fmla="*/ 19102 w 92"/>
                <a:gd name="T31" fmla="*/ 79260 h 166"/>
                <a:gd name="T32" fmla="*/ 19102 w 92"/>
                <a:gd name="T33" fmla="*/ 73369 h 166"/>
                <a:gd name="T34" fmla="*/ 19102 w 92"/>
                <a:gd name="T35" fmla="*/ 67478 h 166"/>
                <a:gd name="T36" fmla="*/ 18636 w 92"/>
                <a:gd name="T37" fmla="*/ 57303 h 166"/>
                <a:gd name="T38" fmla="*/ 18170 w 92"/>
                <a:gd name="T39" fmla="*/ 53019 h 166"/>
                <a:gd name="T40" fmla="*/ 22363 w 92"/>
                <a:gd name="T41" fmla="*/ 53554 h 166"/>
                <a:gd name="T42" fmla="*/ 26556 w 92"/>
                <a:gd name="T43" fmla="*/ 54625 h 166"/>
                <a:gd name="T44" fmla="*/ 29817 w 92"/>
                <a:gd name="T45" fmla="*/ 56232 h 166"/>
                <a:gd name="T46" fmla="*/ 33078 w 92"/>
                <a:gd name="T47" fmla="*/ 57839 h 166"/>
                <a:gd name="T48" fmla="*/ 35408 w 92"/>
                <a:gd name="T49" fmla="*/ 59445 h 166"/>
                <a:gd name="T50" fmla="*/ 38203 w 92"/>
                <a:gd name="T51" fmla="*/ 61052 h 166"/>
                <a:gd name="T52" fmla="*/ 40533 w 92"/>
                <a:gd name="T53" fmla="*/ 62123 h 166"/>
                <a:gd name="T54" fmla="*/ 42862 w 92"/>
                <a:gd name="T55" fmla="*/ 63194 h 166"/>
                <a:gd name="T56" fmla="*/ 39601 w 92"/>
                <a:gd name="T57" fmla="*/ 55161 h 166"/>
                <a:gd name="T58" fmla="*/ 37737 w 92"/>
                <a:gd name="T59" fmla="*/ 47663 h 166"/>
                <a:gd name="T60" fmla="*/ 35408 w 92"/>
                <a:gd name="T61" fmla="*/ 40166 h 166"/>
                <a:gd name="T62" fmla="*/ 34010 w 92"/>
                <a:gd name="T63" fmla="*/ 32133 h 166"/>
                <a:gd name="T64" fmla="*/ 32612 w 92"/>
                <a:gd name="T65" fmla="*/ 25170 h 166"/>
                <a:gd name="T66" fmla="*/ 31215 w 92"/>
                <a:gd name="T67" fmla="*/ 18208 h 166"/>
                <a:gd name="T68" fmla="*/ 29351 w 92"/>
                <a:gd name="T69" fmla="*/ 12317 h 166"/>
                <a:gd name="T70" fmla="*/ 27488 w 92"/>
                <a:gd name="T71" fmla="*/ 6962 h 166"/>
                <a:gd name="T72" fmla="*/ 27488 w 92"/>
                <a:gd name="T73" fmla="*/ 10175 h 166"/>
                <a:gd name="T74" fmla="*/ 27488 w 92"/>
                <a:gd name="T75" fmla="*/ 13389 h 166"/>
                <a:gd name="T76" fmla="*/ 23295 w 92"/>
                <a:gd name="T77" fmla="*/ 12317 h 166"/>
                <a:gd name="T78" fmla="*/ 19567 w 92"/>
                <a:gd name="T79" fmla="*/ 10175 h 166"/>
                <a:gd name="T80" fmla="*/ 16306 w 92"/>
                <a:gd name="T81" fmla="*/ 8033 h 166"/>
                <a:gd name="T82" fmla="*/ 13511 w 92"/>
                <a:gd name="T83" fmla="*/ 5891 h 166"/>
                <a:gd name="T84" fmla="*/ 10716 w 92"/>
                <a:gd name="T85" fmla="*/ 3749 h 166"/>
                <a:gd name="T86" fmla="*/ 7454 w 92"/>
                <a:gd name="T87" fmla="*/ 1607 h 166"/>
                <a:gd name="T88" fmla="*/ 3727 w 92"/>
                <a:gd name="T89" fmla="*/ 536 h 166"/>
                <a:gd name="T90" fmla="*/ 0 w 92"/>
                <a:gd name="T91" fmla="*/ 0 h 166"/>
                <a:gd name="T92" fmla="*/ 0 w 92"/>
                <a:gd name="T93" fmla="*/ 5355 h 166"/>
                <a:gd name="T94" fmla="*/ 0 w 92"/>
                <a:gd name="T95" fmla="*/ 10175 h 166"/>
                <a:gd name="T96" fmla="*/ 0 w 92"/>
                <a:gd name="T97" fmla="*/ 17673 h 166"/>
                <a:gd name="T98" fmla="*/ 0 w 92"/>
                <a:gd name="T99" fmla="*/ 27848 h 166"/>
                <a:gd name="T100" fmla="*/ 0 w 92"/>
                <a:gd name="T101" fmla="*/ 37488 h 166"/>
                <a:gd name="T102" fmla="*/ 0 w 92"/>
                <a:gd name="T103" fmla="*/ 43379 h 16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66" name="Freeform 336"/>
            <p:cNvSpPr>
              <a:spLocks/>
            </p:cNvSpPr>
            <p:nvPr>
              <p:custDataLst>
                <p:tags r:id="rId237"/>
              </p:custDataLst>
            </p:nvPr>
          </p:nvSpPr>
          <p:spPr bwMode="auto">
            <a:xfrm>
              <a:off x="9993060" y="3878036"/>
              <a:ext cx="105285" cy="57811"/>
            </a:xfrm>
            <a:custGeom>
              <a:avLst/>
              <a:gdLst>
                <a:gd name="T0" fmla="*/ 3012 w 166"/>
                <a:gd name="T1" fmla="*/ 0 h 62"/>
                <a:gd name="T2" fmla="*/ 6025 w 166"/>
                <a:gd name="T3" fmla="*/ 2688 h 62"/>
                <a:gd name="T4" fmla="*/ 9468 w 166"/>
                <a:gd name="T5" fmla="*/ 5377 h 62"/>
                <a:gd name="T6" fmla="*/ 12910 w 166"/>
                <a:gd name="T7" fmla="*/ 6273 h 62"/>
                <a:gd name="T8" fmla="*/ 15492 w 166"/>
                <a:gd name="T9" fmla="*/ 7169 h 62"/>
                <a:gd name="T10" fmla="*/ 20656 w 166"/>
                <a:gd name="T11" fmla="*/ 7169 h 62"/>
                <a:gd name="T12" fmla="*/ 24960 w 166"/>
                <a:gd name="T13" fmla="*/ 6273 h 62"/>
                <a:gd name="T14" fmla="*/ 29694 w 166"/>
                <a:gd name="T15" fmla="*/ 4481 h 62"/>
                <a:gd name="T16" fmla="*/ 34427 w 166"/>
                <a:gd name="T17" fmla="*/ 2688 h 62"/>
                <a:gd name="T18" fmla="*/ 39592 w 166"/>
                <a:gd name="T19" fmla="*/ 896 h 62"/>
                <a:gd name="T20" fmla="*/ 45616 w 166"/>
                <a:gd name="T21" fmla="*/ 0 h 62"/>
                <a:gd name="T22" fmla="*/ 47768 w 166"/>
                <a:gd name="T23" fmla="*/ 896 h 62"/>
                <a:gd name="T24" fmla="*/ 49489 w 166"/>
                <a:gd name="T25" fmla="*/ 1792 h 62"/>
                <a:gd name="T26" fmla="*/ 51641 w 166"/>
                <a:gd name="T27" fmla="*/ 4481 h 62"/>
                <a:gd name="T28" fmla="*/ 53363 w 166"/>
                <a:gd name="T29" fmla="*/ 7169 h 62"/>
                <a:gd name="T30" fmla="*/ 56805 w 166"/>
                <a:gd name="T31" fmla="*/ 15235 h 62"/>
                <a:gd name="T32" fmla="*/ 59387 w 166"/>
                <a:gd name="T33" fmla="*/ 23300 h 62"/>
                <a:gd name="T34" fmla="*/ 62400 w 166"/>
                <a:gd name="T35" fmla="*/ 32262 h 62"/>
                <a:gd name="T36" fmla="*/ 64982 w 166"/>
                <a:gd name="T37" fmla="*/ 40327 h 62"/>
                <a:gd name="T38" fmla="*/ 66703 w 166"/>
                <a:gd name="T39" fmla="*/ 43912 h 62"/>
                <a:gd name="T40" fmla="*/ 67994 w 166"/>
                <a:gd name="T41" fmla="*/ 46600 h 62"/>
                <a:gd name="T42" fmla="*/ 69716 w 166"/>
                <a:gd name="T43" fmla="*/ 48393 h 62"/>
                <a:gd name="T44" fmla="*/ 71437 w 166"/>
                <a:gd name="T45" fmla="*/ 50185 h 62"/>
                <a:gd name="T46" fmla="*/ 68425 w 166"/>
                <a:gd name="T47" fmla="*/ 51081 h 62"/>
                <a:gd name="T48" fmla="*/ 64982 w 166"/>
                <a:gd name="T49" fmla="*/ 52874 h 62"/>
                <a:gd name="T50" fmla="*/ 61539 w 166"/>
                <a:gd name="T51" fmla="*/ 54666 h 62"/>
                <a:gd name="T52" fmla="*/ 57236 w 166"/>
                <a:gd name="T53" fmla="*/ 55562 h 62"/>
                <a:gd name="T54" fmla="*/ 53793 w 166"/>
                <a:gd name="T55" fmla="*/ 54666 h 62"/>
                <a:gd name="T56" fmla="*/ 51211 w 166"/>
                <a:gd name="T57" fmla="*/ 51977 h 62"/>
                <a:gd name="T58" fmla="*/ 48198 w 166"/>
                <a:gd name="T59" fmla="*/ 48393 h 62"/>
                <a:gd name="T60" fmla="*/ 45616 w 166"/>
                <a:gd name="T61" fmla="*/ 44808 h 62"/>
                <a:gd name="T62" fmla="*/ 43034 w 166"/>
                <a:gd name="T63" fmla="*/ 40327 h 62"/>
                <a:gd name="T64" fmla="*/ 40022 w 166"/>
                <a:gd name="T65" fmla="*/ 36743 h 62"/>
                <a:gd name="T66" fmla="*/ 37440 w 166"/>
                <a:gd name="T67" fmla="*/ 34950 h 62"/>
                <a:gd name="T68" fmla="*/ 33997 w 166"/>
                <a:gd name="T69" fmla="*/ 34054 h 62"/>
                <a:gd name="T70" fmla="*/ 24099 w 166"/>
                <a:gd name="T71" fmla="*/ 34054 h 62"/>
                <a:gd name="T72" fmla="*/ 15062 w 166"/>
                <a:gd name="T73" fmla="*/ 34950 h 62"/>
                <a:gd name="T74" fmla="*/ 11189 w 166"/>
                <a:gd name="T75" fmla="*/ 36743 h 62"/>
                <a:gd name="T76" fmla="*/ 8177 w 166"/>
                <a:gd name="T77" fmla="*/ 38535 h 62"/>
                <a:gd name="T78" fmla="*/ 5164 w 166"/>
                <a:gd name="T79" fmla="*/ 41223 h 62"/>
                <a:gd name="T80" fmla="*/ 3012 w 166"/>
                <a:gd name="T81" fmla="*/ 44808 h 62"/>
                <a:gd name="T82" fmla="*/ 861 w 166"/>
                <a:gd name="T83" fmla="*/ 40327 h 62"/>
                <a:gd name="T84" fmla="*/ 430 w 166"/>
                <a:gd name="T85" fmla="*/ 35846 h 62"/>
                <a:gd name="T86" fmla="*/ 0 w 166"/>
                <a:gd name="T87" fmla="*/ 30469 h 62"/>
                <a:gd name="T88" fmla="*/ 430 w 166"/>
                <a:gd name="T89" fmla="*/ 25093 h 62"/>
                <a:gd name="T90" fmla="*/ 1721 w 166"/>
                <a:gd name="T91" fmla="*/ 13442 h 62"/>
                <a:gd name="T92" fmla="*/ 3012 w 166"/>
                <a:gd name="T93" fmla="*/ 0 h 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67" name="Freeform 337"/>
            <p:cNvSpPr>
              <a:spLocks/>
            </p:cNvSpPr>
            <p:nvPr>
              <p:custDataLst>
                <p:tags r:id="rId238"/>
              </p:custDataLst>
            </p:nvPr>
          </p:nvSpPr>
          <p:spPr bwMode="auto">
            <a:xfrm>
              <a:off x="10105363" y="3798758"/>
              <a:ext cx="126342" cy="66070"/>
            </a:xfrm>
            <a:custGeom>
              <a:avLst/>
              <a:gdLst>
                <a:gd name="T0" fmla="*/ 14658 w 193"/>
                <a:gd name="T1" fmla="*/ 18368 h 121"/>
                <a:gd name="T2" fmla="*/ 21320 w 193"/>
                <a:gd name="T3" fmla="*/ 13120 h 121"/>
                <a:gd name="T4" fmla="*/ 30204 w 193"/>
                <a:gd name="T5" fmla="*/ 6298 h 121"/>
                <a:gd name="T6" fmla="*/ 37310 w 193"/>
                <a:gd name="T7" fmla="*/ 2099 h 121"/>
                <a:gd name="T8" fmla="*/ 41752 w 193"/>
                <a:gd name="T9" fmla="*/ 525 h 121"/>
                <a:gd name="T10" fmla="*/ 46638 w 193"/>
                <a:gd name="T11" fmla="*/ 525 h 121"/>
                <a:gd name="T12" fmla="*/ 51524 w 193"/>
                <a:gd name="T13" fmla="*/ 1574 h 121"/>
                <a:gd name="T14" fmla="*/ 58186 w 193"/>
                <a:gd name="T15" fmla="*/ 5248 h 121"/>
                <a:gd name="T16" fmla="*/ 65737 w 193"/>
                <a:gd name="T17" fmla="*/ 11021 h 121"/>
                <a:gd name="T18" fmla="*/ 71956 w 193"/>
                <a:gd name="T19" fmla="*/ 14694 h 121"/>
                <a:gd name="T20" fmla="*/ 76842 w 193"/>
                <a:gd name="T21" fmla="*/ 15744 h 121"/>
                <a:gd name="T22" fmla="*/ 79507 w 193"/>
                <a:gd name="T23" fmla="*/ 25190 h 121"/>
                <a:gd name="T24" fmla="*/ 79062 w 193"/>
                <a:gd name="T25" fmla="*/ 34636 h 121"/>
                <a:gd name="T26" fmla="*/ 80839 w 193"/>
                <a:gd name="T27" fmla="*/ 39360 h 121"/>
                <a:gd name="T28" fmla="*/ 83060 w 193"/>
                <a:gd name="T29" fmla="*/ 46707 h 121"/>
                <a:gd name="T30" fmla="*/ 83504 w 193"/>
                <a:gd name="T31" fmla="*/ 53529 h 121"/>
                <a:gd name="T32" fmla="*/ 84837 w 193"/>
                <a:gd name="T33" fmla="*/ 57202 h 121"/>
                <a:gd name="T34" fmla="*/ 83504 w 193"/>
                <a:gd name="T35" fmla="*/ 59826 h 121"/>
                <a:gd name="T36" fmla="*/ 78618 w 193"/>
                <a:gd name="T37" fmla="*/ 61926 h 121"/>
                <a:gd name="T38" fmla="*/ 70623 w 193"/>
                <a:gd name="T39" fmla="*/ 63500 h 121"/>
                <a:gd name="T40" fmla="*/ 51524 w 193"/>
                <a:gd name="T41" fmla="*/ 62450 h 121"/>
                <a:gd name="T42" fmla="*/ 31980 w 193"/>
                <a:gd name="T43" fmla="*/ 60876 h 121"/>
                <a:gd name="T44" fmla="*/ 27983 w 193"/>
                <a:gd name="T45" fmla="*/ 57727 h 121"/>
                <a:gd name="T46" fmla="*/ 24874 w 193"/>
                <a:gd name="T47" fmla="*/ 52479 h 121"/>
                <a:gd name="T48" fmla="*/ 23985 w 193"/>
                <a:gd name="T49" fmla="*/ 45657 h 121"/>
                <a:gd name="T50" fmla="*/ 20876 w 193"/>
                <a:gd name="T51" fmla="*/ 41459 h 121"/>
                <a:gd name="T52" fmla="*/ 13769 w 193"/>
                <a:gd name="T53" fmla="*/ 39360 h 121"/>
                <a:gd name="T54" fmla="*/ 5774 w 193"/>
                <a:gd name="T55" fmla="*/ 36211 h 121"/>
                <a:gd name="T56" fmla="*/ 1333 w 193"/>
                <a:gd name="T57" fmla="*/ 32537 h 121"/>
                <a:gd name="T58" fmla="*/ 0 w 193"/>
                <a:gd name="T59" fmla="*/ 30438 h 121"/>
                <a:gd name="T60" fmla="*/ 444 w 193"/>
                <a:gd name="T61" fmla="*/ 26764 h 121"/>
                <a:gd name="T62" fmla="*/ 3109 w 193"/>
                <a:gd name="T63" fmla="*/ 23616 h 121"/>
                <a:gd name="T64" fmla="*/ 8883 w 193"/>
                <a:gd name="T65" fmla="*/ 19942 h 1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68" name="Freeform 338"/>
            <p:cNvSpPr>
              <a:spLocks/>
            </p:cNvSpPr>
            <p:nvPr>
              <p:custDataLst>
                <p:tags r:id="rId239"/>
              </p:custDataLst>
            </p:nvPr>
          </p:nvSpPr>
          <p:spPr bwMode="auto">
            <a:xfrm>
              <a:off x="9646793" y="3734341"/>
              <a:ext cx="245664" cy="239503"/>
            </a:xfrm>
            <a:custGeom>
              <a:avLst/>
              <a:gdLst>
                <a:gd name="T0" fmla="*/ 16273 w 379"/>
                <a:gd name="T1" fmla="*/ 220707 h 437"/>
                <a:gd name="T2" fmla="*/ 20231 w 379"/>
                <a:gd name="T3" fmla="*/ 214386 h 437"/>
                <a:gd name="T4" fmla="*/ 10555 w 379"/>
                <a:gd name="T5" fmla="*/ 163818 h 437"/>
                <a:gd name="T6" fmla="*/ 880 w 379"/>
                <a:gd name="T7" fmla="*/ 154863 h 437"/>
                <a:gd name="T8" fmla="*/ 6597 w 379"/>
                <a:gd name="T9" fmla="*/ 142221 h 437"/>
                <a:gd name="T10" fmla="*/ 13634 w 379"/>
                <a:gd name="T11" fmla="*/ 116411 h 437"/>
                <a:gd name="T12" fmla="*/ 17152 w 379"/>
                <a:gd name="T13" fmla="*/ 90600 h 437"/>
                <a:gd name="T14" fmla="*/ 25069 w 379"/>
                <a:gd name="T15" fmla="*/ 83753 h 437"/>
                <a:gd name="T16" fmla="*/ 28587 w 379"/>
                <a:gd name="T17" fmla="*/ 68477 h 437"/>
                <a:gd name="T18" fmla="*/ 33425 w 379"/>
                <a:gd name="T19" fmla="*/ 41086 h 437"/>
                <a:gd name="T20" fmla="*/ 39583 w 379"/>
                <a:gd name="T21" fmla="*/ 26864 h 437"/>
                <a:gd name="T22" fmla="*/ 50578 w 379"/>
                <a:gd name="T23" fmla="*/ 16329 h 437"/>
                <a:gd name="T24" fmla="*/ 67291 w 379"/>
                <a:gd name="T25" fmla="*/ 13169 h 437"/>
                <a:gd name="T26" fmla="*/ 95438 w 379"/>
                <a:gd name="T27" fmla="*/ 20016 h 437"/>
                <a:gd name="T28" fmla="*/ 115230 w 379"/>
                <a:gd name="T29" fmla="*/ 25284 h 437"/>
                <a:gd name="T30" fmla="*/ 133262 w 379"/>
                <a:gd name="T31" fmla="*/ 23704 h 437"/>
                <a:gd name="T32" fmla="*/ 144697 w 379"/>
                <a:gd name="T33" fmla="*/ 16329 h 437"/>
                <a:gd name="T34" fmla="*/ 156571 w 379"/>
                <a:gd name="T35" fmla="*/ 3687 h 437"/>
                <a:gd name="T36" fmla="*/ 164488 w 379"/>
                <a:gd name="T37" fmla="*/ 4741 h 437"/>
                <a:gd name="T38" fmla="*/ 163608 w 379"/>
                <a:gd name="T39" fmla="*/ 18436 h 437"/>
                <a:gd name="T40" fmla="*/ 144697 w 379"/>
                <a:gd name="T41" fmla="*/ 42140 h 437"/>
                <a:gd name="T42" fmla="*/ 128424 w 379"/>
                <a:gd name="T43" fmla="*/ 51094 h 437"/>
                <a:gd name="T44" fmla="*/ 119188 w 379"/>
                <a:gd name="T45" fmla="*/ 49514 h 437"/>
                <a:gd name="T46" fmla="*/ 104674 w 379"/>
                <a:gd name="T47" fmla="*/ 36345 h 437"/>
                <a:gd name="T48" fmla="*/ 93239 w 379"/>
                <a:gd name="T49" fmla="*/ 29498 h 437"/>
                <a:gd name="T50" fmla="*/ 77846 w 379"/>
                <a:gd name="T51" fmla="*/ 29498 h 437"/>
                <a:gd name="T52" fmla="*/ 60693 w 379"/>
                <a:gd name="T53" fmla="*/ 32132 h 437"/>
                <a:gd name="T54" fmla="*/ 50138 w 379"/>
                <a:gd name="T55" fmla="*/ 41613 h 437"/>
                <a:gd name="T56" fmla="*/ 34745 w 379"/>
                <a:gd name="T57" fmla="*/ 84806 h 437"/>
                <a:gd name="T58" fmla="*/ 52337 w 379"/>
                <a:gd name="T59" fmla="*/ 89020 h 437"/>
                <a:gd name="T60" fmla="*/ 58494 w 379"/>
                <a:gd name="T61" fmla="*/ 100608 h 437"/>
                <a:gd name="T62" fmla="*/ 68170 w 379"/>
                <a:gd name="T63" fmla="*/ 88493 h 437"/>
                <a:gd name="T64" fmla="*/ 75647 w 379"/>
                <a:gd name="T65" fmla="*/ 80592 h 437"/>
                <a:gd name="T66" fmla="*/ 97197 w 379"/>
                <a:gd name="T67" fmla="*/ 79012 h 437"/>
                <a:gd name="T68" fmla="*/ 109952 w 379"/>
                <a:gd name="T69" fmla="*/ 77432 h 437"/>
                <a:gd name="T70" fmla="*/ 120067 w 379"/>
                <a:gd name="T71" fmla="*/ 91127 h 437"/>
                <a:gd name="T72" fmla="*/ 122706 w 379"/>
                <a:gd name="T73" fmla="*/ 106929 h 437"/>
                <a:gd name="T74" fmla="*/ 108193 w 379"/>
                <a:gd name="T75" fmla="*/ 101135 h 437"/>
                <a:gd name="T76" fmla="*/ 95878 w 379"/>
                <a:gd name="T77" fmla="*/ 97448 h 437"/>
                <a:gd name="T78" fmla="*/ 84443 w 379"/>
                <a:gd name="T79" fmla="*/ 102715 h 437"/>
                <a:gd name="T80" fmla="*/ 81804 w 379"/>
                <a:gd name="T81" fmla="*/ 110090 h 437"/>
                <a:gd name="T82" fmla="*/ 84443 w 379"/>
                <a:gd name="T83" fmla="*/ 122732 h 437"/>
                <a:gd name="T84" fmla="*/ 96758 w 379"/>
                <a:gd name="T85" fmla="*/ 143275 h 437"/>
                <a:gd name="T86" fmla="*/ 98957 w 379"/>
                <a:gd name="T87" fmla="*/ 155917 h 437"/>
                <a:gd name="T88" fmla="*/ 94559 w 379"/>
                <a:gd name="T89" fmla="*/ 169612 h 437"/>
                <a:gd name="T90" fmla="*/ 90161 w 379"/>
                <a:gd name="T91" fmla="*/ 181727 h 437"/>
                <a:gd name="T92" fmla="*/ 92360 w 379"/>
                <a:gd name="T93" fmla="*/ 187522 h 437"/>
                <a:gd name="T94" fmla="*/ 103795 w 379"/>
                <a:gd name="T95" fmla="*/ 193843 h 437"/>
                <a:gd name="T96" fmla="*/ 110831 w 379"/>
                <a:gd name="T97" fmla="*/ 210698 h 437"/>
                <a:gd name="T98" fmla="*/ 105114 w 379"/>
                <a:gd name="T99" fmla="*/ 225974 h 437"/>
                <a:gd name="T100" fmla="*/ 97197 w 379"/>
                <a:gd name="T101" fmla="*/ 221760 h 437"/>
                <a:gd name="T102" fmla="*/ 88841 w 379"/>
                <a:gd name="T103" fmla="*/ 219653 h 437"/>
                <a:gd name="T104" fmla="*/ 77846 w 379"/>
                <a:gd name="T105" fmla="*/ 210698 h 437"/>
                <a:gd name="T106" fmla="*/ 67291 w 379"/>
                <a:gd name="T107" fmla="*/ 187522 h 437"/>
                <a:gd name="T108" fmla="*/ 60254 w 379"/>
                <a:gd name="T109" fmla="*/ 160131 h 437"/>
                <a:gd name="T110" fmla="*/ 50138 w 379"/>
                <a:gd name="T111" fmla="*/ 138534 h 437"/>
                <a:gd name="T112" fmla="*/ 42661 w 379"/>
                <a:gd name="T113" fmla="*/ 136427 h 437"/>
                <a:gd name="T114" fmla="*/ 46180 w 379"/>
                <a:gd name="T115" fmla="*/ 200690 h 437"/>
                <a:gd name="T116" fmla="*/ 40902 w 379"/>
                <a:gd name="T117" fmla="*/ 212805 h 437"/>
                <a:gd name="T118" fmla="*/ 25069 w 379"/>
                <a:gd name="T119" fmla="*/ 224394 h 437"/>
                <a:gd name="T120" fmla="*/ 25949 w 379"/>
                <a:gd name="T121" fmla="*/ 230188 h 4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69" name="Freeform 339"/>
            <p:cNvSpPr>
              <a:spLocks/>
            </p:cNvSpPr>
            <p:nvPr>
              <p:custDataLst>
                <p:tags r:id="rId240"/>
              </p:custDataLst>
            </p:nvPr>
          </p:nvSpPr>
          <p:spPr bwMode="auto">
            <a:xfrm>
              <a:off x="9153122" y="3985403"/>
              <a:ext cx="369668" cy="99106"/>
            </a:xfrm>
            <a:custGeom>
              <a:avLst/>
              <a:gdLst>
                <a:gd name="T0" fmla="*/ 4773 w 578"/>
                <a:gd name="T1" fmla="*/ 25883 h 184"/>
                <a:gd name="T2" fmla="*/ 10415 w 578"/>
                <a:gd name="T3" fmla="*/ 16565 h 184"/>
                <a:gd name="T4" fmla="*/ 17792 w 578"/>
                <a:gd name="T5" fmla="*/ 3624 h 184"/>
                <a:gd name="T6" fmla="*/ 23433 w 578"/>
                <a:gd name="T7" fmla="*/ 0 h 184"/>
                <a:gd name="T8" fmla="*/ 34282 w 578"/>
                <a:gd name="T9" fmla="*/ 1035 h 184"/>
                <a:gd name="T10" fmla="*/ 41226 w 578"/>
                <a:gd name="T11" fmla="*/ 1035 h 184"/>
                <a:gd name="T12" fmla="*/ 43829 w 578"/>
                <a:gd name="T13" fmla="*/ 2588 h 184"/>
                <a:gd name="T14" fmla="*/ 49905 w 578"/>
                <a:gd name="T15" fmla="*/ 7765 h 184"/>
                <a:gd name="T16" fmla="*/ 63791 w 578"/>
                <a:gd name="T17" fmla="*/ 13977 h 184"/>
                <a:gd name="T18" fmla="*/ 72904 w 578"/>
                <a:gd name="T19" fmla="*/ 19154 h 184"/>
                <a:gd name="T20" fmla="*/ 77244 w 578"/>
                <a:gd name="T21" fmla="*/ 27436 h 184"/>
                <a:gd name="T22" fmla="*/ 83319 w 578"/>
                <a:gd name="T23" fmla="*/ 31577 h 184"/>
                <a:gd name="T24" fmla="*/ 100243 w 578"/>
                <a:gd name="T25" fmla="*/ 31060 h 184"/>
                <a:gd name="T26" fmla="*/ 120205 w 578"/>
                <a:gd name="T27" fmla="*/ 26401 h 184"/>
                <a:gd name="T28" fmla="*/ 129752 w 578"/>
                <a:gd name="T29" fmla="*/ 20189 h 184"/>
                <a:gd name="T30" fmla="*/ 136261 w 578"/>
                <a:gd name="T31" fmla="*/ 17601 h 184"/>
                <a:gd name="T32" fmla="*/ 141903 w 578"/>
                <a:gd name="T33" fmla="*/ 18118 h 184"/>
                <a:gd name="T34" fmla="*/ 147110 w 578"/>
                <a:gd name="T35" fmla="*/ 16048 h 184"/>
                <a:gd name="T36" fmla="*/ 158827 w 578"/>
                <a:gd name="T37" fmla="*/ 17601 h 184"/>
                <a:gd name="T38" fmla="*/ 173147 w 578"/>
                <a:gd name="T39" fmla="*/ 30542 h 184"/>
                <a:gd name="T40" fmla="*/ 185732 w 578"/>
                <a:gd name="T41" fmla="*/ 46072 h 184"/>
                <a:gd name="T42" fmla="*/ 197883 w 578"/>
                <a:gd name="T43" fmla="*/ 54355 h 184"/>
                <a:gd name="T44" fmla="*/ 207864 w 578"/>
                <a:gd name="T45" fmla="*/ 55390 h 184"/>
                <a:gd name="T46" fmla="*/ 213939 w 578"/>
                <a:gd name="T47" fmla="*/ 55908 h 184"/>
                <a:gd name="T48" fmla="*/ 219146 w 578"/>
                <a:gd name="T49" fmla="*/ 64708 h 184"/>
                <a:gd name="T50" fmla="*/ 226524 w 578"/>
                <a:gd name="T51" fmla="*/ 72473 h 184"/>
                <a:gd name="T52" fmla="*/ 231731 w 578"/>
                <a:gd name="T53" fmla="*/ 71955 h 184"/>
                <a:gd name="T54" fmla="*/ 236938 w 578"/>
                <a:gd name="T55" fmla="*/ 66261 h 184"/>
                <a:gd name="T56" fmla="*/ 242146 w 578"/>
                <a:gd name="T57" fmla="*/ 69367 h 184"/>
                <a:gd name="T58" fmla="*/ 247787 w 578"/>
                <a:gd name="T59" fmla="*/ 75061 h 184"/>
                <a:gd name="T60" fmla="*/ 250825 w 578"/>
                <a:gd name="T61" fmla="*/ 82826 h 184"/>
                <a:gd name="T62" fmla="*/ 249523 w 578"/>
                <a:gd name="T63" fmla="*/ 89556 h 184"/>
                <a:gd name="T64" fmla="*/ 246052 w 578"/>
                <a:gd name="T65" fmla="*/ 94215 h 184"/>
                <a:gd name="T66" fmla="*/ 239108 w 578"/>
                <a:gd name="T67" fmla="*/ 92144 h 184"/>
                <a:gd name="T68" fmla="*/ 228259 w 578"/>
                <a:gd name="T69" fmla="*/ 88003 h 184"/>
                <a:gd name="T70" fmla="*/ 213071 w 578"/>
                <a:gd name="T71" fmla="*/ 89038 h 184"/>
                <a:gd name="T72" fmla="*/ 200486 w 578"/>
                <a:gd name="T73" fmla="*/ 88003 h 184"/>
                <a:gd name="T74" fmla="*/ 195713 w 578"/>
                <a:gd name="T75" fmla="*/ 82826 h 184"/>
                <a:gd name="T76" fmla="*/ 190072 w 578"/>
                <a:gd name="T77" fmla="*/ 79720 h 184"/>
                <a:gd name="T78" fmla="*/ 184864 w 578"/>
                <a:gd name="T79" fmla="*/ 82826 h 184"/>
                <a:gd name="T80" fmla="*/ 180525 w 578"/>
                <a:gd name="T81" fmla="*/ 88003 h 184"/>
                <a:gd name="T82" fmla="*/ 172713 w 578"/>
                <a:gd name="T83" fmla="*/ 88520 h 184"/>
                <a:gd name="T84" fmla="*/ 142337 w 578"/>
                <a:gd name="T85" fmla="*/ 79202 h 184"/>
                <a:gd name="T86" fmla="*/ 120205 w 578"/>
                <a:gd name="T87" fmla="*/ 68332 h 184"/>
                <a:gd name="T88" fmla="*/ 115432 w 578"/>
                <a:gd name="T89" fmla="*/ 63673 h 184"/>
                <a:gd name="T90" fmla="*/ 99809 w 578"/>
                <a:gd name="T91" fmla="*/ 61602 h 184"/>
                <a:gd name="T92" fmla="*/ 87225 w 578"/>
                <a:gd name="T93" fmla="*/ 58496 h 184"/>
                <a:gd name="T94" fmla="*/ 72904 w 578"/>
                <a:gd name="T95" fmla="*/ 57461 h 184"/>
                <a:gd name="T96" fmla="*/ 63357 w 578"/>
                <a:gd name="T97" fmla="*/ 57461 h 184"/>
                <a:gd name="T98" fmla="*/ 53810 w 578"/>
                <a:gd name="T99" fmla="*/ 54355 h 184"/>
                <a:gd name="T100" fmla="*/ 52074 w 578"/>
                <a:gd name="T101" fmla="*/ 51249 h 184"/>
                <a:gd name="T102" fmla="*/ 29943 w 578"/>
                <a:gd name="T103" fmla="*/ 50213 h 184"/>
                <a:gd name="T104" fmla="*/ 19962 w 578"/>
                <a:gd name="T105" fmla="*/ 45554 h 184"/>
                <a:gd name="T106" fmla="*/ 0 w 578"/>
                <a:gd name="T107" fmla="*/ 28471 h 18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70" name="Freeform 340"/>
            <p:cNvSpPr>
              <a:spLocks/>
            </p:cNvSpPr>
            <p:nvPr>
              <p:custDataLst>
                <p:tags r:id="rId241"/>
              </p:custDataLst>
            </p:nvPr>
          </p:nvSpPr>
          <p:spPr bwMode="auto">
            <a:xfrm>
              <a:off x="10156840" y="3836744"/>
              <a:ext cx="315855" cy="262630"/>
            </a:xfrm>
            <a:custGeom>
              <a:avLst/>
              <a:gdLst>
                <a:gd name="T0" fmla="*/ 210384 w 491"/>
                <a:gd name="T1" fmla="*/ 251363 h 481"/>
                <a:gd name="T2" fmla="*/ 199472 w 491"/>
                <a:gd name="T3" fmla="*/ 244017 h 481"/>
                <a:gd name="T4" fmla="*/ 184195 w 491"/>
                <a:gd name="T5" fmla="*/ 227749 h 481"/>
                <a:gd name="T6" fmla="*/ 179830 w 491"/>
                <a:gd name="T7" fmla="*/ 218828 h 481"/>
                <a:gd name="T8" fmla="*/ 164117 w 491"/>
                <a:gd name="T9" fmla="*/ 215155 h 481"/>
                <a:gd name="T10" fmla="*/ 157133 w 491"/>
                <a:gd name="T11" fmla="*/ 213055 h 481"/>
                <a:gd name="T12" fmla="*/ 152768 w 491"/>
                <a:gd name="T13" fmla="*/ 207808 h 481"/>
                <a:gd name="T14" fmla="*/ 151022 w 491"/>
                <a:gd name="T15" fmla="*/ 196263 h 481"/>
                <a:gd name="T16" fmla="*/ 149276 w 491"/>
                <a:gd name="T17" fmla="*/ 174223 h 481"/>
                <a:gd name="T18" fmla="*/ 142729 w 491"/>
                <a:gd name="T19" fmla="*/ 159004 h 481"/>
                <a:gd name="T20" fmla="*/ 139237 w 491"/>
                <a:gd name="T21" fmla="*/ 145361 h 481"/>
                <a:gd name="T22" fmla="*/ 137055 w 491"/>
                <a:gd name="T23" fmla="*/ 128043 h 481"/>
                <a:gd name="T24" fmla="*/ 127452 w 491"/>
                <a:gd name="T25" fmla="*/ 117023 h 481"/>
                <a:gd name="T26" fmla="*/ 113485 w 491"/>
                <a:gd name="T27" fmla="*/ 107577 h 481"/>
                <a:gd name="T28" fmla="*/ 96462 w 491"/>
                <a:gd name="T29" fmla="*/ 99706 h 481"/>
                <a:gd name="T30" fmla="*/ 77694 w 491"/>
                <a:gd name="T31" fmla="*/ 94983 h 481"/>
                <a:gd name="T32" fmla="*/ 58052 w 491"/>
                <a:gd name="T33" fmla="*/ 93409 h 481"/>
                <a:gd name="T34" fmla="*/ 58052 w 491"/>
                <a:gd name="T35" fmla="*/ 81864 h 481"/>
                <a:gd name="T36" fmla="*/ 48013 w 491"/>
                <a:gd name="T37" fmla="*/ 76091 h 481"/>
                <a:gd name="T38" fmla="*/ 37101 w 491"/>
                <a:gd name="T39" fmla="*/ 68220 h 481"/>
                <a:gd name="T40" fmla="*/ 28808 w 491"/>
                <a:gd name="T41" fmla="*/ 58249 h 481"/>
                <a:gd name="T42" fmla="*/ 31863 w 491"/>
                <a:gd name="T43" fmla="*/ 69794 h 481"/>
                <a:gd name="T44" fmla="*/ 23570 w 491"/>
                <a:gd name="T45" fmla="*/ 77141 h 481"/>
                <a:gd name="T46" fmla="*/ 17459 w 491"/>
                <a:gd name="T47" fmla="*/ 93409 h 481"/>
                <a:gd name="T48" fmla="*/ 10476 w 491"/>
                <a:gd name="T49" fmla="*/ 115449 h 481"/>
                <a:gd name="T50" fmla="*/ 5674 w 491"/>
                <a:gd name="T51" fmla="*/ 139063 h 481"/>
                <a:gd name="T52" fmla="*/ 6111 w 491"/>
                <a:gd name="T53" fmla="*/ 124370 h 481"/>
                <a:gd name="T54" fmla="*/ 10039 w 491"/>
                <a:gd name="T55" fmla="*/ 109676 h 481"/>
                <a:gd name="T56" fmla="*/ 13967 w 491"/>
                <a:gd name="T57" fmla="*/ 94983 h 481"/>
                <a:gd name="T58" fmla="*/ 13094 w 491"/>
                <a:gd name="T59" fmla="*/ 75042 h 481"/>
                <a:gd name="T60" fmla="*/ 7420 w 491"/>
                <a:gd name="T61" fmla="*/ 58249 h 481"/>
                <a:gd name="T62" fmla="*/ 0 w 491"/>
                <a:gd name="T63" fmla="*/ 38308 h 481"/>
                <a:gd name="T64" fmla="*/ 14840 w 491"/>
                <a:gd name="T65" fmla="*/ 30961 h 481"/>
                <a:gd name="T66" fmla="*/ 25752 w 491"/>
                <a:gd name="T67" fmla="*/ 28862 h 481"/>
                <a:gd name="T68" fmla="*/ 36664 w 491"/>
                <a:gd name="T69" fmla="*/ 30436 h 481"/>
                <a:gd name="T70" fmla="*/ 44521 w 491"/>
                <a:gd name="T71" fmla="*/ 34635 h 481"/>
                <a:gd name="T72" fmla="*/ 52814 w 491"/>
                <a:gd name="T73" fmla="*/ 43031 h 481"/>
                <a:gd name="T74" fmla="*/ 61107 w 491"/>
                <a:gd name="T75" fmla="*/ 58249 h 481"/>
                <a:gd name="T76" fmla="*/ 79876 w 491"/>
                <a:gd name="T77" fmla="*/ 54051 h 481"/>
                <a:gd name="T78" fmla="*/ 85550 w 491"/>
                <a:gd name="T79" fmla="*/ 50378 h 481"/>
                <a:gd name="T80" fmla="*/ 87296 w 491"/>
                <a:gd name="T81" fmla="*/ 47229 h 481"/>
                <a:gd name="T82" fmla="*/ 90351 w 491"/>
                <a:gd name="T83" fmla="*/ 38308 h 481"/>
                <a:gd name="T84" fmla="*/ 101264 w 491"/>
                <a:gd name="T85" fmla="*/ 28337 h 481"/>
                <a:gd name="T86" fmla="*/ 110866 w 491"/>
                <a:gd name="T87" fmla="*/ 25714 h 481"/>
                <a:gd name="T88" fmla="*/ 114794 w 491"/>
                <a:gd name="T89" fmla="*/ 15743 h 481"/>
                <a:gd name="T90" fmla="*/ 122215 w 491"/>
                <a:gd name="T91" fmla="*/ 4723 h 481"/>
                <a:gd name="T92" fmla="*/ 130944 w 491"/>
                <a:gd name="T93" fmla="*/ 525 h 481"/>
                <a:gd name="T94" fmla="*/ 140983 w 491"/>
                <a:gd name="T95" fmla="*/ 0 h 481"/>
                <a:gd name="T96" fmla="*/ 153205 w 491"/>
                <a:gd name="T97" fmla="*/ 4198 h 481"/>
                <a:gd name="T98" fmla="*/ 174156 w 491"/>
                <a:gd name="T99" fmla="*/ 19941 h 481"/>
                <a:gd name="T100" fmla="*/ 186814 w 491"/>
                <a:gd name="T101" fmla="*/ 27813 h 481"/>
                <a:gd name="T102" fmla="*/ 200345 w 491"/>
                <a:gd name="T103" fmla="*/ 31486 h 481"/>
                <a:gd name="T104" fmla="*/ 214312 w 491"/>
                <a:gd name="T105" fmla="*/ 35159 h 481"/>
                <a:gd name="T106" fmla="*/ 214312 w 491"/>
                <a:gd name="T107" fmla="*/ 171074 h 48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71" name="Freeform 341"/>
            <p:cNvSpPr>
              <a:spLocks/>
            </p:cNvSpPr>
            <p:nvPr>
              <p:custDataLst>
                <p:tags r:id="rId242"/>
              </p:custDataLst>
            </p:nvPr>
          </p:nvSpPr>
          <p:spPr bwMode="auto">
            <a:xfrm>
              <a:off x="7992640" y="2621062"/>
              <a:ext cx="79550" cy="62766"/>
            </a:xfrm>
            <a:custGeom>
              <a:avLst/>
              <a:gdLst>
                <a:gd name="T0" fmla="*/ 0 w 133"/>
                <a:gd name="T1" fmla="*/ 9796 h 117"/>
                <a:gd name="T2" fmla="*/ 29220 w 133"/>
                <a:gd name="T3" fmla="*/ 0 h 117"/>
                <a:gd name="T4" fmla="*/ 32872 w 133"/>
                <a:gd name="T5" fmla="*/ 3094 h 117"/>
                <a:gd name="T6" fmla="*/ 36930 w 133"/>
                <a:gd name="T7" fmla="*/ 7218 h 117"/>
                <a:gd name="T8" fmla="*/ 40989 w 133"/>
                <a:gd name="T9" fmla="*/ 12890 h 117"/>
                <a:gd name="T10" fmla="*/ 44235 w 133"/>
                <a:gd name="T11" fmla="*/ 19077 h 117"/>
                <a:gd name="T12" fmla="*/ 47888 w 133"/>
                <a:gd name="T13" fmla="*/ 25264 h 117"/>
                <a:gd name="T14" fmla="*/ 51134 w 133"/>
                <a:gd name="T15" fmla="*/ 31967 h 117"/>
                <a:gd name="T16" fmla="*/ 51946 w 133"/>
                <a:gd name="T17" fmla="*/ 35061 h 117"/>
                <a:gd name="T18" fmla="*/ 52758 w 133"/>
                <a:gd name="T19" fmla="*/ 38154 h 117"/>
                <a:gd name="T20" fmla="*/ 53163 w 133"/>
                <a:gd name="T21" fmla="*/ 41248 h 117"/>
                <a:gd name="T22" fmla="*/ 53975 w 133"/>
                <a:gd name="T23" fmla="*/ 44341 h 117"/>
                <a:gd name="T24" fmla="*/ 53163 w 133"/>
                <a:gd name="T25" fmla="*/ 47435 h 117"/>
                <a:gd name="T26" fmla="*/ 51946 w 133"/>
                <a:gd name="T27" fmla="*/ 50013 h 117"/>
                <a:gd name="T28" fmla="*/ 50323 w 133"/>
                <a:gd name="T29" fmla="*/ 52591 h 117"/>
                <a:gd name="T30" fmla="*/ 47888 w 133"/>
                <a:gd name="T31" fmla="*/ 55169 h 117"/>
                <a:gd name="T32" fmla="*/ 45858 w 133"/>
                <a:gd name="T33" fmla="*/ 57231 h 117"/>
                <a:gd name="T34" fmla="*/ 43423 w 133"/>
                <a:gd name="T35" fmla="*/ 58778 h 117"/>
                <a:gd name="T36" fmla="*/ 41800 w 133"/>
                <a:gd name="T37" fmla="*/ 60325 h 117"/>
                <a:gd name="T38" fmla="*/ 40583 w 133"/>
                <a:gd name="T39" fmla="*/ 60325 h 117"/>
                <a:gd name="T40" fmla="*/ 29220 w 133"/>
                <a:gd name="T41" fmla="*/ 48982 h 117"/>
                <a:gd name="T42" fmla="*/ 18262 w 133"/>
                <a:gd name="T43" fmla="*/ 36092 h 117"/>
                <a:gd name="T44" fmla="*/ 12986 w 133"/>
                <a:gd name="T45" fmla="*/ 29905 h 117"/>
                <a:gd name="T46" fmla="*/ 7305 w 133"/>
                <a:gd name="T47" fmla="*/ 23718 h 117"/>
                <a:gd name="T48" fmla="*/ 3247 w 133"/>
                <a:gd name="T49" fmla="*/ 17015 h 117"/>
                <a:gd name="T50" fmla="*/ 0 w 133"/>
                <a:gd name="T51" fmla="*/ 9796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72" name="Freeform 342"/>
            <p:cNvSpPr>
              <a:spLocks/>
            </p:cNvSpPr>
            <p:nvPr>
              <p:custDataLst>
                <p:tags r:id="rId243"/>
              </p:custDataLst>
            </p:nvPr>
          </p:nvSpPr>
          <p:spPr bwMode="auto">
            <a:xfrm>
              <a:off x="5718484" y="2001656"/>
              <a:ext cx="325215" cy="184996"/>
            </a:xfrm>
            <a:custGeom>
              <a:avLst/>
              <a:gdLst>
                <a:gd name="T0" fmla="*/ 118852 w 505"/>
                <a:gd name="T1" fmla="*/ 18881 h 339"/>
                <a:gd name="T2" fmla="*/ 211487 w 505"/>
                <a:gd name="T3" fmla="*/ 45106 h 339"/>
                <a:gd name="T4" fmla="*/ 208865 w 505"/>
                <a:gd name="T5" fmla="*/ 57169 h 339"/>
                <a:gd name="T6" fmla="*/ 205806 w 505"/>
                <a:gd name="T7" fmla="*/ 67658 h 339"/>
                <a:gd name="T8" fmla="*/ 201437 w 505"/>
                <a:gd name="T9" fmla="*/ 76050 h 339"/>
                <a:gd name="T10" fmla="*/ 197067 w 505"/>
                <a:gd name="T11" fmla="*/ 80246 h 339"/>
                <a:gd name="T12" fmla="*/ 201437 w 505"/>
                <a:gd name="T13" fmla="*/ 96505 h 339"/>
                <a:gd name="T14" fmla="*/ 208428 w 505"/>
                <a:gd name="T15" fmla="*/ 112764 h 339"/>
                <a:gd name="T16" fmla="*/ 220663 w 505"/>
                <a:gd name="T17" fmla="*/ 135317 h 339"/>
                <a:gd name="T18" fmla="*/ 215420 w 505"/>
                <a:gd name="T19" fmla="*/ 142135 h 339"/>
                <a:gd name="T20" fmla="*/ 209302 w 505"/>
                <a:gd name="T21" fmla="*/ 153149 h 339"/>
                <a:gd name="T22" fmla="*/ 204496 w 505"/>
                <a:gd name="T23" fmla="*/ 164688 h 339"/>
                <a:gd name="T24" fmla="*/ 202748 w 505"/>
                <a:gd name="T25" fmla="*/ 177800 h 339"/>
                <a:gd name="T26" fmla="*/ 193572 w 505"/>
                <a:gd name="T27" fmla="*/ 177276 h 339"/>
                <a:gd name="T28" fmla="*/ 180900 w 505"/>
                <a:gd name="T29" fmla="*/ 175702 h 339"/>
                <a:gd name="T30" fmla="*/ 168228 w 505"/>
                <a:gd name="T31" fmla="*/ 173604 h 339"/>
                <a:gd name="T32" fmla="*/ 156430 w 505"/>
                <a:gd name="T33" fmla="*/ 170982 h 339"/>
                <a:gd name="T34" fmla="*/ 132835 w 505"/>
                <a:gd name="T35" fmla="*/ 170457 h 339"/>
                <a:gd name="T36" fmla="*/ 115356 w 505"/>
                <a:gd name="T37" fmla="*/ 168359 h 339"/>
                <a:gd name="T38" fmla="*/ 108365 w 505"/>
                <a:gd name="T39" fmla="*/ 166261 h 339"/>
                <a:gd name="T40" fmla="*/ 101374 w 505"/>
                <a:gd name="T41" fmla="*/ 162590 h 339"/>
                <a:gd name="T42" fmla="*/ 93072 w 505"/>
                <a:gd name="T43" fmla="*/ 157345 h 339"/>
                <a:gd name="T44" fmla="*/ 78652 w 505"/>
                <a:gd name="T45" fmla="*/ 151576 h 339"/>
                <a:gd name="T46" fmla="*/ 63796 w 505"/>
                <a:gd name="T47" fmla="*/ 143184 h 339"/>
                <a:gd name="T48" fmla="*/ 42822 w 505"/>
                <a:gd name="T49" fmla="*/ 130596 h 339"/>
                <a:gd name="T50" fmla="*/ 27091 w 505"/>
                <a:gd name="T51" fmla="*/ 108044 h 339"/>
                <a:gd name="T52" fmla="*/ 22722 w 505"/>
                <a:gd name="T53" fmla="*/ 88638 h 339"/>
                <a:gd name="T54" fmla="*/ 15730 w 505"/>
                <a:gd name="T55" fmla="*/ 65036 h 339"/>
                <a:gd name="T56" fmla="*/ 6554 w 505"/>
                <a:gd name="T57" fmla="*/ 43532 h 339"/>
                <a:gd name="T58" fmla="*/ 874 w 505"/>
                <a:gd name="T59" fmla="*/ 33567 h 339"/>
                <a:gd name="T60" fmla="*/ 2185 w 505"/>
                <a:gd name="T61" fmla="*/ 31994 h 339"/>
                <a:gd name="T62" fmla="*/ 4807 w 505"/>
                <a:gd name="T63" fmla="*/ 29371 h 339"/>
                <a:gd name="T64" fmla="*/ 4807 w 505"/>
                <a:gd name="T65" fmla="*/ 25175 h 339"/>
                <a:gd name="T66" fmla="*/ 4807 w 505"/>
                <a:gd name="T67" fmla="*/ 22553 h 339"/>
                <a:gd name="T68" fmla="*/ 14857 w 505"/>
                <a:gd name="T69" fmla="*/ 17832 h 339"/>
                <a:gd name="T70" fmla="*/ 31898 w 505"/>
                <a:gd name="T71" fmla="*/ 11539 h 339"/>
                <a:gd name="T72" fmla="*/ 55930 w 505"/>
                <a:gd name="T73" fmla="*/ 4196 h 339"/>
                <a:gd name="T74" fmla="*/ 75593 w 505"/>
                <a:gd name="T75" fmla="*/ 5769 h 339"/>
                <a:gd name="T76" fmla="*/ 82148 w 505"/>
                <a:gd name="T77" fmla="*/ 14686 h 339"/>
                <a:gd name="T78" fmla="*/ 87828 w 505"/>
                <a:gd name="T79" fmla="*/ 18357 h 339"/>
                <a:gd name="T80" fmla="*/ 95693 w 505"/>
                <a:gd name="T81" fmla="*/ 18881 h 339"/>
                <a:gd name="T82" fmla="*/ 104433 w 505"/>
                <a:gd name="T83" fmla="*/ 18881 h 339"/>
                <a:gd name="T84" fmla="*/ 113172 w 505"/>
                <a:gd name="T85" fmla="*/ 12588 h 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73" name="Freeform 343"/>
            <p:cNvSpPr>
              <a:spLocks/>
            </p:cNvSpPr>
            <p:nvPr>
              <p:custDataLst>
                <p:tags r:id="rId244"/>
              </p:custDataLst>
            </p:nvPr>
          </p:nvSpPr>
          <p:spPr bwMode="auto">
            <a:xfrm>
              <a:off x="5812066" y="2214734"/>
              <a:ext cx="215249" cy="74330"/>
            </a:xfrm>
            <a:custGeom>
              <a:avLst/>
              <a:gdLst>
                <a:gd name="T0" fmla="*/ 134815 w 338"/>
                <a:gd name="T1" fmla="*/ 0 h 141"/>
                <a:gd name="T2" fmla="*/ 80371 w 338"/>
                <a:gd name="T3" fmla="*/ 0 h 141"/>
                <a:gd name="T4" fmla="*/ 72593 w 338"/>
                <a:gd name="T5" fmla="*/ 4053 h 141"/>
                <a:gd name="T6" fmla="*/ 62222 w 338"/>
                <a:gd name="T7" fmla="*/ 10640 h 141"/>
                <a:gd name="T8" fmla="*/ 57037 w 338"/>
                <a:gd name="T9" fmla="*/ 13680 h 141"/>
                <a:gd name="T10" fmla="*/ 51420 w 338"/>
                <a:gd name="T11" fmla="*/ 16213 h 141"/>
                <a:gd name="T12" fmla="*/ 48395 w 338"/>
                <a:gd name="T13" fmla="*/ 17226 h 141"/>
                <a:gd name="T14" fmla="*/ 45371 w 338"/>
                <a:gd name="T15" fmla="*/ 17733 h 141"/>
                <a:gd name="T16" fmla="*/ 42778 w 338"/>
                <a:gd name="T17" fmla="*/ 18239 h 141"/>
                <a:gd name="T18" fmla="*/ 40185 w 338"/>
                <a:gd name="T19" fmla="*/ 18746 h 141"/>
                <a:gd name="T20" fmla="*/ 38025 w 338"/>
                <a:gd name="T21" fmla="*/ 18239 h 141"/>
                <a:gd name="T22" fmla="*/ 36296 w 338"/>
                <a:gd name="T23" fmla="*/ 17733 h 141"/>
                <a:gd name="T24" fmla="*/ 33704 w 338"/>
                <a:gd name="T25" fmla="*/ 16213 h 141"/>
                <a:gd name="T26" fmla="*/ 31975 w 338"/>
                <a:gd name="T27" fmla="*/ 15200 h 141"/>
                <a:gd name="T28" fmla="*/ 28519 w 338"/>
                <a:gd name="T29" fmla="*/ 12160 h 141"/>
                <a:gd name="T30" fmla="*/ 25494 w 338"/>
                <a:gd name="T31" fmla="*/ 9120 h 141"/>
                <a:gd name="T32" fmla="*/ 21173 w 338"/>
                <a:gd name="T33" fmla="*/ 17226 h 141"/>
                <a:gd name="T34" fmla="*/ 15988 w 338"/>
                <a:gd name="T35" fmla="*/ 25839 h 141"/>
                <a:gd name="T36" fmla="*/ 12963 w 338"/>
                <a:gd name="T37" fmla="*/ 30399 h 141"/>
                <a:gd name="T38" fmla="*/ 9074 w 338"/>
                <a:gd name="T39" fmla="*/ 34452 h 141"/>
                <a:gd name="T40" fmla="*/ 4753 w 338"/>
                <a:gd name="T41" fmla="*/ 37999 h 141"/>
                <a:gd name="T42" fmla="*/ 0 w 338"/>
                <a:gd name="T43" fmla="*/ 40532 h 141"/>
                <a:gd name="T44" fmla="*/ 5185 w 338"/>
                <a:gd name="T45" fmla="*/ 45599 h 141"/>
                <a:gd name="T46" fmla="*/ 9938 w 338"/>
                <a:gd name="T47" fmla="*/ 50665 h 141"/>
                <a:gd name="T48" fmla="*/ 14259 w 338"/>
                <a:gd name="T49" fmla="*/ 54718 h 141"/>
                <a:gd name="T50" fmla="*/ 19012 w 338"/>
                <a:gd name="T51" fmla="*/ 58772 h 141"/>
                <a:gd name="T52" fmla="*/ 23766 w 338"/>
                <a:gd name="T53" fmla="*/ 61812 h 141"/>
                <a:gd name="T54" fmla="*/ 28519 w 338"/>
                <a:gd name="T55" fmla="*/ 65358 h 141"/>
                <a:gd name="T56" fmla="*/ 34136 w 338"/>
                <a:gd name="T57" fmla="*/ 68398 h 141"/>
                <a:gd name="T58" fmla="*/ 40185 w 338"/>
                <a:gd name="T59" fmla="*/ 71438 h 141"/>
                <a:gd name="T60" fmla="*/ 111914 w 338"/>
                <a:gd name="T61" fmla="*/ 71438 h 141"/>
                <a:gd name="T62" fmla="*/ 116235 w 338"/>
                <a:gd name="T63" fmla="*/ 62825 h 141"/>
                <a:gd name="T64" fmla="*/ 121420 w 338"/>
                <a:gd name="T65" fmla="*/ 54212 h 141"/>
                <a:gd name="T66" fmla="*/ 126173 w 338"/>
                <a:gd name="T67" fmla="*/ 46612 h 141"/>
                <a:gd name="T68" fmla="*/ 131359 w 338"/>
                <a:gd name="T69" fmla="*/ 39519 h 141"/>
                <a:gd name="T70" fmla="*/ 136112 w 338"/>
                <a:gd name="T71" fmla="*/ 32426 h 141"/>
                <a:gd name="T72" fmla="*/ 140001 w 338"/>
                <a:gd name="T73" fmla="*/ 24319 h 141"/>
                <a:gd name="T74" fmla="*/ 143889 w 338"/>
                <a:gd name="T75" fmla="*/ 17226 h 141"/>
                <a:gd name="T76" fmla="*/ 146050 w 338"/>
                <a:gd name="T77" fmla="*/ 9120 h 141"/>
                <a:gd name="T78" fmla="*/ 134815 w 338"/>
                <a:gd name="T79" fmla="*/ 0 h 14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74" name="Freeform 344"/>
            <p:cNvSpPr>
              <a:spLocks/>
            </p:cNvSpPr>
            <p:nvPr>
              <p:custDataLst>
                <p:tags r:id="rId245"/>
              </p:custDataLst>
            </p:nvPr>
          </p:nvSpPr>
          <p:spPr bwMode="auto">
            <a:xfrm>
              <a:off x="5959463" y="1856309"/>
              <a:ext cx="163777" cy="67722"/>
            </a:xfrm>
            <a:custGeom>
              <a:avLst/>
              <a:gdLst>
                <a:gd name="T0" fmla="*/ 111125 w 259"/>
                <a:gd name="T1" fmla="*/ 65087 h 129"/>
                <a:gd name="T2" fmla="*/ 109409 w 259"/>
                <a:gd name="T3" fmla="*/ 51464 h 129"/>
                <a:gd name="T4" fmla="*/ 108122 w 259"/>
                <a:gd name="T5" fmla="*/ 40364 h 129"/>
                <a:gd name="T6" fmla="*/ 108122 w 259"/>
                <a:gd name="T7" fmla="*/ 31787 h 129"/>
                <a:gd name="T8" fmla="*/ 108551 w 259"/>
                <a:gd name="T9" fmla="*/ 25228 h 129"/>
                <a:gd name="T10" fmla="*/ 110267 w 259"/>
                <a:gd name="T11" fmla="*/ 14632 h 129"/>
                <a:gd name="T12" fmla="*/ 111125 w 259"/>
                <a:gd name="T13" fmla="*/ 6055 h 129"/>
                <a:gd name="T14" fmla="*/ 110696 w 259"/>
                <a:gd name="T15" fmla="*/ 7064 h 129"/>
                <a:gd name="T16" fmla="*/ 109838 w 259"/>
                <a:gd name="T17" fmla="*/ 8073 h 129"/>
                <a:gd name="T18" fmla="*/ 108551 w 259"/>
                <a:gd name="T19" fmla="*/ 8577 h 129"/>
                <a:gd name="T20" fmla="*/ 106834 w 259"/>
                <a:gd name="T21" fmla="*/ 9082 h 129"/>
                <a:gd name="T22" fmla="*/ 102544 w 259"/>
                <a:gd name="T23" fmla="*/ 9586 h 129"/>
                <a:gd name="T24" fmla="*/ 97824 w 259"/>
                <a:gd name="T25" fmla="*/ 9586 h 129"/>
                <a:gd name="T26" fmla="*/ 87956 w 259"/>
                <a:gd name="T27" fmla="*/ 9586 h 129"/>
                <a:gd name="T28" fmla="*/ 82378 w 259"/>
                <a:gd name="T29" fmla="*/ 9082 h 129"/>
                <a:gd name="T30" fmla="*/ 77659 w 259"/>
                <a:gd name="T31" fmla="*/ 8577 h 129"/>
                <a:gd name="T32" fmla="*/ 73797 w 259"/>
                <a:gd name="T33" fmla="*/ 7568 h 129"/>
                <a:gd name="T34" fmla="*/ 69936 w 259"/>
                <a:gd name="T35" fmla="*/ 6055 h 129"/>
                <a:gd name="T36" fmla="*/ 66932 w 259"/>
                <a:gd name="T37" fmla="*/ 4541 h 129"/>
                <a:gd name="T38" fmla="*/ 62642 w 259"/>
                <a:gd name="T39" fmla="*/ 3027 h 129"/>
                <a:gd name="T40" fmla="*/ 57493 w 259"/>
                <a:gd name="T41" fmla="*/ 1514 h 129"/>
                <a:gd name="T42" fmla="*/ 50628 w 259"/>
                <a:gd name="T43" fmla="*/ 505 h 129"/>
                <a:gd name="T44" fmla="*/ 42476 w 259"/>
                <a:gd name="T45" fmla="*/ 0 h 129"/>
                <a:gd name="T46" fmla="*/ 35611 w 259"/>
                <a:gd name="T47" fmla="*/ 0 h 129"/>
                <a:gd name="T48" fmla="*/ 28747 w 259"/>
                <a:gd name="T49" fmla="*/ 0 h 129"/>
                <a:gd name="T50" fmla="*/ 21453 w 259"/>
                <a:gd name="T51" fmla="*/ 0 h 129"/>
                <a:gd name="T52" fmla="*/ 14588 w 259"/>
                <a:gd name="T53" fmla="*/ 1009 h 129"/>
                <a:gd name="T54" fmla="*/ 11584 w 259"/>
                <a:gd name="T55" fmla="*/ 2018 h 129"/>
                <a:gd name="T56" fmla="*/ 9010 w 259"/>
                <a:gd name="T57" fmla="*/ 3027 h 129"/>
                <a:gd name="T58" fmla="*/ 6007 w 259"/>
                <a:gd name="T59" fmla="*/ 4541 h 129"/>
                <a:gd name="T60" fmla="*/ 4291 w 259"/>
                <a:gd name="T61" fmla="*/ 6559 h 129"/>
                <a:gd name="T62" fmla="*/ 2145 w 259"/>
                <a:gd name="T63" fmla="*/ 8577 h 129"/>
                <a:gd name="T64" fmla="*/ 858 w 259"/>
                <a:gd name="T65" fmla="*/ 11100 h 129"/>
                <a:gd name="T66" fmla="*/ 0 w 259"/>
                <a:gd name="T67" fmla="*/ 14632 h 129"/>
                <a:gd name="T68" fmla="*/ 0 w 259"/>
                <a:gd name="T69" fmla="*/ 18164 h 129"/>
                <a:gd name="T70" fmla="*/ 0 w 259"/>
                <a:gd name="T71" fmla="*/ 24218 h 129"/>
                <a:gd name="T72" fmla="*/ 1287 w 259"/>
                <a:gd name="T73" fmla="*/ 29264 h 129"/>
                <a:gd name="T74" fmla="*/ 2574 w 259"/>
                <a:gd name="T75" fmla="*/ 32796 h 129"/>
                <a:gd name="T76" fmla="*/ 5149 w 259"/>
                <a:gd name="T77" fmla="*/ 35823 h 129"/>
                <a:gd name="T78" fmla="*/ 7294 w 259"/>
                <a:gd name="T79" fmla="*/ 38346 h 129"/>
                <a:gd name="T80" fmla="*/ 10297 w 259"/>
                <a:gd name="T81" fmla="*/ 40364 h 129"/>
                <a:gd name="T82" fmla="*/ 13301 w 259"/>
                <a:gd name="T83" fmla="*/ 41878 h 129"/>
                <a:gd name="T84" fmla="*/ 15875 w 259"/>
                <a:gd name="T85" fmla="*/ 42887 h 129"/>
                <a:gd name="T86" fmla="*/ 21453 w 259"/>
                <a:gd name="T87" fmla="*/ 44400 h 129"/>
                <a:gd name="T88" fmla="*/ 26172 w 259"/>
                <a:gd name="T89" fmla="*/ 46419 h 129"/>
                <a:gd name="T90" fmla="*/ 27889 w 259"/>
                <a:gd name="T91" fmla="*/ 47932 h 129"/>
                <a:gd name="T92" fmla="*/ 28747 w 259"/>
                <a:gd name="T93" fmla="*/ 49950 h 129"/>
                <a:gd name="T94" fmla="*/ 28747 w 259"/>
                <a:gd name="T95" fmla="*/ 52978 h 129"/>
                <a:gd name="T96" fmla="*/ 28318 w 259"/>
                <a:gd name="T97" fmla="*/ 56005 h 129"/>
                <a:gd name="T98" fmla="*/ 34753 w 259"/>
                <a:gd name="T99" fmla="*/ 55501 h 129"/>
                <a:gd name="T100" fmla="*/ 39044 w 259"/>
                <a:gd name="T101" fmla="*/ 54491 h 129"/>
                <a:gd name="T102" fmla="*/ 42047 w 259"/>
                <a:gd name="T103" fmla="*/ 53482 h 129"/>
                <a:gd name="T104" fmla="*/ 45051 w 259"/>
                <a:gd name="T105" fmla="*/ 52978 h 129"/>
                <a:gd name="T106" fmla="*/ 51486 w 259"/>
                <a:gd name="T107" fmla="*/ 53482 h 129"/>
                <a:gd name="T108" fmla="*/ 60068 w 259"/>
                <a:gd name="T109" fmla="*/ 54491 h 129"/>
                <a:gd name="T110" fmla="*/ 71223 w 259"/>
                <a:gd name="T111" fmla="*/ 56510 h 129"/>
                <a:gd name="T112" fmla="*/ 82378 w 259"/>
                <a:gd name="T113" fmla="*/ 59032 h 129"/>
                <a:gd name="T114" fmla="*/ 102115 w 259"/>
                <a:gd name="T115" fmla="*/ 63069 h 129"/>
                <a:gd name="T116" fmla="*/ 111125 w 259"/>
                <a:gd name="T117" fmla="*/ 65087 h 12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75" name="Freeform 345"/>
            <p:cNvSpPr>
              <a:spLocks/>
            </p:cNvSpPr>
            <p:nvPr>
              <p:custDataLst>
                <p:tags r:id="rId246"/>
              </p:custDataLst>
            </p:nvPr>
          </p:nvSpPr>
          <p:spPr bwMode="auto">
            <a:xfrm>
              <a:off x="5978184" y="2218037"/>
              <a:ext cx="264382" cy="148657"/>
            </a:xfrm>
            <a:custGeom>
              <a:avLst/>
              <a:gdLst>
                <a:gd name="T0" fmla="*/ 176432 w 425"/>
                <a:gd name="T1" fmla="*/ 89297 h 272"/>
                <a:gd name="T2" fmla="*/ 167991 w 425"/>
                <a:gd name="T3" fmla="*/ 98752 h 272"/>
                <a:gd name="T4" fmla="*/ 161659 w 425"/>
                <a:gd name="T5" fmla="*/ 108207 h 272"/>
                <a:gd name="T6" fmla="*/ 162081 w 425"/>
                <a:gd name="T7" fmla="*/ 116086 h 272"/>
                <a:gd name="T8" fmla="*/ 164192 w 425"/>
                <a:gd name="T9" fmla="*/ 124490 h 272"/>
                <a:gd name="T10" fmla="*/ 158283 w 425"/>
                <a:gd name="T11" fmla="*/ 128167 h 272"/>
                <a:gd name="T12" fmla="*/ 146464 w 425"/>
                <a:gd name="T13" fmla="*/ 125016 h 272"/>
                <a:gd name="T14" fmla="*/ 136756 w 425"/>
                <a:gd name="T15" fmla="*/ 123440 h 272"/>
                <a:gd name="T16" fmla="*/ 124516 w 425"/>
                <a:gd name="T17" fmla="*/ 123440 h 272"/>
                <a:gd name="T18" fmla="*/ 111009 w 425"/>
                <a:gd name="T19" fmla="*/ 127642 h 272"/>
                <a:gd name="T20" fmla="*/ 97924 w 425"/>
                <a:gd name="T21" fmla="*/ 133420 h 272"/>
                <a:gd name="T22" fmla="*/ 83151 w 425"/>
                <a:gd name="T23" fmla="*/ 140249 h 272"/>
                <a:gd name="T24" fmla="*/ 42209 w 425"/>
                <a:gd name="T25" fmla="*/ 126066 h 272"/>
                <a:gd name="T26" fmla="*/ 35877 w 425"/>
                <a:gd name="T27" fmla="*/ 118712 h 272"/>
                <a:gd name="T28" fmla="*/ 29546 w 425"/>
                <a:gd name="T29" fmla="*/ 112409 h 272"/>
                <a:gd name="T30" fmla="*/ 15617 w 425"/>
                <a:gd name="T31" fmla="*/ 100853 h 272"/>
                <a:gd name="T32" fmla="*/ 9286 w 425"/>
                <a:gd name="T33" fmla="*/ 94550 h 272"/>
                <a:gd name="T34" fmla="*/ 4643 w 425"/>
                <a:gd name="T35" fmla="*/ 87721 h 272"/>
                <a:gd name="T36" fmla="*/ 844 w 425"/>
                <a:gd name="T37" fmla="*/ 78791 h 272"/>
                <a:gd name="T38" fmla="*/ 0 w 425"/>
                <a:gd name="T39" fmla="*/ 67761 h 272"/>
                <a:gd name="T40" fmla="*/ 21104 w 425"/>
                <a:gd name="T41" fmla="*/ 34668 h 272"/>
                <a:gd name="T42" fmla="*/ 29968 w 425"/>
                <a:gd name="T43" fmla="*/ 18910 h 272"/>
                <a:gd name="T44" fmla="*/ 33767 w 425"/>
                <a:gd name="T45" fmla="*/ 11556 h 272"/>
                <a:gd name="T46" fmla="*/ 35877 w 425"/>
                <a:gd name="T47" fmla="*/ 3152 h 272"/>
                <a:gd name="T48" fmla="*/ 51917 w 425"/>
                <a:gd name="T49" fmla="*/ 5253 h 272"/>
                <a:gd name="T50" fmla="*/ 64579 w 425"/>
                <a:gd name="T51" fmla="*/ 9455 h 272"/>
                <a:gd name="T52" fmla="*/ 75976 w 425"/>
                <a:gd name="T53" fmla="*/ 14182 h 272"/>
                <a:gd name="T54" fmla="*/ 86528 w 425"/>
                <a:gd name="T55" fmla="*/ 16284 h 272"/>
                <a:gd name="T56" fmla="*/ 90327 w 425"/>
                <a:gd name="T57" fmla="*/ 15233 h 272"/>
                <a:gd name="T58" fmla="*/ 93281 w 425"/>
                <a:gd name="T59" fmla="*/ 13657 h 272"/>
                <a:gd name="T60" fmla="*/ 97924 w 425"/>
                <a:gd name="T61" fmla="*/ 7879 h 272"/>
                <a:gd name="T62" fmla="*/ 102145 w 425"/>
                <a:gd name="T63" fmla="*/ 2626 h 272"/>
                <a:gd name="T64" fmla="*/ 105522 w 425"/>
                <a:gd name="T65" fmla="*/ 1051 h 272"/>
                <a:gd name="T66" fmla="*/ 109321 w 425"/>
                <a:gd name="T67" fmla="*/ 0 h 272"/>
                <a:gd name="T68" fmla="*/ 116074 w 425"/>
                <a:gd name="T69" fmla="*/ 1051 h 272"/>
                <a:gd name="T70" fmla="*/ 121983 w 425"/>
                <a:gd name="T71" fmla="*/ 3677 h 272"/>
                <a:gd name="T72" fmla="*/ 127470 w 425"/>
                <a:gd name="T73" fmla="*/ 7879 h 272"/>
                <a:gd name="T74" fmla="*/ 130847 w 425"/>
                <a:gd name="T75" fmla="*/ 13657 h 272"/>
                <a:gd name="T76" fmla="*/ 137178 w 425"/>
                <a:gd name="T77" fmla="*/ 27840 h 272"/>
                <a:gd name="T78" fmla="*/ 142243 w 425"/>
                <a:gd name="T79" fmla="*/ 43073 h 272"/>
                <a:gd name="T80" fmla="*/ 147308 w 425"/>
                <a:gd name="T81" fmla="*/ 59356 h 272"/>
                <a:gd name="T82" fmla="*/ 150263 w 425"/>
                <a:gd name="T83" fmla="*/ 66185 h 272"/>
                <a:gd name="T84" fmla="*/ 154062 w 425"/>
                <a:gd name="T85" fmla="*/ 72488 h 272"/>
                <a:gd name="T86" fmla="*/ 158705 w 425"/>
                <a:gd name="T87" fmla="*/ 77216 h 272"/>
                <a:gd name="T88" fmla="*/ 164192 w 425"/>
                <a:gd name="T89" fmla="*/ 81943 h 272"/>
                <a:gd name="T90" fmla="*/ 170945 w 425"/>
                <a:gd name="T91" fmla="*/ 84044 h 272"/>
                <a:gd name="T92" fmla="*/ 179387 w 425"/>
                <a:gd name="T93" fmla="*/ 84569 h 2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76" name="Freeform 346"/>
            <p:cNvSpPr>
              <a:spLocks/>
            </p:cNvSpPr>
            <p:nvPr>
              <p:custDataLst>
                <p:tags r:id="rId247"/>
              </p:custDataLst>
            </p:nvPr>
          </p:nvSpPr>
          <p:spPr bwMode="auto">
            <a:xfrm>
              <a:off x="3030197" y="3298277"/>
              <a:ext cx="21057" cy="57811"/>
            </a:xfrm>
            <a:custGeom>
              <a:avLst/>
              <a:gdLst>
                <a:gd name="T0" fmla="*/ 5628 w 33"/>
                <a:gd name="T1" fmla="*/ 10754 h 31"/>
                <a:gd name="T2" fmla="*/ 0 w 33"/>
                <a:gd name="T3" fmla="*/ 34055 h 31"/>
                <a:gd name="T4" fmla="*/ 2165 w 33"/>
                <a:gd name="T5" fmla="*/ 37639 h 31"/>
                <a:gd name="T6" fmla="*/ 6061 w 33"/>
                <a:gd name="T7" fmla="*/ 44809 h 31"/>
                <a:gd name="T8" fmla="*/ 8226 w 33"/>
                <a:gd name="T9" fmla="*/ 48394 h 31"/>
                <a:gd name="T10" fmla="*/ 9958 w 33"/>
                <a:gd name="T11" fmla="*/ 51978 h 31"/>
                <a:gd name="T12" fmla="*/ 11689 w 33"/>
                <a:gd name="T13" fmla="*/ 53771 h 31"/>
                <a:gd name="T14" fmla="*/ 14287 w 33"/>
                <a:gd name="T15" fmla="*/ 55563 h 31"/>
                <a:gd name="T16" fmla="*/ 14287 w 33"/>
                <a:gd name="T17" fmla="*/ 0 h 31"/>
                <a:gd name="T18" fmla="*/ 8659 w 33"/>
                <a:gd name="T19" fmla="*/ 0 h 31"/>
                <a:gd name="T20" fmla="*/ 5628 w 33"/>
                <a:gd name="T21" fmla="*/ 1075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77" name="Freeform 347"/>
            <p:cNvSpPr>
              <a:spLocks/>
            </p:cNvSpPr>
            <p:nvPr>
              <p:custDataLst>
                <p:tags r:id="rId248"/>
              </p:custDataLst>
            </p:nvPr>
          </p:nvSpPr>
          <p:spPr bwMode="auto">
            <a:xfrm>
              <a:off x="6132601" y="2209778"/>
              <a:ext cx="126342" cy="82588"/>
            </a:xfrm>
            <a:custGeom>
              <a:avLst/>
              <a:gdLst>
                <a:gd name="T0" fmla="*/ 2679 w 192"/>
                <a:gd name="T1" fmla="*/ 9793 h 154"/>
                <a:gd name="T2" fmla="*/ 23217 w 192"/>
                <a:gd name="T3" fmla="*/ 0 h 154"/>
                <a:gd name="T4" fmla="*/ 41077 w 192"/>
                <a:gd name="T5" fmla="*/ 9793 h 154"/>
                <a:gd name="T6" fmla="*/ 53132 w 192"/>
                <a:gd name="T7" fmla="*/ 15978 h 154"/>
                <a:gd name="T8" fmla="*/ 65187 w 192"/>
                <a:gd name="T9" fmla="*/ 32472 h 154"/>
                <a:gd name="T10" fmla="*/ 74116 w 192"/>
                <a:gd name="T11" fmla="*/ 47934 h 154"/>
                <a:gd name="T12" fmla="*/ 85725 w 192"/>
                <a:gd name="T13" fmla="*/ 60820 h 154"/>
                <a:gd name="T14" fmla="*/ 67866 w 192"/>
                <a:gd name="T15" fmla="*/ 63912 h 154"/>
                <a:gd name="T16" fmla="*/ 56257 w 192"/>
                <a:gd name="T17" fmla="*/ 67005 h 154"/>
                <a:gd name="T18" fmla="*/ 56257 w 192"/>
                <a:gd name="T19" fmla="*/ 79375 h 154"/>
                <a:gd name="T20" fmla="*/ 47327 w 192"/>
                <a:gd name="T21" fmla="*/ 79375 h 154"/>
                <a:gd name="T22" fmla="*/ 44202 w 192"/>
                <a:gd name="T23" fmla="*/ 75252 h 154"/>
                <a:gd name="T24" fmla="*/ 41523 w 192"/>
                <a:gd name="T25" fmla="*/ 70613 h 154"/>
                <a:gd name="T26" fmla="*/ 39291 w 192"/>
                <a:gd name="T27" fmla="*/ 64943 h 154"/>
                <a:gd name="T28" fmla="*/ 36612 w 192"/>
                <a:gd name="T29" fmla="*/ 59274 h 154"/>
                <a:gd name="T30" fmla="*/ 33040 w 192"/>
                <a:gd name="T31" fmla="*/ 47934 h 154"/>
                <a:gd name="T32" fmla="*/ 29021 w 192"/>
                <a:gd name="T33" fmla="*/ 36595 h 154"/>
                <a:gd name="T34" fmla="*/ 26789 w 192"/>
                <a:gd name="T35" fmla="*/ 31441 h 154"/>
                <a:gd name="T36" fmla="*/ 24557 w 192"/>
                <a:gd name="T37" fmla="*/ 25771 h 154"/>
                <a:gd name="T38" fmla="*/ 21431 w 192"/>
                <a:gd name="T39" fmla="*/ 21648 h 154"/>
                <a:gd name="T40" fmla="*/ 18306 w 192"/>
                <a:gd name="T41" fmla="*/ 17524 h 154"/>
                <a:gd name="T42" fmla="*/ 14734 w 192"/>
                <a:gd name="T43" fmla="*/ 14432 h 154"/>
                <a:gd name="T44" fmla="*/ 10716 w 192"/>
                <a:gd name="T45" fmla="*/ 11855 h 154"/>
                <a:gd name="T46" fmla="*/ 8037 w 192"/>
                <a:gd name="T47" fmla="*/ 11339 h 154"/>
                <a:gd name="T48" fmla="*/ 5358 w 192"/>
                <a:gd name="T49" fmla="*/ 10308 h 154"/>
                <a:gd name="T50" fmla="*/ 2679 w 192"/>
                <a:gd name="T51" fmla="*/ 10308 h 154"/>
                <a:gd name="T52" fmla="*/ 0 w 192"/>
                <a:gd name="T53" fmla="*/ 9793 h 154"/>
                <a:gd name="T54" fmla="*/ 2679 w 192"/>
                <a:gd name="T55" fmla="*/ 9793 h 15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78" name="Freeform 348"/>
            <p:cNvSpPr>
              <a:spLocks/>
            </p:cNvSpPr>
            <p:nvPr>
              <p:custDataLst>
                <p:tags r:id="rId249"/>
              </p:custDataLst>
            </p:nvPr>
          </p:nvSpPr>
          <p:spPr bwMode="auto">
            <a:xfrm>
              <a:off x="6010937" y="2087547"/>
              <a:ext cx="561522" cy="257673"/>
            </a:xfrm>
            <a:custGeom>
              <a:avLst/>
              <a:gdLst>
                <a:gd name="T0" fmla="*/ 170299 w 877"/>
                <a:gd name="T1" fmla="*/ 179533 h 469"/>
                <a:gd name="T2" fmla="*/ 138585 w 877"/>
                <a:gd name="T3" fmla="*/ 133594 h 469"/>
                <a:gd name="T4" fmla="*/ 89494 w 877"/>
                <a:gd name="T5" fmla="*/ 127257 h 469"/>
                <a:gd name="T6" fmla="*/ 82977 w 877"/>
                <a:gd name="T7" fmla="*/ 128313 h 469"/>
                <a:gd name="T8" fmla="*/ 77330 w 877"/>
                <a:gd name="T9" fmla="*/ 132538 h 469"/>
                <a:gd name="T10" fmla="*/ 70379 w 877"/>
                <a:gd name="T11" fmla="*/ 140986 h 469"/>
                <a:gd name="T12" fmla="*/ 65600 w 877"/>
                <a:gd name="T13" fmla="*/ 143098 h 469"/>
                <a:gd name="T14" fmla="*/ 52567 w 877"/>
                <a:gd name="T15" fmla="*/ 141514 h 469"/>
                <a:gd name="T16" fmla="*/ 34320 w 877"/>
                <a:gd name="T17" fmla="*/ 134650 h 469"/>
                <a:gd name="T18" fmla="*/ 11295 w 877"/>
                <a:gd name="T19" fmla="*/ 130425 h 469"/>
                <a:gd name="T20" fmla="*/ 3475 w 877"/>
                <a:gd name="T21" fmla="*/ 111944 h 469"/>
                <a:gd name="T22" fmla="*/ 5648 w 877"/>
                <a:gd name="T23" fmla="*/ 98743 h 469"/>
                <a:gd name="T24" fmla="*/ 5648 w 877"/>
                <a:gd name="T25" fmla="*/ 95047 h 469"/>
                <a:gd name="T26" fmla="*/ 9992 w 877"/>
                <a:gd name="T27" fmla="*/ 76038 h 469"/>
                <a:gd name="T28" fmla="*/ 19115 w 877"/>
                <a:gd name="T29" fmla="*/ 59140 h 469"/>
                <a:gd name="T30" fmla="*/ 23460 w 877"/>
                <a:gd name="T31" fmla="*/ 48580 h 469"/>
                <a:gd name="T32" fmla="*/ 11295 w 877"/>
                <a:gd name="T33" fmla="*/ 26402 h 469"/>
                <a:gd name="T34" fmla="*/ 75157 w 877"/>
                <a:gd name="T35" fmla="*/ 13729 h 469"/>
                <a:gd name="T36" fmla="*/ 147274 w 877"/>
                <a:gd name="T37" fmla="*/ 26402 h 469"/>
                <a:gd name="T38" fmla="*/ 170299 w 877"/>
                <a:gd name="T39" fmla="*/ 6864 h 469"/>
                <a:gd name="T40" fmla="*/ 210701 w 877"/>
                <a:gd name="T41" fmla="*/ 0 h 469"/>
                <a:gd name="T42" fmla="*/ 251538 w 877"/>
                <a:gd name="T43" fmla="*/ 20065 h 469"/>
                <a:gd name="T44" fmla="*/ 277170 w 877"/>
                <a:gd name="T45" fmla="*/ 58612 h 469"/>
                <a:gd name="T46" fmla="*/ 314966 w 877"/>
                <a:gd name="T47" fmla="*/ 58612 h 469"/>
                <a:gd name="T48" fmla="*/ 364057 w 877"/>
                <a:gd name="T49" fmla="*/ 81846 h 469"/>
                <a:gd name="T50" fmla="*/ 375352 w 877"/>
                <a:gd name="T51" fmla="*/ 124089 h 469"/>
                <a:gd name="T52" fmla="*/ 349286 w 877"/>
                <a:gd name="T53" fmla="*/ 143626 h 469"/>
                <a:gd name="T54" fmla="*/ 327564 w 877"/>
                <a:gd name="T55" fmla="*/ 165276 h 469"/>
                <a:gd name="T56" fmla="*/ 298892 w 877"/>
                <a:gd name="T57" fmla="*/ 174253 h 469"/>
                <a:gd name="T58" fmla="*/ 288031 w 877"/>
                <a:gd name="T59" fmla="*/ 181117 h 469"/>
                <a:gd name="T60" fmla="*/ 281514 w 877"/>
                <a:gd name="T61" fmla="*/ 189038 h 469"/>
                <a:gd name="T62" fmla="*/ 280645 w 877"/>
                <a:gd name="T63" fmla="*/ 198014 h 469"/>
                <a:gd name="T64" fmla="*/ 283686 w 877"/>
                <a:gd name="T65" fmla="*/ 205935 h 469"/>
                <a:gd name="T66" fmla="*/ 289334 w 877"/>
                <a:gd name="T67" fmla="*/ 211743 h 469"/>
                <a:gd name="T68" fmla="*/ 308884 w 877"/>
                <a:gd name="T69" fmla="*/ 209103 h 469"/>
                <a:gd name="T70" fmla="*/ 321917 w 877"/>
                <a:gd name="T71" fmla="*/ 208047 h 469"/>
                <a:gd name="T72" fmla="*/ 318876 w 877"/>
                <a:gd name="T73" fmla="*/ 212799 h 469"/>
                <a:gd name="T74" fmla="*/ 311056 w 877"/>
                <a:gd name="T75" fmla="*/ 222304 h 469"/>
                <a:gd name="T76" fmla="*/ 303236 w 877"/>
                <a:gd name="T77" fmla="*/ 231281 h 469"/>
                <a:gd name="T78" fmla="*/ 299326 w 877"/>
                <a:gd name="T79" fmla="*/ 221248 h 469"/>
                <a:gd name="T80" fmla="*/ 291506 w 877"/>
                <a:gd name="T81" fmla="*/ 215440 h 469"/>
                <a:gd name="T82" fmla="*/ 289334 w 877"/>
                <a:gd name="T83" fmla="*/ 223360 h 469"/>
                <a:gd name="T84" fmla="*/ 279342 w 877"/>
                <a:gd name="T85" fmla="*/ 233393 h 469"/>
                <a:gd name="T86" fmla="*/ 268916 w 877"/>
                <a:gd name="T87" fmla="*/ 242898 h 469"/>
                <a:gd name="T88" fmla="*/ 265440 w 877"/>
                <a:gd name="T89" fmla="*/ 247650 h 469"/>
                <a:gd name="T90" fmla="*/ 258489 w 877"/>
                <a:gd name="T91" fmla="*/ 245010 h 469"/>
                <a:gd name="T92" fmla="*/ 253710 w 877"/>
                <a:gd name="T93" fmla="*/ 240257 h 469"/>
                <a:gd name="T94" fmla="*/ 249800 w 877"/>
                <a:gd name="T95" fmla="*/ 231809 h 469"/>
                <a:gd name="T96" fmla="*/ 248497 w 877"/>
                <a:gd name="T97" fmla="*/ 215440 h 469"/>
                <a:gd name="T98" fmla="*/ 238071 w 877"/>
                <a:gd name="T99" fmla="*/ 213328 h 469"/>
                <a:gd name="T100" fmla="*/ 225038 w 877"/>
                <a:gd name="T101" fmla="*/ 205407 h 469"/>
                <a:gd name="T102" fmla="*/ 242849 w 877"/>
                <a:gd name="T103" fmla="*/ 200127 h 469"/>
                <a:gd name="T104" fmla="*/ 271522 w 877"/>
                <a:gd name="T105" fmla="*/ 195374 h 469"/>
                <a:gd name="T106" fmla="*/ 214177 w 877"/>
                <a:gd name="T107" fmla="*/ 186926 h 469"/>
                <a:gd name="T108" fmla="*/ 193324 w 877"/>
                <a:gd name="T109" fmla="*/ 175837 h 469"/>
                <a:gd name="T110" fmla="*/ 172905 w 877"/>
                <a:gd name="T111" fmla="*/ 194846 h 469"/>
                <a:gd name="T112" fmla="*/ 165086 w 877"/>
                <a:gd name="T113" fmla="*/ 208575 h 469"/>
                <a:gd name="T114" fmla="*/ 153356 w 877"/>
                <a:gd name="T115" fmla="*/ 211215 h 469"/>
                <a:gd name="T116" fmla="*/ 142495 w 877"/>
                <a:gd name="T117" fmla="*/ 206991 h 469"/>
                <a:gd name="T118" fmla="*/ 132937 w 877"/>
                <a:gd name="T119" fmla="*/ 198542 h 46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79" name="Freeform 349"/>
            <p:cNvSpPr>
              <a:spLocks/>
            </p:cNvSpPr>
            <p:nvPr>
              <p:custDataLst>
                <p:tags r:id="rId250"/>
              </p:custDataLst>
            </p:nvPr>
          </p:nvSpPr>
          <p:spPr bwMode="auto">
            <a:xfrm>
              <a:off x="6764311" y="2444324"/>
              <a:ext cx="70190" cy="66070"/>
            </a:xfrm>
            <a:custGeom>
              <a:avLst/>
              <a:gdLst>
                <a:gd name="T0" fmla="*/ 21364 w 107"/>
                <a:gd name="T1" fmla="*/ 0 h 123"/>
                <a:gd name="T2" fmla="*/ 36053 w 107"/>
                <a:gd name="T3" fmla="*/ 16004 h 123"/>
                <a:gd name="T4" fmla="*/ 41839 w 107"/>
                <a:gd name="T5" fmla="*/ 34589 h 123"/>
                <a:gd name="T6" fmla="*/ 47625 w 107"/>
                <a:gd name="T7" fmla="*/ 44398 h 123"/>
                <a:gd name="T8" fmla="*/ 47625 w 107"/>
                <a:gd name="T9" fmla="*/ 60402 h 123"/>
                <a:gd name="T10" fmla="*/ 47625 w 107"/>
                <a:gd name="T11" fmla="*/ 63500 h 123"/>
                <a:gd name="T12" fmla="*/ 39168 w 107"/>
                <a:gd name="T13" fmla="*/ 58854 h 123"/>
                <a:gd name="T14" fmla="*/ 32492 w 107"/>
                <a:gd name="T15" fmla="*/ 54207 h 123"/>
                <a:gd name="T16" fmla="*/ 27151 w 107"/>
                <a:gd name="T17" fmla="*/ 50593 h 123"/>
                <a:gd name="T18" fmla="*/ 24035 w 107"/>
                <a:gd name="T19" fmla="*/ 47496 h 123"/>
                <a:gd name="T20" fmla="*/ 22700 w 107"/>
                <a:gd name="T21" fmla="*/ 42850 h 123"/>
                <a:gd name="T22" fmla="*/ 21364 w 107"/>
                <a:gd name="T23" fmla="*/ 37687 h 123"/>
                <a:gd name="T24" fmla="*/ 17359 w 107"/>
                <a:gd name="T25" fmla="*/ 38203 h 123"/>
                <a:gd name="T26" fmla="*/ 14243 w 107"/>
                <a:gd name="T27" fmla="*/ 37687 h 123"/>
                <a:gd name="T28" fmla="*/ 11572 w 107"/>
                <a:gd name="T29" fmla="*/ 37171 h 123"/>
                <a:gd name="T30" fmla="*/ 9347 w 107"/>
                <a:gd name="T31" fmla="*/ 36138 h 123"/>
                <a:gd name="T32" fmla="*/ 7567 w 107"/>
                <a:gd name="T33" fmla="*/ 34589 h 123"/>
                <a:gd name="T34" fmla="*/ 6231 w 107"/>
                <a:gd name="T35" fmla="*/ 32524 h 123"/>
                <a:gd name="T36" fmla="*/ 4896 w 107"/>
                <a:gd name="T37" fmla="*/ 30459 h 123"/>
                <a:gd name="T38" fmla="*/ 4006 w 107"/>
                <a:gd name="T39" fmla="*/ 27878 h 123"/>
                <a:gd name="T40" fmla="*/ 1780 w 107"/>
                <a:gd name="T41" fmla="*/ 16004 h 123"/>
                <a:gd name="T42" fmla="*/ 0 w 107"/>
                <a:gd name="T43" fmla="*/ 3098 h 123"/>
                <a:gd name="T44" fmla="*/ 15133 w 107"/>
                <a:gd name="T45" fmla="*/ 0 h 123"/>
                <a:gd name="T46" fmla="*/ 21364 w 107"/>
                <a:gd name="T47" fmla="*/ 0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80" name="Freeform 350"/>
            <p:cNvSpPr>
              <a:spLocks/>
            </p:cNvSpPr>
            <p:nvPr>
              <p:custDataLst>
                <p:tags r:id="rId251"/>
              </p:custDataLst>
            </p:nvPr>
          </p:nvSpPr>
          <p:spPr bwMode="auto">
            <a:xfrm>
              <a:off x="7564484" y="2459193"/>
              <a:ext cx="306496" cy="127187"/>
            </a:xfrm>
            <a:custGeom>
              <a:avLst/>
              <a:gdLst>
                <a:gd name="T0" fmla="*/ 46802 w 471"/>
                <a:gd name="T1" fmla="*/ 35000 h 234"/>
                <a:gd name="T2" fmla="*/ 73294 w 471"/>
                <a:gd name="T3" fmla="*/ 44925 h 234"/>
                <a:gd name="T4" fmla="*/ 120097 w 471"/>
                <a:gd name="T5" fmla="*/ 54850 h 234"/>
                <a:gd name="T6" fmla="*/ 164250 w 471"/>
                <a:gd name="T7" fmla="*/ 44925 h 234"/>
                <a:gd name="T8" fmla="*/ 169107 w 471"/>
                <a:gd name="T9" fmla="*/ 49627 h 234"/>
                <a:gd name="T10" fmla="*/ 172639 w 471"/>
                <a:gd name="T11" fmla="*/ 59552 h 234"/>
                <a:gd name="T12" fmla="*/ 179262 w 471"/>
                <a:gd name="T13" fmla="*/ 64776 h 234"/>
                <a:gd name="T14" fmla="*/ 187210 w 471"/>
                <a:gd name="T15" fmla="*/ 67388 h 234"/>
                <a:gd name="T16" fmla="*/ 191184 w 471"/>
                <a:gd name="T17" fmla="*/ 70000 h 234"/>
                <a:gd name="T18" fmla="*/ 194716 w 471"/>
                <a:gd name="T19" fmla="*/ 73656 h 234"/>
                <a:gd name="T20" fmla="*/ 197807 w 471"/>
                <a:gd name="T21" fmla="*/ 78880 h 234"/>
                <a:gd name="T22" fmla="*/ 200897 w 471"/>
                <a:gd name="T23" fmla="*/ 88805 h 234"/>
                <a:gd name="T24" fmla="*/ 207962 w 471"/>
                <a:gd name="T25" fmla="*/ 99253 h 234"/>
                <a:gd name="T26" fmla="*/ 154537 w 471"/>
                <a:gd name="T27" fmla="*/ 105522 h 234"/>
                <a:gd name="T28" fmla="*/ 145706 w 471"/>
                <a:gd name="T29" fmla="*/ 117014 h 234"/>
                <a:gd name="T30" fmla="*/ 139966 w 471"/>
                <a:gd name="T31" fmla="*/ 121716 h 234"/>
                <a:gd name="T32" fmla="*/ 135109 w 471"/>
                <a:gd name="T33" fmla="*/ 121716 h 234"/>
                <a:gd name="T34" fmla="*/ 131577 w 471"/>
                <a:gd name="T35" fmla="*/ 120148 h 234"/>
                <a:gd name="T36" fmla="*/ 128928 w 471"/>
                <a:gd name="T37" fmla="*/ 117014 h 234"/>
                <a:gd name="T38" fmla="*/ 127603 w 471"/>
                <a:gd name="T39" fmla="*/ 112835 h 234"/>
                <a:gd name="T40" fmla="*/ 125395 w 471"/>
                <a:gd name="T41" fmla="*/ 103955 h 234"/>
                <a:gd name="T42" fmla="*/ 122746 w 471"/>
                <a:gd name="T43" fmla="*/ 90895 h 234"/>
                <a:gd name="T44" fmla="*/ 118772 w 471"/>
                <a:gd name="T45" fmla="*/ 80970 h 234"/>
                <a:gd name="T46" fmla="*/ 113915 w 471"/>
                <a:gd name="T47" fmla="*/ 77313 h 234"/>
                <a:gd name="T48" fmla="*/ 108617 w 471"/>
                <a:gd name="T49" fmla="*/ 73656 h 234"/>
                <a:gd name="T50" fmla="*/ 104202 w 471"/>
                <a:gd name="T51" fmla="*/ 69477 h 234"/>
                <a:gd name="T52" fmla="*/ 98903 w 471"/>
                <a:gd name="T53" fmla="*/ 73134 h 234"/>
                <a:gd name="T54" fmla="*/ 91397 w 471"/>
                <a:gd name="T55" fmla="*/ 84626 h 234"/>
                <a:gd name="T56" fmla="*/ 88307 w 471"/>
                <a:gd name="T57" fmla="*/ 92462 h 234"/>
                <a:gd name="T58" fmla="*/ 83008 w 471"/>
                <a:gd name="T59" fmla="*/ 99253 h 234"/>
                <a:gd name="T60" fmla="*/ 73736 w 471"/>
                <a:gd name="T61" fmla="*/ 104999 h 234"/>
                <a:gd name="T62" fmla="*/ 64905 w 471"/>
                <a:gd name="T63" fmla="*/ 111268 h 234"/>
                <a:gd name="T64" fmla="*/ 57399 w 471"/>
                <a:gd name="T65" fmla="*/ 114402 h 234"/>
                <a:gd name="T66" fmla="*/ 50335 w 471"/>
                <a:gd name="T67" fmla="*/ 115969 h 234"/>
                <a:gd name="T68" fmla="*/ 42829 w 471"/>
                <a:gd name="T69" fmla="*/ 115447 h 234"/>
                <a:gd name="T70" fmla="*/ 36206 w 471"/>
                <a:gd name="T71" fmla="*/ 113357 h 234"/>
                <a:gd name="T72" fmla="*/ 27817 w 471"/>
                <a:gd name="T73" fmla="*/ 107089 h 234"/>
                <a:gd name="T74" fmla="*/ 26050 w 471"/>
                <a:gd name="T75" fmla="*/ 102910 h 234"/>
                <a:gd name="T76" fmla="*/ 26050 w 471"/>
                <a:gd name="T77" fmla="*/ 70522 h 234"/>
                <a:gd name="T78" fmla="*/ 0 w 471"/>
                <a:gd name="T79" fmla="*/ 51194 h 234"/>
                <a:gd name="T80" fmla="*/ 23401 w 471"/>
                <a:gd name="T81" fmla="*/ 41791 h 234"/>
                <a:gd name="T82" fmla="*/ 37972 w 471"/>
                <a:gd name="T83" fmla="*/ 15672 h 234"/>
                <a:gd name="T84" fmla="*/ 58724 w 471"/>
                <a:gd name="T85" fmla="*/ 0 h 234"/>
                <a:gd name="T86" fmla="*/ 73294 w 471"/>
                <a:gd name="T87" fmla="*/ 21940 h 2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81" name="Freeform 351"/>
            <p:cNvSpPr>
              <a:spLocks/>
            </p:cNvSpPr>
            <p:nvPr>
              <p:custDataLst>
                <p:tags r:id="rId252"/>
              </p:custDataLst>
            </p:nvPr>
          </p:nvSpPr>
          <p:spPr bwMode="auto">
            <a:xfrm>
              <a:off x="7637012" y="2384865"/>
              <a:ext cx="332233" cy="130487"/>
            </a:xfrm>
            <a:custGeom>
              <a:avLst/>
              <a:gdLst>
                <a:gd name="T0" fmla="*/ 45514 w 525"/>
                <a:gd name="T1" fmla="*/ 96271 h 241"/>
                <a:gd name="T2" fmla="*/ 74283 w 525"/>
                <a:gd name="T3" fmla="*/ 77016 h 241"/>
                <a:gd name="T4" fmla="*/ 39932 w 525"/>
                <a:gd name="T5" fmla="*/ 54640 h 241"/>
                <a:gd name="T6" fmla="*/ 20181 w 525"/>
                <a:gd name="T7" fmla="*/ 60885 h 241"/>
                <a:gd name="T8" fmla="*/ 28339 w 525"/>
                <a:gd name="T9" fmla="*/ 31743 h 241"/>
                <a:gd name="T10" fmla="*/ 17175 w 525"/>
                <a:gd name="T11" fmla="*/ 22376 h 241"/>
                <a:gd name="T12" fmla="*/ 48091 w 525"/>
                <a:gd name="T13" fmla="*/ 13010 h 241"/>
                <a:gd name="T14" fmla="*/ 79865 w 525"/>
                <a:gd name="T15" fmla="*/ 0 h 241"/>
                <a:gd name="T16" fmla="*/ 133967 w 525"/>
                <a:gd name="T17" fmla="*/ 9887 h 241"/>
                <a:gd name="T18" fmla="*/ 188498 w 525"/>
                <a:gd name="T19" fmla="*/ 13010 h 241"/>
                <a:gd name="T20" fmla="*/ 225425 w 525"/>
                <a:gd name="T21" fmla="*/ 28621 h 241"/>
                <a:gd name="T22" fmla="*/ 222849 w 525"/>
                <a:gd name="T23" fmla="*/ 35906 h 241"/>
                <a:gd name="T24" fmla="*/ 218984 w 525"/>
                <a:gd name="T25" fmla="*/ 42671 h 241"/>
                <a:gd name="T26" fmla="*/ 214261 w 525"/>
                <a:gd name="T27" fmla="*/ 47875 h 241"/>
                <a:gd name="T28" fmla="*/ 208250 w 525"/>
                <a:gd name="T29" fmla="*/ 51518 h 241"/>
                <a:gd name="T30" fmla="*/ 189786 w 525"/>
                <a:gd name="T31" fmla="*/ 53599 h 241"/>
                <a:gd name="T32" fmla="*/ 179481 w 525"/>
                <a:gd name="T33" fmla="*/ 55681 h 241"/>
                <a:gd name="T34" fmla="*/ 174758 w 525"/>
                <a:gd name="T35" fmla="*/ 57762 h 241"/>
                <a:gd name="T36" fmla="*/ 171323 w 525"/>
                <a:gd name="T37" fmla="*/ 60885 h 241"/>
                <a:gd name="T38" fmla="*/ 166170 w 525"/>
                <a:gd name="T39" fmla="*/ 70772 h 241"/>
                <a:gd name="T40" fmla="*/ 162306 w 525"/>
                <a:gd name="T41" fmla="*/ 76496 h 241"/>
                <a:gd name="T42" fmla="*/ 156724 w 525"/>
                <a:gd name="T43" fmla="*/ 80139 h 241"/>
                <a:gd name="T44" fmla="*/ 130961 w 525"/>
                <a:gd name="T45" fmla="*/ 86383 h 241"/>
                <a:gd name="T46" fmla="*/ 117221 w 525"/>
                <a:gd name="T47" fmla="*/ 90026 h 241"/>
                <a:gd name="T48" fmla="*/ 111639 w 525"/>
                <a:gd name="T49" fmla="*/ 92628 h 241"/>
                <a:gd name="T50" fmla="*/ 112068 w 525"/>
                <a:gd name="T51" fmla="*/ 99913 h 241"/>
                <a:gd name="T52" fmla="*/ 112927 w 525"/>
                <a:gd name="T53" fmla="*/ 105637 h 241"/>
                <a:gd name="T54" fmla="*/ 117221 w 525"/>
                <a:gd name="T55" fmla="*/ 115525 h 241"/>
                <a:gd name="T56" fmla="*/ 94034 w 525"/>
                <a:gd name="T57" fmla="*/ 118647 h 241"/>
                <a:gd name="T58" fmla="*/ 48091 w 525"/>
                <a:gd name="T59" fmla="*/ 121769 h 241"/>
                <a:gd name="T60" fmla="*/ 8588 w 525"/>
                <a:gd name="T61" fmla="*/ 115525 h 241"/>
                <a:gd name="T62" fmla="*/ 22757 w 525"/>
                <a:gd name="T63" fmla="*/ 86383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82" name="Freeform 352"/>
            <p:cNvSpPr>
              <a:spLocks/>
            </p:cNvSpPr>
            <p:nvPr>
              <p:custDataLst>
                <p:tags r:id="rId253"/>
              </p:custDataLst>
            </p:nvPr>
          </p:nvSpPr>
          <p:spPr bwMode="auto">
            <a:xfrm>
              <a:off x="7056775" y="2401380"/>
              <a:ext cx="505370" cy="236200"/>
            </a:xfrm>
            <a:custGeom>
              <a:avLst/>
              <a:gdLst>
                <a:gd name="T0" fmla="*/ 335902 w 784"/>
                <a:gd name="T1" fmla="*/ 154157 h 430"/>
                <a:gd name="T2" fmla="*/ 328467 w 784"/>
                <a:gd name="T3" fmla="*/ 154685 h 430"/>
                <a:gd name="T4" fmla="*/ 319719 w 784"/>
                <a:gd name="T5" fmla="*/ 159436 h 430"/>
                <a:gd name="T6" fmla="*/ 316220 w 784"/>
                <a:gd name="T7" fmla="*/ 162604 h 430"/>
                <a:gd name="T8" fmla="*/ 313596 w 784"/>
                <a:gd name="T9" fmla="*/ 175274 h 430"/>
                <a:gd name="T10" fmla="*/ 311847 w 784"/>
                <a:gd name="T11" fmla="*/ 190057 h 430"/>
                <a:gd name="T12" fmla="*/ 307910 w 784"/>
                <a:gd name="T13" fmla="*/ 198504 h 430"/>
                <a:gd name="T14" fmla="*/ 293477 w 784"/>
                <a:gd name="T15" fmla="*/ 212230 h 430"/>
                <a:gd name="T16" fmla="*/ 276857 w 784"/>
                <a:gd name="T17" fmla="*/ 221733 h 430"/>
                <a:gd name="T18" fmla="*/ 267672 w 784"/>
                <a:gd name="T19" fmla="*/ 223844 h 430"/>
                <a:gd name="T20" fmla="*/ 256738 w 784"/>
                <a:gd name="T21" fmla="*/ 226484 h 430"/>
                <a:gd name="T22" fmla="*/ 247990 w 784"/>
                <a:gd name="T23" fmla="*/ 225956 h 430"/>
                <a:gd name="T24" fmla="*/ 238368 w 784"/>
                <a:gd name="T25" fmla="*/ 204839 h 430"/>
                <a:gd name="T26" fmla="*/ 225247 w 784"/>
                <a:gd name="T27" fmla="*/ 181610 h 430"/>
                <a:gd name="T28" fmla="*/ 209064 w 784"/>
                <a:gd name="T29" fmla="*/ 176330 h 430"/>
                <a:gd name="T30" fmla="*/ 195943 w 784"/>
                <a:gd name="T31" fmla="*/ 166299 h 430"/>
                <a:gd name="T32" fmla="*/ 182384 w 784"/>
                <a:gd name="T33" fmla="*/ 155213 h 430"/>
                <a:gd name="T34" fmla="*/ 163140 w 784"/>
                <a:gd name="T35" fmla="*/ 144654 h 430"/>
                <a:gd name="T36" fmla="*/ 133836 w 784"/>
                <a:gd name="T37" fmla="*/ 136207 h 430"/>
                <a:gd name="T38" fmla="*/ 79602 w 784"/>
                <a:gd name="T39" fmla="*/ 149406 h 430"/>
                <a:gd name="T40" fmla="*/ 66043 w 784"/>
                <a:gd name="T41" fmla="*/ 161548 h 430"/>
                <a:gd name="T42" fmla="*/ 55546 w 784"/>
                <a:gd name="T43" fmla="*/ 162604 h 430"/>
                <a:gd name="T44" fmla="*/ 28867 w 784"/>
                <a:gd name="T45" fmla="*/ 133040 h 430"/>
                <a:gd name="T46" fmla="*/ 28867 w 784"/>
                <a:gd name="T47" fmla="*/ 107699 h 430"/>
                <a:gd name="T48" fmla="*/ 17495 w 784"/>
                <a:gd name="T49" fmla="*/ 94500 h 430"/>
                <a:gd name="T50" fmla="*/ 18370 w 784"/>
                <a:gd name="T51" fmla="*/ 105059 h 430"/>
                <a:gd name="T52" fmla="*/ 15745 w 784"/>
                <a:gd name="T53" fmla="*/ 115090 h 430"/>
                <a:gd name="T54" fmla="*/ 13121 w 784"/>
                <a:gd name="T55" fmla="*/ 116674 h 430"/>
                <a:gd name="T56" fmla="*/ 13559 w 784"/>
                <a:gd name="T57" fmla="*/ 107171 h 430"/>
                <a:gd name="T58" fmla="*/ 11809 w 784"/>
                <a:gd name="T59" fmla="*/ 91861 h 430"/>
                <a:gd name="T60" fmla="*/ 14433 w 784"/>
                <a:gd name="T61" fmla="*/ 86053 h 430"/>
                <a:gd name="T62" fmla="*/ 17495 w 784"/>
                <a:gd name="T63" fmla="*/ 80246 h 430"/>
                <a:gd name="T64" fmla="*/ 11809 w 784"/>
                <a:gd name="T65" fmla="*/ 68104 h 430"/>
                <a:gd name="T66" fmla="*/ 3062 w 784"/>
                <a:gd name="T67" fmla="*/ 66520 h 430"/>
                <a:gd name="T68" fmla="*/ 0 w 784"/>
                <a:gd name="T69" fmla="*/ 61768 h 430"/>
                <a:gd name="T70" fmla="*/ 1312 w 784"/>
                <a:gd name="T71" fmla="*/ 54905 h 430"/>
                <a:gd name="T72" fmla="*/ 4811 w 784"/>
                <a:gd name="T73" fmla="*/ 49626 h 430"/>
                <a:gd name="T74" fmla="*/ 11809 w 784"/>
                <a:gd name="T75" fmla="*/ 48570 h 430"/>
                <a:gd name="T76" fmla="*/ 17932 w 784"/>
                <a:gd name="T77" fmla="*/ 52266 h 430"/>
                <a:gd name="T78" fmla="*/ 24930 w 784"/>
                <a:gd name="T79" fmla="*/ 54905 h 430"/>
                <a:gd name="T80" fmla="*/ 31053 w 784"/>
                <a:gd name="T81" fmla="*/ 48570 h 430"/>
                <a:gd name="T82" fmla="*/ 36302 w 784"/>
                <a:gd name="T83" fmla="*/ 40651 h 430"/>
                <a:gd name="T84" fmla="*/ 38051 w 784"/>
                <a:gd name="T85" fmla="*/ 33788 h 430"/>
                <a:gd name="T86" fmla="*/ 34115 w 784"/>
                <a:gd name="T87" fmla="*/ 29036 h 430"/>
                <a:gd name="T88" fmla="*/ 24055 w 784"/>
                <a:gd name="T89" fmla="*/ 25869 h 430"/>
                <a:gd name="T90" fmla="*/ 20557 w 784"/>
                <a:gd name="T91" fmla="*/ 21117 h 430"/>
                <a:gd name="T92" fmla="*/ 17932 w 784"/>
                <a:gd name="T93" fmla="*/ 14782 h 430"/>
                <a:gd name="T94" fmla="*/ 46799 w 784"/>
                <a:gd name="T95" fmla="*/ 22701 h 430"/>
                <a:gd name="T96" fmla="*/ 95785 w 784"/>
                <a:gd name="T97" fmla="*/ 39067 h 430"/>
                <a:gd name="T98" fmla="*/ 119403 w 784"/>
                <a:gd name="T99" fmla="*/ 0 h 430"/>
                <a:gd name="T100" fmla="*/ 163140 w 784"/>
                <a:gd name="T101" fmla="*/ 22701 h 430"/>
                <a:gd name="T102" fmla="*/ 203378 w 784"/>
                <a:gd name="T103" fmla="*/ 48570 h 430"/>
                <a:gd name="T104" fmla="*/ 258487 w 784"/>
                <a:gd name="T105" fmla="*/ 110866 h 430"/>
                <a:gd name="T106" fmla="*/ 316658 w 784"/>
                <a:gd name="T107" fmla="*/ 139903 h 430"/>
                <a:gd name="T108" fmla="*/ 340276 w 784"/>
                <a:gd name="T109" fmla="*/ 155741 h 43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83" name="Freeform 353"/>
            <p:cNvSpPr>
              <a:spLocks/>
            </p:cNvSpPr>
            <p:nvPr>
              <p:custDataLst>
                <p:tags r:id="rId254"/>
              </p:custDataLst>
            </p:nvPr>
          </p:nvSpPr>
          <p:spPr bwMode="auto">
            <a:xfrm>
              <a:off x="5891616" y="2284104"/>
              <a:ext cx="159098" cy="155264"/>
            </a:xfrm>
            <a:custGeom>
              <a:avLst/>
              <a:gdLst>
                <a:gd name="T0" fmla="*/ 13165 w 246"/>
                <a:gd name="T1" fmla="*/ 14187 h 284"/>
                <a:gd name="T2" fmla="*/ 12287 w 246"/>
                <a:gd name="T3" fmla="*/ 12611 h 284"/>
                <a:gd name="T4" fmla="*/ 10532 w 246"/>
                <a:gd name="T5" fmla="*/ 8932 h 284"/>
                <a:gd name="T6" fmla="*/ 15359 w 246"/>
                <a:gd name="T7" fmla="*/ 2627 h 284"/>
                <a:gd name="T8" fmla="*/ 29401 w 246"/>
                <a:gd name="T9" fmla="*/ 525 h 284"/>
                <a:gd name="T10" fmla="*/ 55291 w 246"/>
                <a:gd name="T11" fmla="*/ 6305 h 284"/>
                <a:gd name="T12" fmla="*/ 57486 w 246"/>
                <a:gd name="T13" fmla="*/ 15763 h 284"/>
                <a:gd name="T14" fmla="*/ 60996 w 246"/>
                <a:gd name="T15" fmla="*/ 24170 h 284"/>
                <a:gd name="T16" fmla="*/ 66262 w 246"/>
                <a:gd name="T17" fmla="*/ 29950 h 284"/>
                <a:gd name="T18" fmla="*/ 72405 w 246"/>
                <a:gd name="T19" fmla="*/ 35204 h 284"/>
                <a:gd name="T20" fmla="*/ 83815 w 246"/>
                <a:gd name="T21" fmla="*/ 45713 h 284"/>
                <a:gd name="T22" fmla="*/ 89081 w 246"/>
                <a:gd name="T23" fmla="*/ 53069 h 284"/>
                <a:gd name="T24" fmla="*/ 93030 w 246"/>
                <a:gd name="T25" fmla="*/ 61476 h 284"/>
                <a:gd name="T26" fmla="*/ 99174 w 246"/>
                <a:gd name="T27" fmla="*/ 61476 h 284"/>
                <a:gd name="T28" fmla="*/ 96979 w 246"/>
                <a:gd name="T29" fmla="*/ 65155 h 284"/>
                <a:gd name="T30" fmla="*/ 96979 w 246"/>
                <a:gd name="T31" fmla="*/ 67782 h 284"/>
                <a:gd name="T32" fmla="*/ 100051 w 246"/>
                <a:gd name="T33" fmla="*/ 73562 h 284"/>
                <a:gd name="T34" fmla="*/ 104878 w 246"/>
                <a:gd name="T35" fmla="*/ 80918 h 284"/>
                <a:gd name="T36" fmla="*/ 107072 w 246"/>
                <a:gd name="T37" fmla="*/ 85121 h 284"/>
                <a:gd name="T38" fmla="*/ 107950 w 246"/>
                <a:gd name="T39" fmla="*/ 90901 h 284"/>
                <a:gd name="T40" fmla="*/ 105756 w 246"/>
                <a:gd name="T41" fmla="*/ 96681 h 284"/>
                <a:gd name="T42" fmla="*/ 102245 w 246"/>
                <a:gd name="T43" fmla="*/ 100885 h 284"/>
                <a:gd name="T44" fmla="*/ 97857 w 246"/>
                <a:gd name="T45" fmla="*/ 104037 h 284"/>
                <a:gd name="T46" fmla="*/ 96541 w 246"/>
                <a:gd name="T47" fmla="*/ 107190 h 284"/>
                <a:gd name="T48" fmla="*/ 82937 w 246"/>
                <a:gd name="T49" fmla="*/ 112970 h 284"/>
                <a:gd name="T50" fmla="*/ 71967 w 246"/>
                <a:gd name="T51" fmla="*/ 120851 h 284"/>
                <a:gd name="T52" fmla="*/ 49587 w 246"/>
                <a:gd name="T53" fmla="*/ 139242 h 284"/>
                <a:gd name="T54" fmla="*/ 38616 w 246"/>
                <a:gd name="T55" fmla="*/ 121377 h 284"/>
                <a:gd name="T56" fmla="*/ 34667 w 246"/>
                <a:gd name="T57" fmla="*/ 115597 h 284"/>
                <a:gd name="T58" fmla="*/ 31595 w 246"/>
                <a:gd name="T59" fmla="*/ 113495 h 284"/>
                <a:gd name="T60" fmla="*/ 26329 w 246"/>
                <a:gd name="T61" fmla="*/ 114021 h 284"/>
                <a:gd name="T62" fmla="*/ 23696 w 246"/>
                <a:gd name="T63" fmla="*/ 116122 h 284"/>
                <a:gd name="T64" fmla="*/ 21502 w 246"/>
                <a:gd name="T65" fmla="*/ 119800 h 284"/>
                <a:gd name="T66" fmla="*/ 21063 w 246"/>
                <a:gd name="T67" fmla="*/ 124004 h 284"/>
                <a:gd name="T68" fmla="*/ 19747 w 246"/>
                <a:gd name="T69" fmla="*/ 135038 h 284"/>
                <a:gd name="T70" fmla="*/ 17992 w 246"/>
                <a:gd name="T71" fmla="*/ 141869 h 284"/>
                <a:gd name="T72" fmla="*/ 14481 w 246"/>
                <a:gd name="T73" fmla="*/ 149225 h 284"/>
                <a:gd name="T74" fmla="*/ 11409 w 246"/>
                <a:gd name="T75" fmla="*/ 127682 h 284"/>
                <a:gd name="T76" fmla="*/ 7460 w 246"/>
                <a:gd name="T77" fmla="*/ 119275 h 284"/>
                <a:gd name="T78" fmla="*/ 4827 w 246"/>
                <a:gd name="T79" fmla="*/ 116122 h 284"/>
                <a:gd name="T80" fmla="*/ 0 w 246"/>
                <a:gd name="T81" fmla="*/ 113495 h 284"/>
                <a:gd name="T82" fmla="*/ 439 w 246"/>
                <a:gd name="T83" fmla="*/ 107190 h 284"/>
                <a:gd name="T84" fmla="*/ 1755 w 246"/>
                <a:gd name="T85" fmla="*/ 101410 h 284"/>
                <a:gd name="T86" fmla="*/ 6582 w 246"/>
                <a:gd name="T87" fmla="*/ 92477 h 284"/>
                <a:gd name="T88" fmla="*/ 13603 w 246"/>
                <a:gd name="T89" fmla="*/ 84596 h 284"/>
                <a:gd name="T90" fmla="*/ 20186 w 246"/>
                <a:gd name="T91" fmla="*/ 74087 h 284"/>
                <a:gd name="T92" fmla="*/ 14481 w 246"/>
                <a:gd name="T93" fmla="*/ 23119 h 2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46" h="284">
                  <a:moveTo>
                    <a:pt x="33" y="44"/>
                  </a:moveTo>
                  <a:lnTo>
                    <a:pt x="30" y="27"/>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84" name="Freeform 354"/>
            <p:cNvSpPr>
              <a:spLocks/>
            </p:cNvSpPr>
            <p:nvPr>
              <p:custDataLst>
                <p:tags r:id="rId255"/>
              </p:custDataLst>
            </p:nvPr>
          </p:nvSpPr>
          <p:spPr bwMode="auto">
            <a:xfrm>
              <a:off x="5961804" y="2396426"/>
              <a:ext cx="100606" cy="62766"/>
            </a:xfrm>
            <a:custGeom>
              <a:avLst/>
              <a:gdLst>
                <a:gd name="T0" fmla="*/ 48637 w 160"/>
                <a:gd name="T1" fmla="*/ 0 h 117"/>
                <a:gd name="T2" fmla="*/ 48637 w 160"/>
                <a:gd name="T3" fmla="*/ 4640 h 117"/>
                <a:gd name="T4" fmla="*/ 48637 w 160"/>
                <a:gd name="T5" fmla="*/ 9281 h 117"/>
                <a:gd name="T6" fmla="*/ 49064 w 160"/>
                <a:gd name="T7" fmla="*/ 12890 h 117"/>
                <a:gd name="T8" fmla="*/ 49917 w 160"/>
                <a:gd name="T9" fmla="*/ 16499 h 117"/>
                <a:gd name="T10" fmla="*/ 50771 w 160"/>
                <a:gd name="T11" fmla="*/ 17530 h 117"/>
                <a:gd name="T12" fmla="*/ 51624 w 160"/>
                <a:gd name="T13" fmla="*/ 19077 h 117"/>
                <a:gd name="T14" fmla="*/ 52477 w 160"/>
                <a:gd name="T15" fmla="*/ 19593 h 117"/>
                <a:gd name="T16" fmla="*/ 54184 w 160"/>
                <a:gd name="T17" fmla="*/ 20108 h 117"/>
                <a:gd name="T18" fmla="*/ 55890 w 160"/>
                <a:gd name="T19" fmla="*/ 20624 h 117"/>
                <a:gd name="T20" fmla="*/ 57597 w 160"/>
                <a:gd name="T21" fmla="*/ 20108 h 117"/>
                <a:gd name="T22" fmla="*/ 59730 w 160"/>
                <a:gd name="T23" fmla="*/ 19593 h 117"/>
                <a:gd name="T24" fmla="*/ 62290 w 160"/>
                <a:gd name="T25" fmla="*/ 18562 h 117"/>
                <a:gd name="T26" fmla="*/ 63570 w 160"/>
                <a:gd name="T27" fmla="*/ 22171 h 117"/>
                <a:gd name="T28" fmla="*/ 65276 w 160"/>
                <a:gd name="T29" fmla="*/ 26811 h 117"/>
                <a:gd name="T30" fmla="*/ 66983 w 160"/>
                <a:gd name="T31" fmla="*/ 32998 h 117"/>
                <a:gd name="T32" fmla="*/ 68263 w 160"/>
                <a:gd name="T33" fmla="*/ 38154 h 117"/>
                <a:gd name="T34" fmla="*/ 56744 w 160"/>
                <a:gd name="T35" fmla="*/ 45373 h 117"/>
                <a:gd name="T36" fmla="*/ 45224 w 160"/>
                <a:gd name="T37" fmla="*/ 52591 h 117"/>
                <a:gd name="T38" fmla="*/ 39251 w 160"/>
                <a:gd name="T39" fmla="*/ 55169 h 117"/>
                <a:gd name="T40" fmla="*/ 32425 w 160"/>
                <a:gd name="T41" fmla="*/ 58263 h 117"/>
                <a:gd name="T42" fmla="*/ 26452 w 160"/>
                <a:gd name="T43" fmla="*/ 59809 h 117"/>
                <a:gd name="T44" fmla="*/ 20052 w 160"/>
                <a:gd name="T45" fmla="*/ 60325 h 117"/>
                <a:gd name="T46" fmla="*/ 13653 w 160"/>
                <a:gd name="T47" fmla="*/ 51044 h 117"/>
                <a:gd name="T48" fmla="*/ 8960 w 160"/>
                <a:gd name="T49" fmla="*/ 42795 h 117"/>
                <a:gd name="T50" fmla="*/ 4266 w 160"/>
                <a:gd name="T51" fmla="*/ 35576 h 117"/>
                <a:gd name="T52" fmla="*/ 0 w 160"/>
                <a:gd name="T53" fmla="*/ 28358 h 117"/>
                <a:gd name="T54" fmla="*/ 5546 w 160"/>
                <a:gd name="T55" fmla="*/ 24749 h 117"/>
                <a:gd name="T56" fmla="*/ 17492 w 160"/>
                <a:gd name="T57" fmla="*/ 16499 h 117"/>
                <a:gd name="T58" fmla="*/ 25599 w 160"/>
                <a:gd name="T59" fmla="*/ 11859 h 117"/>
                <a:gd name="T60" fmla="*/ 33278 w 160"/>
                <a:gd name="T61" fmla="*/ 7218 h 117"/>
                <a:gd name="T62" fmla="*/ 41384 w 160"/>
                <a:gd name="T63" fmla="*/ 3094 h 117"/>
                <a:gd name="T64" fmla="*/ 48637 w 160"/>
                <a:gd name="T65" fmla="*/ 0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85" name="Freeform 355"/>
            <p:cNvSpPr>
              <a:spLocks/>
            </p:cNvSpPr>
            <p:nvPr>
              <p:custDataLst>
                <p:tags r:id="rId256"/>
              </p:custDataLst>
            </p:nvPr>
          </p:nvSpPr>
          <p:spPr bwMode="auto">
            <a:xfrm>
              <a:off x="6085809" y="3045564"/>
              <a:ext cx="605974" cy="635921"/>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86" name="Freeform 356"/>
            <p:cNvSpPr>
              <a:spLocks/>
            </p:cNvSpPr>
            <p:nvPr>
              <p:custDataLst>
                <p:tags r:id="rId257"/>
              </p:custDataLst>
            </p:nvPr>
          </p:nvSpPr>
          <p:spPr bwMode="auto">
            <a:xfrm>
              <a:off x="6799407" y="3399033"/>
              <a:ext cx="360310" cy="449275"/>
            </a:xfrm>
            <a:custGeom>
              <a:avLst/>
              <a:gdLst>
                <a:gd name="T0" fmla="*/ 43091 w 556"/>
                <a:gd name="T1" fmla="*/ 32688 h 819"/>
                <a:gd name="T2" fmla="*/ 49247 w 556"/>
                <a:gd name="T3" fmla="*/ 29525 h 819"/>
                <a:gd name="T4" fmla="*/ 56722 w 556"/>
                <a:gd name="T5" fmla="*/ 36379 h 819"/>
                <a:gd name="T6" fmla="*/ 65516 w 556"/>
                <a:gd name="T7" fmla="*/ 44814 h 819"/>
                <a:gd name="T8" fmla="*/ 75189 w 556"/>
                <a:gd name="T9" fmla="*/ 48505 h 819"/>
                <a:gd name="T10" fmla="*/ 94536 w 556"/>
                <a:gd name="T11" fmla="*/ 46396 h 819"/>
                <a:gd name="T12" fmla="*/ 113004 w 556"/>
                <a:gd name="T13" fmla="*/ 43233 h 819"/>
                <a:gd name="T14" fmla="*/ 127954 w 556"/>
                <a:gd name="T15" fmla="*/ 41651 h 819"/>
                <a:gd name="T16" fmla="*/ 132351 w 556"/>
                <a:gd name="T17" fmla="*/ 39015 h 819"/>
                <a:gd name="T18" fmla="*/ 132351 w 556"/>
                <a:gd name="T19" fmla="*/ 35852 h 819"/>
                <a:gd name="T20" fmla="*/ 156095 w 556"/>
                <a:gd name="T21" fmla="*/ 33215 h 819"/>
                <a:gd name="T22" fmla="*/ 190831 w 556"/>
                <a:gd name="T23" fmla="*/ 23725 h 819"/>
                <a:gd name="T24" fmla="*/ 210618 w 556"/>
                <a:gd name="T25" fmla="*/ 14762 h 819"/>
                <a:gd name="T26" fmla="*/ 226007 w 556"/>
                <a:gd name="T27" fmla="*/ 4218 h 819"/>
                <a:gd name="T28" fmla="*/ 240518 w 556"/>
                <a:gd name="T29" fmla="*/ 16344 h 819"/>
                <a:gd name="T30" fmla="*/ 244035 w 556"/>
                <a:gd name="T31" fmla="*/ 30052 h 819"/>
                <a:gd name="T32" fmla="*/ 242716 w 556"/>
                <a:gd name="T33" fmla="*/ 59577 h 819"/>
                <a:gd name="T34" fmla="*/ 233922 w 556"/>
                <a:gd name="T35" fmla="*/ 91738 h 819"/>
                <a:gd name="T36" fmla="*/ 220731 w 556"/>
                <a:gd name="T37" fmla="*/ 121790 h 819"/>
                <a:gd name="T38" fmla="*/ 196547 w 556"/>
                <a:gd name="T39" fmla="*/ 169240 h 819"/>
                <a:gd name="T40" fmla="*/ 185994 w 556"/>
                <a:gd name="T41" fmla="*/ 197711 h 819"/>
                <a:gd name="T42" fmla="*/ 180278 w 556"/>
                <a:gd name="T43" fmla="*/ 218800 h 819"/>
                <a:gd name="T44" fmla="*/ 166648 w 556"/>
                <a:gd name="T45" fmla="*/ 249379 h 819"/>
                <a:gd name="T46" fmla="*/ 145102 w 556"/>
                <a:gd name="T47" fmla="*/ 279958 h 819"/>
                <a:gd name="T48" fmla="*/ 126635 w 556"/>
                <a:gd name="T49" fmla="*/ 298411 h 819"/>
                <a:gd name="T50" fmla="*/ 105089 w 556"/>
                <a:gd name="T51" fmla="*/ 316337 h 819"/>
                <a:gd name="T52" fmla="*/ 73870 w 556"/>
                <a:gd name="T53" fmla="*/ 343226 h 819"/>
                <a:gd name="T54" fmla="*/ 62878 w 556"/>
                <a:gd name="T55" fmla="*/ 358515 h 819"/>
                <a:gd name="T56" fmla="*/ 57601 w 556"/>
                <a:gd name="T57" fmla="*/ 369060 h 819"/>
                <a:gd name="T58" fmla="*/ 51006 w 556"/>
                <a:gd name="T59" fmla="*/ 378023 h 819"/>
                <a:gd name="T60" fmla="*/ 31219 w 556"/>
                <a:gd name="T61" fmla="*/ 392785 h 819"/>
                <a:gd name="T62" fmla="*/ 8354 w 556"/>
                <a:gd name="T63" fmla="*/ 422310 h 819"/>
                <a:gd name="T64" fmla="*/ 879 w 556"/>
                <a:gd name="T65" fmla="*/ 297357 h 819"/>
                <a:gd name="T66" fmla="*/ 1319 w 556"/>
                <a:gd name="T67" fmla="*/ 292084 h 819"/>
                <a:gd name="T68" fmla="*/ 11872 w 556"/>
                <a:gd name="T69" fmla="*/ 281013 h 819"/>
                <a:gd name="T70" fmla="*/ 18468 w 556"/>
                <a:gd name="T71" fmla="*/ 272050 h 819"/>
                <a:gd name="T72" fmla="*/ 26382 w 556"/>
                <a:gd name="T73" fmla="*/ 262032 h 819"/>
                <a:gd name="T74" fmla="*/ 48807 w 556"/>
                <a:gd name="T75" fmla="*/ 253070 h 819"/>
                <a:gd name="T76" fmla="*/ 52325 w 556"/>
                <a:gd name="T77" fmla="*/ 247797 h 819"/>
                <a:gd name="T78" fmla="*/ 56722 w 556"/>
                <a:gd name="T79" fmla="*/ 238307 h 819"/>
                <a:gd name="T80" fmla="*/ 66835 w 556"/>
                <a:gd name="T81" fmla="*/ 231980 h 819"/>
                <a:gd name="T82" fmla="*/ 76508 w 556"/>
                <a:gd name="T83" fmla="*/ 231453 h 819"/>
                <a:gd name="T84" fmla="*/ 86182 w 556"/>
                <a:gd name="T85" fmla="*/ 231453 h 819"/>
                <a:gd name="T86" fmla="*/ 100252 w 556"/>
                <a:gd name="T87" fmla="*/ 226181 h 819"/>
                <a:gd name="T88" fmla="*/ 110366 w 556"/>
                <a:gd name="T89" fmla="*/ 213527 h 819"/>
                <a:gd name="T90" fmla="*/ 116521 w 556"/>
                <a:gd name="T91" fmla="*/ 199820 h 819"/>
                <a:gd name="T92" fmla="*/ 130152 w 556"/>
                <a:gd name="T93" fmla="*/ 182948 h 819"/>
                <a:gd name="T94" fmla="*/ 155655 w 556"/>
                <a:gd name="T95" fmla="*/ 154478 h 819"/>
                <a:gd name="T96" fmla="*/ 165768 w 556"/>
                <a:gd name="T97" fmla="*/ 140243 h 819"/>
                <a:gd name="T98" fmla="*/ 142464 w 556"/>
                <a:gd name="T99" fmla="*/ 129698 h 819"/>
                <a:gd name="T100" fmla="*/ 113004 w 556"/>
                <a:gd name="T101" fmla="*/ 120208 h 819"/>
                <a:gd name="T102" fmla="*/ 80905 w 556"/>
                <a:gd name="T103" fmla="*/ 110191 h 819"/>
                <a:gd name="T104" fmla="*/ 65516 w 556"/>
                <a:gd name="T105" fmla="*/ 98592 h 819"/>
                <a:gd name="T106" fmla="*/ 49247 w 556"/>
                <a:gd name="T107" fmla="*/ 81193 h 819"/>
                <a:gd name="T108" fmla="*/ 39134 w 556"/>
                <a:gd name="T109" fmla="*/ 63795 h 819"/>
                <a:gd name="T110" fmla="*/ 33857 w 556"/>
                <a:gd name="T111" fmla="*/ 42178 h 819"/>
                <a:gd name="T112" fmla="*/ 28581 w 556"/>
                <a:gd name="T113" fmla="*/ 45869 h 819"/>
                <a:gd name="T114" fmla="*/ 36935 w 556"/>
                <a:gd name="T115" fmla="*/ 35852 h 8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87" name="Freeform 357"/>
            <p:cNvSpPr>
              <a:spLocks/>
            </p:cNvSpPr>
            <p:nvPr>
              <p:custDataLst>
                <p:tags r:id="rId258"/>
              </p:custDataLst>
            </p:nvPr>
          </p:nvSpPr>
          <p:spPr bwMode="auto">
            <a:xfrm>
              <a:off x="6811105" y="3385817"/>
              <a:ext cx="56153" cy="61113"/>
            </a:xfrm>
            <a:custGeom>
              <a:avLst/>
              <a:gdLst>
                <a:gd name="T0" fmla="*/ 26138 w 86"/>
                <a:gd name="T1" fmla="*/ 0 h 97"/>
                <a:gd name="T2" fmla="*/ 24809 w 86"/>
                <a:gd name="T3" fmla="*/ 1211 h 97"/>
                <a:gd name="T4" fmla="*/ 23037 w 86"/>
                <a:gd name="T5" fmla="*/ 1817 h 97"/>
                <a:gd name="T6" fmla="*/ 20379 w 86"/>
                <a:gd name="T7" fmla="*/ 1817 h 97"/>
                <a:gd name="T8" fmla="*/ 17721 w 86"/>
                <a:gd name="T9" fmla="*/ 1817 h 97"/>
                <a:gd name="T10" fmla="*/ 14620 w 86"/>
                <a:gd name="T11" fmla="*/ 1817 h 97"/>
                <a:gd name="T12" fmla="*/ 11962 w 86"/>
                <a:gd name="T13" fmla="*/ 1817 h 97"/>
                <a:gd name="T14" fmla="*/ 10190 w 86"/>
                <a:gd name="T15" fmla="*/ 2422 h 97"/>
                <a:gd name="T16" fmla="*/ 8860 w 86"/>
                <a:gd name="T17" fmla="*/ 3633 h 97"/>
                <a:gd name="T18" fmla="*/ 7088 w 86"/>
                <a:gd name="T19" fmla="*/ 5450 h 97"/>
                <a:gd name="T20" fmla="*/ 5759 w 86"/>
                <a:gd name="T21" fmla="*/ 7266 h 97"/>
                <a:gd name="T22" fmla="*/ 4873 w 86"/>
                <a:gd name="T23" fmla="*/ 9083 h 97"/>
                <a:gd name="T24" fmla="*/ 3544 w 86"/>
                <a:gd name="T25" fmla="*/ 12111 h 97"/>
                <a:gd name="T26" fmla="*/ 1772 w 86"/>
                <a:gd name="T27" fmla="*/ 17561 h 97"/>
                <a:gd name="T28" fmla="*/ 886 w 86"/>
                <a:gd name="T29" fmla="*/ 23010 h 97"/>
                <a:gd name="T30" fmla="*/ 0 w 86"/>
                <a:gd name="T31" fmla="*/ 34516 h 97"/>
                <a:gd name="T32" fmla="*/ 0 w 86"/>
                <a:gd name="T33" fmla="*/ 45415 h 97"/>
                <a:gd name="T34" fmla="*/ 0 w 86"/>
                <a:gd name="T35" fmla="*/ 49048 h 97"/>
                <a:gd name="T36" fmla="*/ 443 w 86"/>
                <a:gd name="T37" fmla="*/ 52076 h 97"/>
                <a:gd name="T38" fmla="*/ 1329 w 86"/>
                <a:gd name="T39" fmla="*/ 54498 h 97"/>
                <a:gd name="T40" fmla="*/ 3101 w 86"/>
                <a:gd name="T41" fmla="*/ 56315 h 97"/>
                <a:gd name="T42" fmla="*/ 4430 w 86"/>
                <a:gd name="T43" fmla="*/ 57526 h 97"/>
                <a:gd name="T44" fmla="*/ 5759 w 86"/>
                <a:gd name="T45" fmla="*/ 58131 h 97"/>
                <a:gd name="T46" fmla="*/ 7974 w 86"/>
                <a:gd name="T47" fmla="*/ 58737 h 97"/>
                <a:gd name="T48" fmla="*/ 9303 w 86"/>
                <a:gd name="T49" fmla="*/ 58737 h 97"/>
                <a:gd name="T50" fmla="*/ 17721 w 86"/>
                <a:gd name="T51" fmla="*/ 57526 h 97"/>
                <a:gd name="T52" fmla="*/ 23480 w 86"/>
                <a:gd name="T53" fmla="*/ 56315 h 97"/>
                <a:gd name="T54" fmla="*/ 38100 w 86"/>
                <a:gd name="T55" fmla="*/ 41176 h 97"/>
                <a:gd name="T56" fmla="*/ 26138 w 86"/>
                <a:gd name="T57" fmla="*/ 0 h 9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88" name="Freeform 358"/>
            <p:cNvSpPr>
              <a:spLocks/>
            </p:cNvSpPr>
            <p:nvPr>
              <p:custDataLst>
                <p:tags r:id="rId259"/>
              </p:custDataLst>
            </p:nvPr>
          </p:nvSpPr>
          <p:spPr bwMode="auto">
            <a:xfrm>
              <a:off x="6513968" y="3293322"/>
              <a:ext cx="535786" cy="391464"/>
            </a:xfrm>
            <a:custGeom>
              <a:avLst/>
              <a:gdLst>
                <a:gd name="T0" fmla="*/ 78300 w 845"/>
                <a:gd name="T1" fmla="*/ 18812 h 720"/>
                <a:gd name="T2" fmla="*/ 88196 w 845"/>
                <a:gd name="T3" fmla="*/ 14631 h 720"/>
                <a:gd name="T4" fmla="*/ 106265 w 845"/>
                <a:gd name="T5" fmla="*/ 0 h 720"/>
                <a:gd name="T6" fmla="*/ 117451 w 845"/>
                <a:gd name="T7" fmla="*/ 6271 h 720"/>
                <a:gd name="T8" fmla="*/ 140683 w 845"/>
                <a:gd name="T9" fmla="*/ 19334 h 720"/>
                <a:gd name="T10" fmla="*/ 163485 w 845"/>
                <a:gd name="T11" fmla="*/ 35011 h 720"/>
                <a:gd name="T12" fmla="*/ 183275 w 845"/>
                <a:gd name="T13" fmla="*/ 51210 h 720"/>
                <a:gd name="T14" fmla="*/ 190158 w 845"/>
                <a:gd name="T15" fmla="*/ 65319 h 720"/>
                <a:gd name="T16" fmla="*/ 190589 w 845"/>
                <a:gd name="T17" fmla="*/ 73157 h 720"/>
                <a:gd name="T18" fmla="*/ 197042 w 845"/>
                <a:gd name="T19" fmla="*/ 76815 h 720"/>
                <a:gd name="T20" fmla="*/ 214681 w 845"/>
                <a:gd name="T21" fmla="*/ 93014 h 720"/>
                <a:gd name="T22" fmla="*/ 217693 w 845"/>
                <a:gd name="T23" fmla="*/ 89879 h 720"/>
                <a:gd name="T24" fmla="*/ 209949 w 845"/>
                <a:gd name="T25" fmla="*/ 96149 h 720"/>
                <a:gd name="T26" fmla="*/ 206937 w 845"/>
                <a:gd name="T27" fmla="*/ 105555 h 720"/>
                <a:gd name="T28" fmla="*/ 206937 w 845"/>
                <a:gd name="T29" fmla="*/ 131683 h 720"/>
                <a:gd name="T30" fmla="*/ 212100 w 845"/>
                <a:gd name="T31" fmla="*/ 137954 h 720"/>
                <a:gd name="T32" fmla="*/ 226297 w 845"/>
                <a:gd name="T33" fmla="*/ 138476 h 720"/>
                <a:gd name="T34" fmla="*/ 234471 w 845"/>
                <a:gd name="T35" fmla="*/ 166694 h 720"/>
                <a:gd name="T36" fmla="*/ 250820 w 845"/>
                <a:gd name="T37" fmla="*/ 188641 h 720"/>
                <a:gd name="T38" fmla="*/ 277494 w 845"/>
                <a:gd name="T39" fmla="*/ 209021 h 720"/>
                <a:gd name="T40" fmla="*/ 317504 w 845"/>
                <a:gd name="T41" fmla="*/ 224697 h 720"/>
                <a:gd name="T42" fmla="*/ 363538 w 845"/>
                <a:gd name="T43" fmla="*/ 234626 h 720"/>
                <a:gd name="T44" fmla="*/ 348910 w 845"/>
                <a:gd name="T45" fmla="*/ 251870 h 720"/>
                <a:gd name="T46" fmla="*/ 314493 w 845"/>
                <a:gd name="T47" fmla="*/ 285836 h 720"/>
                <a:gd name="T48" fmla="*/ 306318 w 845"/>
                <a:gd name="T49" fmla="*/ 302557 h 720"/>
                <a:gd name="T50" fmla="*/ 299865 w 845"/>
                <a:gd name="T51" fmla="*/ 322414 h 720"/>
                <a:gd name="T52" fmla="*/ 289970 w 845"/>
                <a:gd name="T53" fmla="*/ 328685 h 720"/>
                <a:gd name="T54" fmla="*/ 249529 w 845"/>
                <a:gd name="T55" fmla="*/ 342271 h 720"/>
                <a:gd name="T56" fmla="*/ 240494 w 845"/>
                <a:gd name="T57" fmla="*/ 350632 h 720"/>
                <a:gd name="T58" fmla="*/ 225867 w 845"/>
                <a:gd name="T59" fmla="*/ 355857 h 720"/>
                <a:gd name="T60" fmla="*/ 207367 w 845"/>
                <a:gd name="T61" fmla="*/ 362128 h 720"/>
                <a:gd name="T62" fmla="*/ 198333 w 845"/>
                <a:gd name="T63" fmla="*/ 355335 h 720"/>
                <a:gd name="T64" fmla="*/ 183705 w 845"/>
                <a:gd name="T65" fmla="*/ 354812 h 720"/>
                <a:gd name="T66" fmla="*/ 174240 w 845"/>
                <a:gd name="T67" fmla="*/ 365263 h 720"/>
                <a:gd name="T68" fmla="*/ 167787 w 845"/>
                <a:gd name="T69" fmla="*/ 373102 h 720"/>
                <a:gd name="T70" fmla="*/ 154880 w 845"/>
                <a:gd name="T71" fmla="*/ 376237 h 720"/>
                <a:gd name="T72" fmla="*/ 136811 w 845"/>
                <a:gd name="T73" fmla="*/ 373102 h 720"/>
                <a:gd name="T74" fmla="*/ 124334 w 845"/>
                <a:gd name="T75" fmla="*/ 364741 h 720"/>
                <a:gd name="T76" fmla="*/ 105835 w 845"/>
                <a:gd name="T77" fmla="*/ 350632 h 720"/>
                <a:gd name="T78" fmla="*/ 77870 w 845"/>
                <a:gd name="T79" fmla="*/ 345406 h 720"/>
                <a:gd name="T80" fmla="*/ 60231 w 845"/>
                <a:gd name="T81" fmla="*/ 341226 h 720"/>
                <a:gd name="T82" fmla="*/ 64964 w 845"/>
                <a:gd name="T83" fmla="*/ 320847 h 720"/>
                <a:gd name="T84" fmla="*/ 54638 w 845"/>
                <a:gd name="T85" fmla="*/ 311441 h 720"/>
                <a:gd name="T86" fmla="*/ 46464 w 845"/>
                <a:gd name="T87" fmla="*/ 304647 h 720"/>
                <a:gd name="T88" fmla="*/ 40011 w 845"/>
                <a:gd name="T89" fmla="*/ 287926 h 720"/>
                <a:gd name="T90" fmla="*/ 33127 w 845"/>
                <a:gd name="T91" fmla="*/ 267024 h 720"/>
                <a:gd name="T92" fmla="*/ 21081 w 845"/>
                <a:gd name="T93" fmla="*/ 255528 h 720"/>
                <a:gd name="T94" fmla="*/ 6884 w 845"/>
                <a:gd name="T95" fmla="*/ 249257 h 720"/>
                <a:gd name="T96" fmla="*/ 2151 w 845"/>
                <a:gd name="T97" fmla="*/ 246644 h 720"/>
                <a:gd name="T98" fmla="*/ 860 w 845"/>
                <a:gd name="T99" fmla="*/ 234103 h 720"/>
                <a:gd name="T100" fmla="*/ 9035 w 845"/>
                <a:gd name="T101" fmla="*/ 220517 h 720"/>
                <a:gd name="T102" fmla="*/ 23662 w 845"/>
                <a:gd name="T103" fmla="*/ 215814 h 720"/>
                <a:gd name="T104" fmla="*/ 28825 w 845"/>
                <a:gd name="T105" fmla="*/ 167739 h 720"/>
                <a:gd name="T106" fmla="*/ 35278 w 845"/>
                <a:gd name="T107" fmla="*/ 143702 h 720"/>
                <a:gd name="T108" fmla="*/ 40871 w 845"/>
                <a:gd name="T109" fmla="*/ 135863 h 720"/>
                <a:gd name="T110" fmla="*/ 44313 w 845"/>
                <a:gd name="T111" fmla="*/ 123322 h 720"/>
                <a:gd name="T112" fmla="*/ 49906 w 845"/>
                <a:gd name="T113" fmla="*/ 107646 h 720"/>
                <a:gd name="T114" fmla="*/ 63673 w 845"/>
                <a:gd name="T115" fmla="*/ 93014 h 720"/>
                <a:gd name="T116" fmla="*/ 71847 w 845"/>
                <a:gd name="T117" fmla="*/ 83608 h 7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89" name="Line 359"/>
            <p:cNvSpPr>
              <a:spLocks noChangeShapeType="1"/>
            </p:cNvSpPr>
            <p:nvPr>
              <p:custDataLst>
                <p:tags r:id="rId260"/>
              </p:custDataLst>
            </p:nvPr>
          </p:nvSpPr>
          <p:spPr bwMode="auto">
            <a:xfrm flipH="1">
              <a:off x="1886096" y="3833441"/>
              <a:ext cx="7020" cy="8259"/>
            </a:xfrm>
            <a:prstGeom prst="line">
              <a:avLst/>
            </a:prstGeom>
            <a:grpFill/>
            <a:ln w="9525">
              <a:solidFill>
                <a:srgbClr val="FFFFFF"/>
              </a:solidFill>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90" name="Freeform 360"/>
            <p:cNvSpPr>
              <a:spLocks/>
            </p:cNvSpPr>
            <p:nvPr>
              <p:custDataLst>
                <p:tags r:id="rId261"/>
              </p:custDataLst>
            </p:nvPr>
          </p:nvSpPr>
          <p:spPr bwMode="auto">
            <a:xfrm>
              <a:off x="1886093" y="3841700"/>
              <a:ext cx="18718" cy="61113"/>
            </a:xfrm>
            <a:custGeom>
              <a:avLst/>
              <a:gdLst>
                <a:gd name="T0" fmla="*/ 0 w 33"/>
                <a:gd name="T1" fmla="*/ 0 h 6"/>
                <a:gd name="T2" fmla="*/ 2694 w 33"/>
                <a:gd name="T3" fmla="*/ 9790 h 6"/>
                <a:gd name="T4" fmla="*/ 5773 w 33"/>
                <a:gd name="T5" fmla="*/ 29369 h 6"/>
                <a:gd name="T6" fmla="*/ 8852 w 33"/>
                <a:gd name="T7" fmla="*/ 48948 h 6"/>
                <a:gd name="T8" fmla="*/ 12700 w 33"/>
                <a:gd name="T9" fmla="*/ 5873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91" name="Freeform 361"/>
            <p:cNvSpPr>
              <a:spLocks/>
            </p:cNvSpPr>
            <p:nvPr>
              <p:custDataLst>
                <p:tags r:id="rId262"/>
              </p:custDataLst>
            </p:nvPr>
          </p:nvSpPr>
          <p:spPr bwMode="auto">
            <a:xfrm>
              <a:off x="1897792" y="3828491"/>
              <a:ext cx="7019" cy="59463"/>
            </a:xfrm>
            <a:custGeom>
              <a:avLst/>
              <a:gdLst>
                <a:gd name="T0" fmla="*/ 4762 w 13"/>
                <a:gd name="T1" fmla="*/ 57150 h 30"/>
                <a:gd name="T2" fmla="*/ 4762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292" name="Group 362"/>
            <p:cNvGrpSpPr>
              <a:grpSpLocks/>
            </p:cNvGrpSpPr>
            <p:nvPr>
              <p:custDataLst>
                <p:tags r:id="rId263"/>
              </p:custDataLst>
            </p:nvPr>
          </p:nvGrpSpPr>
          <p:grpSpPr bwMode="auto">
            <a:xfrm>
              <a:off x="1886096" y="3760767"/>
              <a:ext cx="615335" cy="209771"/>
              <a:chOff x="912" y="2626"/>
              <a:chExt cx="311" cy="127"/>
            </a:xfrm>
            <a:grpFill/>
          </p:grpSpPr>
          <p:sp>
            <p:nvSpPr>
              <p:cNvPr id="479" name="Freeform 363"/>
              <p:cNvSpPr>
                <a:spLocks/>
              </p:cNvSpPr>
              <p:nvPr/>
            </p:nvSpPr>
            <p:spPr bwMode="auto">
              <a:xfrm>
                <a:off x="1110" y="2626"/>
                <a:ext cx="113" cy="127"/>
              </a:xfrm>
              <a:custGeom>
                <a:avLst/>
                <a:gdLst>
                  <a:gd name="T0" fmla="*/ 100 w 352"/>
                  <a:gd name="T1" fmla="*/ 26 h 387"/>
                  <a:gd name="T2" fmla="*/ 92 w 352"/>
                  <a:gd name="T3" fmla="*/ 26 h 387"/>
                  <a:gd name="T4" fmla="*/ 85 w 352"/>
                  <a:gd name="T5" fmla="*/ 26 h 387"/>
                  <a:gd name="T6" fmla="*/ 80 w 352"/>
                  <a:gd name="T7" fmla="*/ 24 h 387"/>
                  <a:gd name="T8" fmla="*/ 71 w 352"/>
                  <a:gd name="T9" fmla="*/ 19 h 387"/>
                  <a:gd name="T10" fmla="*/ 54 w 352"/>
                  <a:gd name="T11" fmla="*/ 7 h 387"/>
                  <a:gd name="T12" fmla="*/ 44 w 352"/>
                  <a:gd name="T13" fmla="*/ 2 h 387"/>
                  <a:gd name="T14" fmla="*/ 41 w 352"/>
                  <a:gd name="T15" fmla="*/ 6 h 387"/>
                  <a:gd name="T16" fmla="*/ 38 w 352"/>
                  <a:gd name="T17" fmla="*/ 10 h 387"/>
                  <a:gd name="T18" fmla="*/ 34 w 352"/>
                  <a:gd name="T19" fmla="*/ 11 h 387"/>
                  <a:gd name="T20" fmla="*/ 28 w 352"/>
                  <a:gd name="T21" fmla="*/ 18 h 387"/>
                  <a:gd name="T22" fmla="*/ 17 w 352"/>
                  <a:gd name="T23" fmla="*/ 32 h 387"/>
                  <a:gd name="T24" fmla="*/ 10 w 352"/>
                  <a:gd name="T25" fmla="*/ 43 h 387"/>
                  <a:gd name="T26" fmla="*/ 5 w 352"/>
                  <a:gd name="T27" fmla="*/ 51 h 387"/>
                  <a:gd name="T28" fmla="*/ 2 w 352"/>
                  <a:gd name="T29" fmla="*/ 58 h 387"/>
                  <a:gd name="T30" fmla="*/ 0 w 352"/>
                  <a:gd name="T31" fmla="*/ 65 h 387"/>
                  <a:gd name="T32" fmla="*/ 0 w 352"/>
                  <a:gd name="T33" fmla="*/ 70 h 387"/>
                  <a:gd name="T34" fmla="*/ 1 w 352"/>
                  <a:gd name="T35" fmla="*/ 73 h 387"/>
                  <a:gd name="T36" fmla="*/ 3 w 352"/>
                  <a:gd name="T37" fmla="*/ 76 h 387"/>
                  <a:gd name="T38" fmla="*/ 8 w 352"/>
                  <a:gd name="T39" fmla="*/ 79 h 387"/>
                  <a:gd name="T40" fmla="*/ 13 w 352"/>
                  <a:gd name="T41" fmla="*/ 80 h 387"/>
                  <a:gd name="T42" fmla="*/ 17 w 352"/>
                  <a:gd name="T43" fmla="*/ 80 h 387"/>
                  <a:gd name="T44" fmla="*/ 20 w 352"/>
                  <a:gd name="T45" fmla="*/ 79 h 387"/>
                  <a:gd name="T46" fmla="*/ 23 w 352"/>
                  <a:gd name="T47" fmla="*/ 77 h 387"/>
                  <a:gd name="T48" fmla="*/ 25 w 352"/>
                  <a:gd name="T49" fmla="*/ 77 h 387"/>
                  <a:gd name="T50" fmla="*/ 26 w 352"/>
                  <a:gd name="T51" fmla="*/ 78 h 387"/>
                  <a:gd name="T52" fmla="*/ 26 w 352"/>
                  <a:gd name="T53" fmla="*/ 84 h 387"/>
                  <a:gd name="T54" fmla="*/ 24 w 352"/>
                  <a:gd name="T55" fmla="*/ 92 h 387"/>
                  <a:gd name="T56" fmla="*/ 23 w 352"/>
                  <a:gd name="T57" fmla="*/ 95 h 387"/>
                  <a:gd name="T58" fmla="*/ 23 w 352"/>
                  <a:gd name="T59" fmla="*/ 101 h 387"/>
                  <a:gd name="T60" fmla="*/ 26 w 352"/>
                  <a:gd name="T61" fmla="*/ 109 h 387"/>
                  <a:gd name="T62" fmla="*/ 29 w 352"/>
                  <a:gd name="T63" fmla="*/ 115 h 387"/>
                  <a:gd name="T64" fmla="*/ 39 w 352"/>
                  <a:gd name="T65" fmla="*/ 122 h 387"/>
                  <a:gd name="T66" fmla="*/ 46 w 352"/>
                  <a:gd name="T67" fmla="*/ 126 h 387"/>
                  <a:gd name="T68" fmla="*/ 49 w 352"/>
                  <a:gd name="T69" fmla="*/ 127 h 387"/>
                  <a:gd name="T70" fmla="*/ 52 w 352"/>
                  <a:gd name="T71" fmla="*/ 124 h 387"/>
                  <a:gd name="T72" fmla="*/ 56 w 352"/>
                  <a:gd name="T73" fmla="*/ 119 h 387"/>
                  <a:gd name="T74" fmla="*/ 57 w 352"/>
                  <a:gd name="T75" fmla="*/ 115 h 387"/>
                  <a:gd name="T76" fmla="*/ 58 w 352"/>
                  <a:gd name="T77" fmla="*/ 111 h 387"/>
                  <a:gd name="T78" fmla="*/ 59 w 352"/>
                  <a:gd name="T79" fmla="*/ 106 h 387"/>
                  <a:gd name="T80" fmla="*/ 63 w 352"/>
                  <a:gd name="T81" fmla="*/ 100 h 387"/>
                  <a:gd name="T82" fmla="*/ 69 w 352"/>
                  <a:gd name="T83" fmla="*/ 92 h 387"/>
                  <a:gd name="T84" fmla="*/ 76 w 352"/>
                  <a:gd name="T85" fmla="*/ 86 h 387"/>
                  <a:gd name="T86" fmla="*/ 85 w 352"/>
                  <a:gd name="T87" fmla="*/ 82 h 387"/>
                  <a:gd name="T88" fmla="*/ 96 w 352"/>
                  <a:gd name="T89" fmla="*/ 75 h 387"/>
                  <a:gd name="T90" fmla="*/ 104 w 352"/>
                  <a:gd name="T91" fmla="*/ 70 h 387"/>
                  <a:gd name="T92" fmla="*/ 109 w 352"/>
                  <a:gd name="T93" fmla="*/ 65 h 387"/>
                  <a:gd name="T94" fmla="*/ 111 w 352"/>
                  <a:gd name="T95" fmla="*/ 61 h 387"/>
                  <a:gd name="T96" fmla="*/ 113 w 352"/>
                  <a:gd name="T97" fmla="*/ 55 h 387"/>
                  <a:gd name="T98" fmla="*/ 113 w 352"/>
                  <a:gd name="T99" fmla="*/ 49 h 387"/>
                  <a:gd name="T100" fmla="*/ 110 w 352"/>
                  <a:gd name="T101" fmla="*/ 41 h 387"/>
                  <a:gd name="T102" fmla="*/ 106 w 352"/>
                  <a:gd name="T103" fmla="*/ 3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80" name="Freeform 364"/>
              <p:cNvSpPr>
                <a:spLocks/>
              </p:cNvSpPr>
              <p:nvPr/>
            </p:nvSpPr>
            <p:spPr bwMode="auto">
              <a:xfrm>
                <a:off x="923" y="2662"/>
                <a:ext cx="17" cy="26"/>
              </a:xfrm>
              <a:custGeom>
                <a:avLst/>
                <a:gdLst>
                  <a:gd name="T0" fmla="*/ 5 w 52"/>
                  <a:gd name="T1" fmla="*/ 0 h 78"/>
                  <a:gd name="T2" fmla="*/ 7 w 52"/>
                  <a:gd name="T3" fmla="*/ 0 h 78"/>
                  <a:gd name="T4" fmla="*/ 8 w 52"/>
                  <a:gd name="T5" fmla="*/ 1 h 78"/>
                  <a:gd name="T6" fmla="*/ 10 w 52"/>
                  <a:gd name="T7" fmla="*/ 2 h 78"/>
                  <a:gd name="T8" fmla="*/ 12 w 52"/>
                  <a:gd name="T9" fmla="*/ 3 h 78"/>
                  <a:gd name="T10" fmla="*/ 13 w 52"/>
                  <a:gd name="T11" fmla="*/ 4 h 78"/>
                  <a:gd name="T12" fmla="*/ 15 w 52"/>
                  <a:gd name="T13" fmla="*/ 6 h 78"/>
                  <a:gd name="T14" fmla="*/ 15 w 52"/>
                  <a:gd name="T15" fmla="*/ 7 h 78"/>
                  <a:gd name="T16" fmla="*/ 16 w 52"/>
                  <a:gd name="T17" fmla="*/ 8 h 78"/>
                  <a:gd name="T18" fmla="*/ 17 w 52"/>
                  <a:gd name="T19" fmla="*/ 11 h 78"/>
                  <a:gd name="T20" fmla="*/ 17 w 52"/>
                  <a:gd name="T21" fmla="*/ 14 h 78"/>
                  <a:gd name="T22" fmla="*/ 17 w 52"/>
                  <a:gd name="T23" fmla="*/ 15 h 78"/>
                  <a:gd name="T24" fmla="*/ 16 w 52"/>
                  <a:gd name="T25" fmla="*/ 17 h 78"/>
                  <a:gd name="T26" fmla="*/ 15 w 52"/>
                  <a:gd name="T27" fmla="*/ 18 h 78"/>
                  <a:gd name="T28" fmla="*/ 14 w 52"/>
                  <a:gd name="T29" fmla="*/ 20 h 78"/>
                  <a:gd name="T30" fmla="*/ 13 w 52"/>
                  <a:gd name="T31" fmla="*/ 22 h 78"/>
                  <a:gd name="T32" fmla="*/ 13 w 52"/>
                  <a:gd name="T33" fmla="*/ 24 h 78"/>
                  <a:gd name="T34" fmla="*/ 9 w 52"/>
                  <a:gd name="T35" fmla="*/ 25 h 78"/>
                  <a:gd name="T36" fmla="*/ 5 w 52"/>
                  <a:gd name="T37" fmla="*/ 26 h 78"/>
                  <a:gd name="T38" fmla="*/ 4 w 52"/>
                  <a:gd name="T39" fmla="*/ 26 h 78"/>
                  <a:gd name="T40" fmla="*/ 2 w 52"/>
                  <a:gd name="T41" fmla="*/ 26 h 78"/>
                  <a:gd name="T42" fmla="*/ 1 w 52"/>
                  <a:gd name="T43" fmla="*/ 26 h 78"/>
                  <a:gd name="T44" fmla="*/ 1 w 52"/>
                  <a:gd name="T45" fmla="*/ 26 h 78"/>
                  <a:gd name="T46" fmla="*/ 1 w 52"/>
                  <a:gd name="T47" fmla="*/ 25 h 78"/>
                  <a:gd name="T48" fmla="*/ 0 w 52"/>
                  <a:gd name="T49" fmla="*/ 24 h 78"/>
                  <a:gd name="T50" fmla="*/ 0 w 52"/>
                  <a:gd name="T51" fmla="*/ 23 h 78"/>
                  <a:gd name="T52" fmla="*/ 0 w 52"/>
                  <a:gd name="T53" fmla="*/ 21 h 78"/>
                  <a:gd name="T54" fmla="*/ 1 w 52"/>
                  <a:gd name="T55" fmla="*/ 20 h 78"/>
                  <a:gd name="T56" fmla="*/ 2 w 52"/>
                  <a:gd name="T57" fmla="*/ 19 h 78"/>
                  <a:gd name="T58" fmla="*/ 6 w 52"/>
                  <a:gd name="T59" fmla="*/ 16 h 78"/>
                  <a:gd name="T60" fmla="*/ 9 w 52"/>
                  <a:gd name="T61" fmla="*/ 14 h 78"/>
                  <a:gd name="T62" fmla="*/ 8 w 52"/>
                  <a:gd name="T63" fmla="*/ 11 h 78"/>
                  <a:gd name="T64" fmla="*/ 7 w 52"/>
                  <a:gd name="T65" fmla="*/ 7 h 78"/>
                  <a:gd name="T66" fmla="*/ 6 w 52"/>
                  <a:gd name="T67" fmla="*/ 3 h 78"/>
                  <a:gd name="T68" fmla="*/ 5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81" name="Freeform 365"/>
              <p:cNvSpPr>
                <a:spLocks/>
              </p:cNvSpPr>
              <p:nvPr/>
            </p:nvSpPr>
            <p:spPr bwMode="auto">
              <a:xfrm>
                <a:off x="912" y="2666"/>
                <a:ext cx="9" cy="10"/>
              </a:xfrm>
              <a:custGeom>
                <a:avLst/>
                <a:gdLst>
                  <a:gd name="T0" fmla="*/ 4 w 33"/>
                  <a:gd name="T1" fmla="*/ 2 h 30"/>
                  <a:gd name="T2" fmla="*/ 0 w 33"/>
                  <a:gd name="T3" fmla="*/ 8 h 30"/>
                  <a:gd name="T4" fmla="*/ 2 w 33"/>
                  <a:gd name="T5" fmla="*/ 8 h 30"/>
                  <a:gd name="T6" fmla="*/ 4 w 33"/>
                  <a:gd name="T7" fmla="*/ 9 h 30"/>
                  <a:gd name="T8" fmla="*/ 6 w 33"/>
                  <a:gd name="T9" fmla="*/ 10 h 30"/>
                  <a:gd name="T10" fmla="*/ 9 w 33"/>
                  <a:gd name="T11" fmla="*/ 10 h 30"/>
                  <a:gd name="T12" fmla="*/ 9 w 33"/>
                  <a:gd name="T13" fmla="*/ 0 h 30"/>
                  <a:gd name="T14" fmla="*/ 5 w 33"/>
                  <a:gd name="T15" fmla="*/ 0 h 30"/>
                  <a:gd name="T16" fmla="*/ 4 w 33"/>
                  <a:gd name="T17" fmla="*/ 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293" name="Freeform 366"/>
            <p:cNvSpPr>
              <a:spLocks/>
            </p:cNvSpPr>
            <p:nvPr>
              <p:custDataLst>
                <p:tags r:id="rId264"/>
              </p:custDataLst>
            </p:nvPr>
          </p:nvSpPr>
          <p:spPr bwMode="auto">
            <a:xfrm>
              <a:off x="7262660" y="4507354"/>
              <a:ext cx="28075" cy="61116"/>
            </a:xfrm>
            <a:custGeom>
              <a:avLst/>
              <a:gdLst>
                <a:gd name="T0" fmla="*/ 5269 w 47"/>
                <a:gd name="T1" fmla="*/ 0 h 28"/>
                <a:gd name="T2" fmla="*/ 10133 w 47"/>
                <a:gd name="T3" fmla="*/ 0 h 28"/>
                <a:gd name="T4" fmla="*/ 12565 w 47"/>
                <a:gd name="T5" fmla="*/ 4196 h 28"/>
                <a:gd name="T6" fmla="*/ 13376 w 47"/>
                <a:gd name="T7" fmla="*/ 8391 h 28"/>
                <a:gd name="T8" fmla="*/ 13376 w 47"/>
                <a:gd name="T9" fmla="*/ 12587 h 28"/>
                <a:gd name="T10" fmla="*/ 12970 w 47"/>
                <a:gd name="T11" fmla="*/ 16782 h 28"/>
                <a:gd name="T12" fmla="*/ 13376 w 47"/>
                <a:gd name="T13" fmla="*/ 20978 h 28"/>
                <a:gd name="T14" fmla="*/ 14997 w 47"/>
                <a:gd name="T15" fmla="*/ 25173 h 28"/>
                <a:gd name="T16" fmla="*/ 19050 w 47"/>
                <a:gd name="T17" fmla="*/ 25173 h 28"/>
                <a:gd name="T18" fmla="*/ 17023 w 47"/>
                <a:gd name="T19" fmla="*/ 39858 h 28"/>
                <a:gd name="T20" fmla="*/ 14997 w 47"/>
                <a:gd name="T21" fmla="*/ 52445 h 28"/>
                <a:gd name="T22" fmla="*/ 13376 w 47"/>
                <a:gd name="T23" fmla="*/ 56640 h 28"/>
                <a:gd name="T24" fmla="*/ 11349 w 47"/>
                <a:gd name="T25" fmla="*/ 58738 h 28"/>
                <a:gd name="T26" fmla="*/ 6485 w 47"/>
                <a:gd name="T27" fmla="*/ 56640 h 28"/>
                <a:gd name="T28" fmla="*/ 0 w 47"/>
                <a:gd name="T29" fmla="*/ 52445 h 28"/>
                <a:gd name="T30" fmla="*/ 405 w 47"/>
                <a:gd name="T31" fmla="*/ 39858 h 28"/>
                <a:gd name="T32" fmla="*/ 811 w 47"/>
                <a:gd name="T33" fmla="*/ 31467 h 28"/>
                <a:gd name="T34" fmla="*/ 1621 w 47"/>
                <a:gd name="T35" fmla="*/ 27271 h 28"/>
                <a:gd name="T36" fmla="*/ 2432 w 47"/>
                <a:gd name="T37" fmla="*/ 25173 h 28"/>
                <a:gd name="T38" fmla="*/ 3648 w 47"/>
                <a:gd name="T39" fmla="*/ 23076 h 28"/>
                <a:gd name="T40" fmla="*/ 4459 w 47"/>
                <a:gd name="T41" fmla="*/ 18880 h 28"/>
                <a:gd name="T42" fmla="*/ 5269 w 47"/>
                <a:gd name="T43" fmla="*/ 10489 h 28"/>
                <a:gd name="T44" fmla="*/ 5269 w 47"/>
                <a:gd name="T45" fmla="*/ 0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94" name="Freeform 367"/>
            <p:cNvSpPr>
              <a:spLocks/>
            </p:cNvSpPr>
            <p:nvPr>
              <p:custDataLst>
                <p:tags r:id="rId265"/>
              </p:custDataLst>
            </p:nvPr>
          </p:nvSpPr>
          <p:spPr bwMode="auto">
            <a:xfrm>
              <a:off x="7220548" y="4535437"/>
              <a:ext cx="35095" cy="59463"/>
            </a:xfrm>
            <a:custGeom>
              <a:avLst/>
              <a:gdLst>
                <a:gd name="T0" fmla="*/ 5841 w 53"/>
                <a:gd name="T1" fmla="*/ 0 h 33"/>
                <a:gd name="T2" fmla="*/ 11682 w 53"/>
                <a:gd name="T3" fmla="*/ 1732 h 33"/>
                <a:gd name="T4" fmla="*/ 15276 w 53"/>
                <a:gd name="T5" fmla="*/ 1732 h 33"/>
                <a:gd name="T6" fmla="*/ 16624 w 53"/>
                <a:gd name="T7" fmla="*/ 5195 h 33"/>
                <a:gd name="T8" fmla="*/ 16624 w 53"/>
                <a:gd name="T9" fmla="*/ 6927 h 33"/>
                <a:gd name="T10" fmla="*/ 16624 w 53"/>
                <a:gd name="T11" fmla="*/ 10391 h 33"/>
                <a:gd name="T12" fmla="*/ 17523 w 53"/>
                <a:gd name="T13" fmla="*/ 13855 h 33"/>
                <a:gd name="T14" fmla="*/ 19769 w 53"/>
                <a:gd name="T15" fmla="*/ 17318 h 33"/>
                <a:gd name="T16" fmla="*/ 23813 w 53"/>
                <a:gd name="T17" fmla="*/ 20782 h 33"/>
                <a:gd name="T18" fmla="*/ 21566 w 53"/>
                <a:gd name="T19" fmla="*/ 38100 h 33"/>
                <a:gd name="T20" fmla="*/ 19769 w 53"/>
                <a:gd name="T21" fmla="*/ 48491 h 33"/>
                <a:gd name="T22" fmla="*/ 18871 w 53"/>
                <a:gd name="T23" fmla="*/ 53686 h 33"/>
                <a:gd name="T24" fmla="*/ 17073 w 53"/>
                <a:gd name="T25" fmla="*/ 55418 h 33"/>
                <a:gd name="T26" fmla="*/ 16175 w 53"/>
                <a:gd name="T27" fmla="*/ 57150 h 33"/>
                <a:gd name="T28" fmla="*/ 15276 w 53"/>
                <a:gd name="T29" fmla="*/ 57150 h 33"/>
                <a:gd name="T30" fmla="*/ 8986 w 53"/>
                <a:gd name="T31" fmla="*/ 51955 h 33"/>
                <a:gd name="T32" fmla="*/ 0 w 53"/>
                <a:gd name="T33" fmla="*/ 41564 h 33"/>
                <a:gd name="T34" fmla="*/ 0 w 53"/>
                <a:gd name="T35" fmla="*/ 32905 h 33"/>
                <a:gd name="T36" fmla="*/ 899 w 53"/>
                <a:gd name="T37" fmla="*/ 27709 h 33"/>
                <a:gd name="T38" fmla="*/ 1797 w 53"/>
                <a:gd name="T39" fmla="*/ 24245 h 33"/>
                <a:gd name="T40" fmla="*/ 3145 w 53"/>
                <a:gd name="T41" fmla="*/ 20782 h 33"/>
                <a:gd name="T42" fmla="*/ 4044 w 53"/>
                <a:gd name="T43" fmla="*/ 19050 h 33"/>
                <a:gd name="T44" fmla="*/ 4942 w 53"/>
                <a:gd name="T45" fmla="*/ 15586 h 33"/>
                <a:gd name="T46" fmla="*/ 5392 w 53"/>
                <a:gd name="T47" fmla="*/ 10391 h 33"/>
                <a:gd name="T48" fmla="*/ 5841 w 53"/>
                <a:gd name="T49" fmla="*/ 0 h 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295" name="Group 368"/>
            <p:cNvGrpSpPr>
              <a:grpSpLocks/>
            </p:cNvGrpSpPr>
            <p:nvPr>
              <p:custDataLst>
                <p:tags r:id="rId266"/>
              </p:custDataLst>
            </p:nvPr>
          </p:nvGrpSpPr>
          <p:grpSpPr bwMode="auto">
            <a:xfrm>
              <a:off x="6986620" y="4006966"/>
              <a:ext cx="248006" cy="107365"/>
              <a:chOff x="3481" y="2773"/>
              <a:chExt cx="125" cy="65"/>
            </a:xfrm>
            <a:grpFill/>
          </p:grpSpPr>
          <p:sp>
            <p:nvSpPr>
              <p:cNvPr id="468" name="Freeform 369"/>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18">
                    <a:moveTo>
                      <a:pt x="13" y="0"/>
                    </a:moveTo>
                    <a:lnTo>
                      <a:pt x="10" y="9"/>
                    </a:lnTo>
                    <a:lnTo>
                      <a:pt x="6" y="18"/>
                    </a:lnTo>
                    <a:lnTo>
                      <a:pt x="5" y="17"/>
                    </a:lnTo>
                    <a:lnTo>
                      <a:pt x="3" y="14"/>
                    </a:lnTo>
                    <a:lnTo>
                      <a:pt x="1" y="10"/>
                    </a:lnTo>
                    <a:lnTo>
                      <a:pt x="0" y="6"/>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69" name="Line 370"/>
              <p:cNvSpPr>
                <a:spLocks noChangeShapeType="1"/>
              </p:cNvSpPr>
              <p:nvPr/>
            </p:nvSpPr>
            <p:spPr bwMode="auto">
              <a:xfrm>
                <a:off x="3583" y="2800"/>
                <a:ext cx="2" cy="1"/>
              </a:xfrm>
              <a:prstGeom prst="line">
                <a:avLst/>
              </a:prstGeom>
              <a:grpFill/>
              <a:ln w="9525">
                <a:solidFill>
                  <a:srgbClr val="FFFFFF"/>
                </a:solidFill>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70" name="Freeform 371"/>
              <p:cNvSpPr>
                <a:spLocks/>
              </p:cNvSpPr>
              <p:nvPr/>
            </p:nvSpPr>
            <p:spPr bwMode="auto">
              <a:xfrm>
                <a:off x="3554" y="2819"/>
                <a:ext cx="5" cy="6"/>
              </a:xfrm>
              <a:custGeom>
                <a:avLst/>
                <a:gdLst>
                  <a:gd name="T0" fmla="*/ 5 w 14"/>
                  <a:gd name="T1" fmla="*/ 6 h 19"/>
                  <a:gd name="T2" fmla="*/ 0 w 14"/>
                  <a:gd name="T3" fmla="*/ 0 h 19"/>
                  <a:gd name="T4" fmla="*/ 5 w 14"/>
                  <a:gd name="T5" fmla="*/ 6 h 19"/>
                  <a:gd name="T6" fmla="*/ 0 60000 65536"/>
                  <a:gd name="T7" fmla="*/ 0 60000 65536"/>
                  <a:gd name="T8" fmla="*/ 0 60000 65536"/>
                </a:gdLst>
                <a:ahLst/>
                <a:cxnLst>
                  <a:cxn ang="T6">
                    <a:pos x="T0" y="T1"/>
                  </a:cxn>
                  <a:cxn ang="T7">
                    <a:pos x="T2" y="T3"/>
                  </a:cxn>
                  <a:cxn ang="T8">
                    <a:pos x="T4" y="T5"/>
                  </a:cxn>
                </a:cxnLst>
                <a:rect l="0" t="0" r="r" b="b"/>
                <a:pathLst>
                  <a:path w="14" h="19">
                    <a:moveTo>
                      <a:pt x="14" y="19"/>
                    </a:moveTo>
                    <a:lnTo>
                      <a:pt x="0" y="0"/>
                    </a:lnTo>
                    <a:lnTo>
                      <a:pt x="14" y="19"/>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71" name="Freeform 372"/>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8">
                    <a:moveTo>
                      <a:pt x="0" y="6"/>
                    </a:moveTo>
                    <a:lnTo>
                      <a:pt x="7" y="18"/>
                    </a:lnTo>
                    <a:lnTo>
                      <a:pt x="0" y="18"/>
                    </a:lnTo>
                    <a:lnTo>
                      <a:pt x="0" y="0"/>
                    </a:lnTo>
                    <a:lnTo>
                      <a:pt x="7"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72" name="Freeform 373"/>
              <p:cNvSpPr>
                <a:spLocks/>
              </p:cNvSpPr>
              <p:nvPr/>
            </p:nvSpPr>
            <p:spPr bwMode="auto">
              <a:xfrm>
                <a:off x="3599" y="2773"/>
                <a:ext cx="7" cy="4"/>
              </a:xfrm>
              <a:custGeom>
                <a:avLst/>
                <a:gdLst>
                  <a:gd name="T0" fmla="*/ 7 w 20"/>
                  <a:gd name="T1" fmla="*/ 4 h 12"/>
                  <a:gd name="T2" fmla="*/ 4 w 20"/>
                  <a:gd name="T3" fmla="*/ 3 h 12"/>
                  <a:gd name="T4" fmla="*/ 0 w 20"/>
                  <a:gd name="T5" fmla="*/ 2 h 12"/>
                  <a:gd name="T6" fmla="*/ 0 w 20"/>
                  <a:gd name="T7" fmla="*/ 2 h 12"/>
                  <a:gd name="T8" fmla="*/ 1 w 20"/>
                  <a:gd name="T9" fmla="*/ 1 h 12"/>
                  <a:gd name="T10" fmla="*/ 3 w 20"/>
                  <a:gd name="T11" fmla="*/ 0 h 12"/>
                  <a:gd name="T12" fmla="*/ 5 w 20"/>
                  <a:gd name="T13" fmla="*/ 0 h 1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 h="12">
                    <a:moveTo>
                      <a:pt x="20" y="12"/>
                    </a:moveTo>
                    <a:lnTo>
                      <a:pt x="10" y="9"/>
                    </a:lnTo>
                    <a:lnTo>
                      <a:pt x="0" y="6"/>
                    </a:lnTo>
                    <a:lnTo>
                      <a:pt x="1" y="5"/>
                    </a:lnTo>
                    <a:lnTo>
                      <a:pt x="3" y="3"/>
                    </a:lnTo>
                    <a:lnTo>
                      <a:pt x="8" y="1"/>
                    </a:lnTo>
                    <a:lnTo>
                      <a:pt x="13"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73" name="Line 374"/>
              <p:cNvSpPr>
                <a:spLocks noChangeShapeType="1"/>
              </p:cNvSpPr>
              <p:nvPr/>
            </p:nvSpPr>
            <p:spPr bwMode="auto">
              <a:xfrm>
                <a:off x="3603" y="2773"/>
                <a:ext cx="1" cy="2"/>
              </a:xfrm>
              <a:prstGeom prst="line">
                <a:avLst/>
              </a:prstGeom>
              <a:grpFill/>
              <a:ln w="9525">
                <a:solidFill>
                  <a:srgbClr val="FFFFFF"/>
                </a:solidFill>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74" name="Freeform 375"/>
              <p:cNvSpPr>
                <a:spLocks/>
              </p:cNvSpPr>
              <p:nvPr/>
            </p:nvSpPr>
            <p:spPr bwMode="auto">
              <a:xfrm>
                <a:off x="3481" y="2828"/>
                <a:ext cx="7" cy="6"/>
              </a:xfrm>
              <a:custGeom>
                <a:avLst/>
                <a:gdLst>
                  <a:gd name="T0" fmla="*/ 0 w 20"/>
                  <a:gd name="T1" fmla="*/ 0 h 18"/>
                  <a:gd name="T2" fmla="*/ 0 w 20"/>
                  <a:gd name="T3" fmla="*/ 6 h 18"/>
                  <a:gd name="T4" fmla="*/ 7 w 20"/>
                  <a:gd name="T5" fmla="*/ 6 h 18"/>
                  <a:gd name="T6" fmla="*/ 0 60000 65536"/>
                  <a:gd name="T7" fmla="*/ 0 60000 65536"/>
                  <a:gd name="T8" fmla="*/ 0 60000 65536"/>
                </a:gdLst>
                <a:ahLst/>
                <a:cxnLst>
                  <a:cxn ang="T6">
                    <a:pos x="T0" y="T1"/>
                  </a:cxn>
                  <a:cxn ang="T7">
                    <a:pos x="T2" y="T3"/>
                  </a:cxn>
                  <a:cxn ang="T8">
                    <a:pos x="T4" y="T5"/>
                  </a:cxn>
                </a:cxnLst>
                <a:rect l="0" t="0" r="r" b="b"/>
                <a:pathLst>
                  <a:path w="20" h="18">
                    <a:moveTo>
                      <a:pt x="0" y="0"/>
                    </a:moveTo>
                    <a:lnTo>
                      <a:pt x="0" y="18"/>
                    </a:lnTo>
                    <a:lnTo>
                      <a:pt x="20" y="18"/>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75" name="Freeform 376"/>
              <p:cNvSpPr>
                <a:spLocks/>
              </p:cNvSpPr>
              <p:nvPr/>
            </p:nvSpPr>
            <p:spPr bwMode="auto">
              <a:xfrm>
                <a:off x="3485" y="2830"/>
                <a:ext cx="3" cy="4"/>
              </a:xfrm>
              <a:custGeom>
                <a:avLst/>
                <a:gdLst>
                  <a:gd name="T0" fmla="*/ 3 w 7"/>
                  <a:gd name="T1" fmla="*/ 4 h 12"/>
                  <a:gd name="T2" fmla="*/ 2 w 7"/>
                  <a:gd name="T3" fmla="*/ 2 h 12"/>
                  <a:gd name="T4" fmla="*/ 0 w 7"/>
                  <a:gd name="T5" fmla="*/ 0 h 12"/>
                  <a:gd name="T6" fmla="*/ 0 60000 65536"/>
                  <a:gd name="T7" fmla="*/ 0 60000 65536"/>
                  <a:gd name="T8" fmla="*/ 0 60000 65536"/>
                </a:gdLst>
                <a:ahLst/>
                <a:cxnLst>
                  <a:cxn ang="T6">
                    <a:pos x="T0" y="T1"/>
                  </a:cxn>
                  <a:cxn ang="T7">
                    <a:pos x="T2" y="T3"/>
                  </a:cxn>
                  <a:cxn ang="T8">
                    <a:pos x="T4" y="T5"/>
                  </a:cxn>
                </a:cxnLst>
                <a:rect l="0" t="0" r="r" b="b"/>
                <a:pathLst>
                  <a:path w="7" h="12">
                    <a:moveTo>
                      <a:pt x="7" y="12"/>
                    </a:moveTo>
                    <a:lnTo>
                      <a:pt x="4" y="6"/>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76" name="Freeform 377"/>
              <p:cNvSpPr>
                <a:spLocks/>
              </p:cNvSpPr>
              <p:nvPr/>
            </p:nvSpPr>
            <p:spPr bwMode="auto">
              <a:xfrm>
                <a:off x="3481" y="2828"/>
                <a:ext cx="7" cy="6"/>
              </a:xfrm>
              <a:custGeom>
                <a:avLst/>
                <a:gdLst>
                  <a:gd name="T0" fmla="*/ 0 w 20"/>
                  <a:gd name="T1" fmla="*/ 0 h 18"/>
                  <a:gd name="T2" fmla="*/ 0 w 20"/>
                  <a:gd name="T3" fmla="*/ 6 h 18"/>
                  <a:gd name="T4" fmla="*/ 7 w 20"/>
                  <a:gd name="T5" fmla="*/ 6 h 18"/>
                  <a:gd name="T6" fmla="*/ 6 w 20"/>
                  <a:gd name="T7" fmla="*/ 4 h 18"/>
                  <a:gd name="T8" fmla="*/ 5 w 20"/>
                  <a:gd name="T9" fmla="*/ 2 h 18"/>
                  <a:gd name="T10" fmla="*/ 0 w 20"/>
                  <a:gd name="T11" fmla="*/ 0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8">
                    <a:moveTo>
                      <a:pt x="0" y="0"/>
                    </a:moveTo>
                    <a:lnTo>
                      <a:pt x="0" y="18"/>
                    </a:lnTo>
                    <a:lnTo>
                      <a:pt x="20" y="18"/>
                    </a:lnTo>
                    <a:lnTo>
                      <a:pt x="17" y="12"/>
                    </a:lnTo>
                    <a:lnTo>
                      <a:pt x="13" y="6"/>
                    </a:lnTo>
                    <a:lnTo>
                      <a:pt x="0"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77" name="Freeform 378"/>
              <p:cNvSpPr>
                <a:spLocks/>
              </p:cNvSpPr>
              <p:nvPr/>
            </p:nvSpPr>
            <p:spPr bwMode="auto">
              <a:xfrm>
                <a:off x="3528" y="2832"/>
                <a:ext cx="2" cy="6"/>
              </a:xfrm>
              <a:custGeom>
                <a:avLst/>
                <a:gdLst>
                  <a:gd name="T0" fmla="*/ 0 w 7"/>
                  <a:gd name="T1" fmla="*/ 2 h 18"/>
                  <a:gd name="T2" fmla="*/ 2 w 7"/>
                  <a:gd name="T3" fmla="*/ 6 h 18"/>
                  <a:gd name="T4" fmla="*/ 0 w 7"/>
                  <a:gd name="T5" fmla="*/ 6 h 18"/>
                  <a:gd name="T6" fmla="*/ 0 w 7"/>
                  <a:gd name="T7" fmla="*/ 0 h 18"/>
                  <a:gd name="T8" fmla="*/ 2 w 7"/>
                  <a:gd name="T9" fmla="*/ 0 h 18"/>
                  <a:gd name="T10" fmla="*/ 0 w 7"/>
                  <a:gd name="T11" fmla="*/ 2 h 1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18">
                    <a:moveTo>
                      <a:pt x="0" y="6"/>
                    </a:moveTo>
                    <a:lnTo>
                      <a:pt x="7" y="18"/>
                    </a:lnTo>
                    <a:lnTo>
                      <a:pt x="0" y="18"/>
                    </a:lnTo>
                    <a:lnTo>
                      <a:pt x="0" y="0"/>
                    </a:lnTo>
                    <a:lnTo>
                      <a:pt x="7" y="0"/>
                    </a:lnTo>
                    <a:lnTo>
                      <a:pt x="0" y="6"/>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78" name="Freeform 379"/>
              <p:cNvSpPr>
                <a:spLocks/>
              </p:cNvSpPr>
              <p:nvPr/>
            </p:nvSpPr>
            <p:spPr bwMode="auto">
              <a:xfrm>
                <a:off x="3583" y="2798"/>
                <a:ext cx="5" cy="6"/>
              </a:xfrm>
              <a:custGeom>
                <a:avLst/>
                <a:gdLst>
                  <a:gd name="T0" fmla="*/ 5 w 13"/>
                  <a:gd name="T1" fmla="*/ 0 h 18"/>
                  <a:gd name="T2" fmla="*/ 4 w 13"/>
                  <a:gd name="T3" fmla="*/ 3 h 18"/>
                  <a:gd name="T4" fmla="*/ 2 w 13"/>
                  <a:gd name="T5" fmla="*/ 6 h 18"/>
                  <a:gd name="T6" fmla="*/ 2 w 13"/>
                  <a:gd name="T7" fmla="*/ 6 h 18"/>
                  <a:gd name="T8" fmla="*/ 1 w 13"/>
                  <a:gd name="T9" fmla="*/ 5 h 18"/>
                  <a:gd name="T10" fmla="*/ 0 w 13"/>
                  <a:gd name="T11" fmla="*/ 3 h 18"/>
                  <a:gd name="T12" fmla="*/ 0 w 13"/>
                  <a:gd name="T13" fmla="*/ 2 h 18"/>
                  <a:gd name="T14" fmla="*/ 2 w 13"/>
                  <a:gd name="T15" fmla="*/ 2 h 18"/>
                  <a:gd name="T16" fmla="*/ 5 w 13"/>
                  <a:gd name="T17" fmla="*/ 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296" name="Freeform 380"/>
            <p:cNvSpPr>
              <a:spLocks/>
            </p:cNvSpPr>
            <p:nvPr>
              <p:custDataLst>
                <p:tags r:id="rId267"/>
              </p:custDataLst>
            </p:nvPr>
          </p:nvSpPr>
          <p:spPr bwMode="auto">
            <a:xfrm>
              <a:off x="5702105" y="3998615"/>
              <a:ext cx="470273" cy="394767"/>
            </a:xfrm>
            <a:custGeom>
              <a:avLst/>
              <a:gdLst>
                <a:gd name="T0" fmla="*/ 26013 w 736"/>
                <a:gd name="T1" fmla="*/ 360469 h 721"/>
                <a:gd name="T2" fmla="*/ 39452 w 736"/>
                <a:gd name="T3" fmla="*/ 351523 h 721"/>
                <a:gd name="T4" fmla="*/ 54626 w 736"/>
                <a:gd name="T5" fmla="*/ 351523 h 721"/>
                <a:gd name="T6" fmla="*/ 84974 w 736"/>
                <a:gd name="T7" fmla="*/ 364152 h 721"/>
                <a:gd name="T8" fmla="*/ 106218 w 736"/>
                <a:gd name="T9" fmla="*/ 370993 h 721"/>
                <a:gd name="T10" fmla="*/ 126594 w 736"/>
                <a:gd name="T11" fmla="*/ 369941 h 721"/>
                <a:gd name="T12" fmla="*/ 264894 w 736"/>
                <a:gd name="T13" fmla="*/ 377308 h 721"/>
                <a:gd name="T14" fmla="*/ 282236 w 736"/>
                <a:gd name="T15" fmla="*/ 372046 h 721"/>
                <a:gd name="T16" fmla="*/ 271831 w 736"/>
                <a:gd name="T17" fmla="*/ 345734 h 721"/>
                <a:gd name="T18" fmla="*/ 287872 w 736"/>
                <a:gd name="T19" fmla="*/ 227858 h 721"/>
                <a:gd name="T20" fmla="*/ 307381 w 736"/>
                <a:gd name="T21" fmla="*/ 225753 h 721"/>
                <a:gd name="T22" fmla="*/ 313451 w 736"/>
                <a:gd name="T23" fmla="*/ 218912 h 721"/>
                <a:gd name="T24" fmla="*/ 318220 w 736"/>
                <a:gd name="T25" fmla="*/ 189443 h 721"/>
                <a:gd name="T26" fmla="*/ 313017 w 736"/>
                <a:gd name="T27" fmla="*/ 158922 h 721"/>
                <a:gd name="T28" fmla="*/ 306948 w 736"/>
                <a:gd name="T29" fmla="*/ 159974 h 721"/>
                <a:gd name="T30" fmla="*/ 293074 w 736"/>
                <a:gd name="T31" fmla="*/ 157869 h 721"/>
                <a:gd name="T32" fmla="*/ 274866 w 736"/>
                <a:gd name="T33" fmla="*/ 157343 h 721"/>
                <a:gd name="T34" fmla="*/ 270097 w 736"/>
                <a:gd name="T35" fmla="*/ 152607 h 721"/>
                <a:gd name="T36" fmla="*/ 267495 w 736"/>
                <a:gd name="T37" fmla="*/ 133137 h 721"/>
                <a:gd name="T38" fmla="*/ 263160 w 736"/>
                <a:gd name="T39" fmla="*/ 115245 h 721"/>
                <a:gd name="T40" fmla="*/ 258825 w 736"/>
                <a:gd name="T41" fmla="*/ 97879 h 721"/>
                <a:gd name="T42" fmla="*/ 263160 w 736"/>
                <a:gd name="T43" fmla="*/ 87881 h 721"/>
                <a:gd name="T44" fmla="*/ 267495 w 736"/>
                <a:gd name="T45" fmla="*/ 77882 h 721"/>
                <a:gd name="T46" fmla="*/ 264894 w 736"/>
                <a:gd name="T47" fmla="*/ 52623 h 721"/>
                <a:gd name="T48" fmla="*/ 235847 w 736"/>
                <a:gd name="T49" fmla="*/ 36836 h 721"/>
                <a:gd name="T50" fmla="*/ 206800 w 736"/>
                <a:gd name="T51" fmla="*/ 34731 h 721"/>
                <a:gd name="T52" fmla="*/ 204198 w 736"/>
                <a:gd name="T53" fmla="*/ 42625 h 721"/>
                <a:gd name="T54" fmla="*/ 200730 w 736"/>
                <a:gd name="T55" fmla="*/ 53149 h 721"/>
                <a:gd name="T56" fmla="*/ 190759 w 736"/>
                <a:gd name="T57" fmla="*/ 64200 h 721"/>
                <a:gd name="T58" fmla="*/ 169949 w 736"/>
                <a:gd name="T59" fmla="*/ 68410 h 721"/>
                <a:gd name="T60" fmla="*/ 157809 w 736"/>
                <a:gd name="T61" fmla="*/ 60517 h 721"/>
                <a:gd name="T62" fmla="*/ 146971 w 736"/>
                <a:gd name="T63" fmla="*/ 43151 h 721"/>
                <a:gd name="T64" fmla="*/ 138300 w 736"/>
                <a:gd name="T65" fmla="*/ 20523 h 721"/>
                <a:gd name="T66" fmla="*/ 135265 w 736"/>
                <a:gd name="T67" fmla="*/ 0 h 721"/>
                <a:gd name="T68" fmla="*/ 13006 w 736"/>
                <a:gd name="T69" fmla="*/ 7893 h 721"/>
                <a:gd name="T70" fmla="*/ 20376 w 736"/>
                <a:gd name="T71" fmla="*/ 15261 h 721"/>
                <a:gd name="T72" fmla="*/ 32516 w 736"/>
                <a:gd name="T73" fmla="*/ 39467 h 721"/>
                <a:gd name="T74" fmla="*/ 44221 w 736"/>
                <a:gd name="T75" fmla="*/ 68410 h 721"/>
                <a:gd name="T76" fmla="*/ 44655 w 736"/>
                <a:gd name="T77" fmla="*/ 89986 h 721"/>
                <a:gd name="T78" fmla="*/ 40319 w 736"/>
                <a:gd name="T79" fmla="*/ 106825 h 721"/>
                <a:gd name="T80" fmla="*/ 41620 w 736"/>
                <a:gd name="T81" fmla="*/ 120507 h 721"/>
                <a:gd name="T82" fmla="*/ 51592 w 736"/>
                <a:gd name="T83" fmla="*/ 143135 h 721"/>
                <a:gd name="T84" fmla="*/ 56794 w 736"/>
                <a:gd name="T85" fmla="*/ 161553 h 721"/>
                <a:gd name="T86" fmla="*/ 55060 w 736"/>
                <a:gd name="T87" fmla="*/ 185234 h 721"/>
                <a:gd name="T88" fmla="*/ 45955 w 736"/>
                <a:gd name="T89" fmla="*/ 212071 h 721"/>
                <a:gd name="T90" fmla="*/ 33383 w 736"/>
                <a:gd name="T91" fmla="*/ 234699 h 721"/>
                <a:gd name="T92" fmla="*/ 17775 w 736"/>
                <a:gd name="T93" fmla="*/ 251012 h 721"/>
                <a:gd name="T94" fmla="*/ 10839 w 736"/>
                <a:gd name="T95" fmla="*/ 311003 h 721"/>
                <a:gd name="T96" fmla="*/ 4769 w 736"/>
                <a:gd name="T97" fmla="*/ 329947 h 7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97" name="Freeform 381"/>
            <p:cNvSpPr>
              <a:spLocks/>
            </p:cNvSpPr>
            <p:nvPr>
              <p:custDataLst>
                <p:tags r:id="rId268"/>
              </p:custDataLst>
            </p:nvPr>
          </p:nvSpPr>
          <p:spPr bwMode="auto">
            <a:xfrm>
              <a:off x="5718479" y="3970538"/>
              <a:ext cx="23397" cy="62766"/>
            </a:xfrm>
            <a:custGeom>
              <a:avLst/>
              <a:gdLst>
                <a:gd name="T0" fmla="*/ 0 w 39"/>
                <a:gd name="T1" fmla="*/ 60325 h 31"/>
                <a:gd name="T2" fmla="*/ 4885 w 39"/>
                <a:gd name="T3" fmla="*/ 54487 h 31"/>
                <a:gd name="T4" fmla="*/ 8955 w 39"/>
                <a:gd name="T5" fmla="*/ 54487 h 31"/>
                <a:gd name="T6" fmla="*/ 10583 w 39"/>
                <a:gd name="T7" fmla="*/ 54487 h 31"/>
                <a:gd name="T8" fmla="*/ 12212 w 39"/>
                <a:gd name="T9" fmla="*/ 54487 h 31"/>
                <a:gd name="T10" fmla="*/ 14247 w 39"/>
                <a:gd name="T11" fmla="*/ 52541 h 31"/>
                <a:gd name="T12" fmla="*/ 15875 w 39"/>
                <a:gd name="T13" fmla="*/ 48649 h 31"/>
                <a:gd name="T14" fmla="*/ 15875 w 39"/>
                <a:gd name="T15" fmla="*/ 0 h 31"/>
                <a:gd name="T16" fmla="*/ 10583 w 39"/>
                <a:gd name="T17" fmla="*/ 0 h 31"/>
                <a:gd name="T18" fmla="*/ 6920 w 39"/>
                <a:gd name="T19" fmla="*/ 0 h 31"/>
                <a:gd name="T20" fmla="*/ 3256 w 39"/>
                <a:gd name="T21" fmla="*/ 0 h 31"/>
                <a:gd name="T22" fmla="*/ 0 w 39"/>
                <a:gd name="T23" fmla="*/ 0 h 31"/>
                <a:gd name="T24" fmla="*/ 0 w 39"/>
                <a:gd name="T25" fmla="*/ 60325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98" name="Freeform 382"/>
            <p:cNvSpPr>
              <a:spLocks/>
            </p:cNvSpPr>
            <p:nvPr>
              <p:custDataLst>
                <p:tags r:id="rId269"/>
              </p:custDataLst>
            </p:nvPr>
          </p:nvSpPr>
          <p:spPr bwMode="auto">
            <a:xfrm>
              <a:off x="5868215" y="4535433"/>
              <a:ext cx="584917" cy="414587"/>
            </a:xfrm>
            <a:custGeom>
              <a:avLst/>
              <a:gdLst>
                <a:gd name="T0" fmla="*/ 395117 w 903"/>
                <a:gd name="T1" fmla="*/ 152770 h 759"/>
                <a:gd name="T2" fmla="*/ 379295 w 903"/>
                <a:gd name="T3" fmla="*/ 203693 h 759"/>
                <a:gd name="T4" fmla="*/ 365670 w 903"/>
                <a:gd name="T5" fmla="*/ 217343 h 759"/>
                <a:gd name="T6" fmla="*/ 334465 w 903"/>
                <a:gd name="T7" fmla="*/ 266166 h 759"/>
                <a:gd name="T8" fmla="*/ 316445 w 903"/>
                <a:gd name="T9" fmla="*/ 294515 h 759"/>
                <a:gd name="T10" fmla="*/ 284361 w 903"/>
                <a:gd name="T11" fmla="*/ 321815 h 759"/>
                <a:gd name="T12" fmla="*/ 256233 w 903"/>
                <a:gd name="T13" fmla="*/ 349639 h 759"/>
                <a:gd name="T14" fmla="*/ 244806 w 903"/>
                <a:gd name="T15" fmla="*/ 366438 h 759"/>
                <a:gd name="T16" fmla="*/ 228544 w 903"/>
                <a:gd name="T17" fmla="*/ 370113 h 759"/>
                <a:gd name="T18" fmla="*/ 217996 w 903"/>
                <a:gd name="T19" fmla="*/ 372738 h 759"/>
                <a:gd name="T20" fmla="*/ 213161 w 903"/>
                <a:gd name="T21" fmla="*/ 381663 h 759"/>
                <a:gd name="T22" fmla="*/ 163497 w 903"/>
                <a:gd name="T23" fmla="*/ 381663 h 759"/>
                <a:gd name="T24" fmla="*/ 148993 w 903"/>
                <a:gd name="T25" fmla="*/ 384287 h 759"/>
                <a:gd name="T26" fmla="*/ 138884 w 903"/>
                <a:gd name="T27" fmla="*/ 384287 h 759"/>
                <a:gd name="T28" fmla="*/ 125699 w 903"/>
                <a:gd name="T29" fmla="*/ 381663 h 759"/>
                <a:gd name="T30" fmla="*/ 115590 w 903"/>
                <a:gd name="T31" fmla="*/ 386912 h 759"/>
                <a:gd name="T32" fmla="*/ 64168 w 903"/>
                <a:gd name="T33" fmla="*/ 398462 h 759"/>
                <a:gd name="T34" fmla="*/ 50983 w 903"/>
                <a:gd name="T35" fmla="*/ 395312 h 759"/>
                <a:gd name="T36" fmla="*/ 39556 w 903"/>
                <a:gd name="T37" fmla="*/ 387962 h 759"/>
                <a:gd name="T38" fmla="*/ 33403 w 903"/>
                <a:gd name="T39" fmla="*/ 377463 h 759"/>
                <a:gd name="T40" fmla="*/ 34721 w 903"/>
                <a:gd name="T41" fmla="*/ 365913 h 759"/>
                <a:gd name="T42" fmla="*/ 32963 w 903"/>
                <a:gd name="T43" fmla="*/ 329689 h 759"/>
                <a:gd name="T44" fmla="*/ 34721 w 903"/>
                <a:gd name="T45" fmla="*/ 319190 h 759"/>
                <a:gd name="T46" fmla="*/ 29886 w 903"/>
                <a:gd name="T47" fmla="*/ 300290 h 759"/>
                <a:gd name="T48" fmla="*/ 9669 w 903"/>
                <a:gd name="T49" fmla="*/ 270891 h 759"/>
                <a:gd name="T50" fmla="*/ 5274 w 903"/>
                <a:gd name="T51" fmla="*/ 254092 h 759"/>
                <a:gd name="T52" fmla="*/ 4395 w 903"/>
                <a:gd name="T53" fmla="*/ 230467 h 759"/>
                <a:gd name="T54" fmla="*/ 0 w 903"/>
                <a:gd name="T55" fmla="*/ 197919 h 759"/>
                <a:gd name="T56" fmla="*/ 17141 w 903"/>
                <a:gd name="T57" fmla="*/ 197919 h 759"/>
                <a:gd name="T58" fmla="*/ 25052 w 903"/>
                <a:gd name="T59" fmla="*/ 207893 h 759"/>
                <a:gd name="T60" fmla="*/ 41314 w 903"/>
                <a:gd name="T61" fmla="*/ 215243 h 759"/>
                <a:gd name="T62" fmla="*/ 59333 w 903"/>
                <a:gd name="T63" fmla="*/ 215768 h 759"/>
                <a:gd name="T64" fmla="*/ 70321 w 903"/>
                <a:gd name="T65" fmla="*/ 209993 h 759"/>
                <a:gd name="T66" fmla="*/ 79990 w 903"/>
                <a:gd name="T67" fmla="*/ 195294 h 759"/>
                <a:gd name="T68" fmla="*/ 86583 w 903"/>
                <a:gd name="T69" fmla="*/ 120221 h 759"/>
                <a:gd name="T70" fmla="*/ 89659 w 903"/>
                <a:gd name="T71" fmla="*/ 96597 h 759"/>
                <a:gd name="T72" fmla="*/ 92297 w 903"/>
                <a:gd name="T73" fmla="*/ 88197 h 759"/>
                <a:gd name="T74" fmla="*/ 105042 w 903"/>
                <a:gd name="T75" fmla="*/ 93447 h 759"/>
                <a:gd name="T76" fmla="*/ 107679 w 903"/>
                <a:gd name="T77" fmla="*/ 124946 h 759"/>
                <a:gd name="T78" fmla="*/ 108558 w 903"/>
                <a:gd name="T79" fmla="*/ 143845 h 759"/>
                <a:gd name="T80" fmla="*/ 112514 w 903"/>
                <a:gd name="T81" fmla="*/ 150670 h 759"/>
                <a:gd name="T82" fmla="*/ 126139 w 903"/>
                <a:gd name="T83" fmla="*/ 154870 h 759"/>
                <a:gd name="T84" fmla="*/ 137126 w 903"/>
                <a:gd name="T85" fmla="*/ 153820 h 759"/>
                <a:gd name="T86" fmla="*/ 146356 w 903"/>
                <a:gd name="T87" fmla="*/ 142795 h 759"/>
                <a:gd name="T88" fmla="*/ 153828 w 903"/>
                <a:gd name="T89" fmla="*/ 122846 h 759"/>
                <a:gd name="T90" fmla="*/ 161739 w 903"/>
                <a:gd name="T91" fmla="*/ 105522 h 759"/>
                <a:gd name="T92" fmla="*/ 170089 w 903"/>
                <a:gd name="T93" fmla="*/ 100272 h 759"/>
                <a:gd name="T94" fmla="*/ 181956 w 903"/>
                <a:gd name="T95" fmla="*/ 101322 h 759"/>
                <a:gd name="T96" fmla="*/ 198218 w 903"/>
                <a:gd name="T97" fmla="*/ 109196 h 759"/>
                <a:gd name="T98" fmla="*/ 210084 w 903"/>
                <a:gd name="T99" fmla="*/ 113396 h 759"/>
                <a:gd name="T100" fmla="*/ 225028 w 903"/>
                <a:gd name="T101" fmla="*/ 111821 h 759"/>
                <a:gd name="T102" fmla="*/ 233378 w 903"/>
                <a:gd name="T103" fmla="*/ 104997 h 759"/>
                <a:gd name="T104" fmla="*/ 247882 w 903"/>
                <a:gd name="T105" fmla="*/ 66673 h 759"/>
                <a:gd name="T106" fmla="*/ 272494 w 903"/>
                <a:gd name="T107" fmla="*/ 41999 h 759"/>
                <a:gd name="T108" fmla="*/ 321719 w 903"/>
                <a:gd name="T109" fmla="*/ 5775 h 759"/>
                <a:gd name="T110" fmla="*/ 354243 w 903"/>
                <a:gd name="T111" fmla="*/ 1575 h 759"/>
                <a:gd name="T112" fmla="*/ 364791 w 903"/>
                <a:gd name="T113" fmla="*/ 3150 h 759"/>
                <a:gd name="T114" fmla="*/ 375339 w 903"/>
                <a:gd name="T115" fmla="*/ 18374 h 759"/>
                <a:gd name="T116" fmla="*/ 383690 w 903"/>
                <a:gd name="T117" fmla="*/ 37274 h 759"/>
                <a:gd name="T118" fmla="*/ 388085 w 903"/>
                <a:gd name="T119" fmla="*/ 56173 h 759"/>
                <a:gd name="T120" fmla="*/ 381492 w 903"/>
                <a:gd name="T121" fmla="*/ 108671 h 759"/>
                <a:gd name="T122" fmla="*/ 364791 w 903"/>
                <a:gd name="T123" fmla="*/ 107097 h 759"/>
                <a:gd name="T124" fmla="*/ 363033 w 903"/>
                <a:gd name="T125" fmla="*/ 147520 h 7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299" name="Freeform 383"/>
            <p:cNvSpPr>
              <a:spLocks/>
            </p:cNvSpPr>
            <p:nvPr>
              <p:custDataLst>
                <p:tags r:id="rId270"/>
              </p:custDataLst>
            </p:nvPr>
          </p:nvSpPr>
          <p:spPr bwMode="auto">
            <a:xfrm>
              <a:off x="6085809" y="3045564"/>
              <a:ext cx="605974" cy="635921"/>
            </a:xfrm>
            <a:custGeom>
              <a:avLst/>
              <a:gdLst>
                <a:gd name="T0" fmla="*/ 323523 w 943"/>
                <a:gd name="T1" fmla="*/ 2607 h 1172"/>
                <a:gd name="T2" fmla="*/ 333551 w 943"/>
                <a:gd name="T3" fmla="*/ 11994 h 1172"/>
                <a:gd name="T4" fmla="*/ 350120 w 943"/>
                <a:gd name="T5" fmla="*/ 15645 h 1172"/>
                <a:gd name="T6" fmla="*/ 354916 w 943"/>
                <a:gd name="T7" fmla="*/ 28682 h 1172"/>
                <a:gd name="T8" fmla="*/ 364072 w 943"/>
                <a:gd name="T9" fmla="*/ 56842 h 1172"/>
                <a:gd name="T10" fmla="*/ 364944 w 943"/>
                <a:gd name="T11" fmla="*/ 97519 h 1172"/>
                <a:gd name="T12" fmla="*/ 373665 w 943"/>
                <a:gd name="T13" fmla="*/ 126722 h 1172"/>
                <a:gd name="T14" fmla="*/ 402006 w 943"/>
                <a:gd name="T15" fmla="*/ 152275 h 1172"/>
                <a:gd name="T16" fmla="*/ 383257 w 943"/>
                <a:gd name="T17" fmla="*/ 188258 h 1172"/>
                <a:gd name="T18" fmla="*/ 371049 w 943"/>
                <a:gd name="T19" fmla="*/ 213811 h 1172"/>
                <a:gd name="T20" fmla="*/ 352736 w 943"/>
                <a:gd name="T21" fmla="*/ 331147 h 1172"/>
                <a:gd name="T22" fmla="*/ 335731 w 943"/>
                <a:gd name="T23" fmla="*/ 353049 h 1172"/>
                <a:gd name="T24" fmla="*/ 332679 w 943"/>
                <a:gd name="T25" fmla="*/ 375995 h 1172"/>
                <a:gd name="T26" fmla="*/ 324831 w 943"/>
                <a:gd name="T27" fmla="*/ 383296 h 1172"/>
                <a:gd name="T28" fmla="*/ 315239 w 943"/>
                <a:gd name="T29" fmla="*/ 416150 h 1172"/>
                <a:gd name="T30" fmla="*/ 301722 w 943"/>
                <a:gd name="T31" fmla="*/ 457347 h 1172"/>
                <a:gd name="T32" fmla="*/ 288642 w 943"/>
                <a:gd name="T33" fmla="*/ 470906 h 1172"/>
                <a:gd name="T34" fmla="*/ 289514 w 943"/>
                <a:gd name="T35" fmla="*/ 487072 h 1172"/>
                <a:gd name="T36" fmla="*/ 299106 w 943"/>
                <a:gd name="T37" fmla="*/ 489680 h 1172"/>
                <a:gd name="T38" fmla="*/ 309135 w 943"/>
                <a:gd name="T39" fmla="*/ 495416 h 1172"/>
                <a:gd name="T40" fmla="*/ 323523 w 943"/>
                <a:gd name="T41" fmla="*/ 506367 h 1172"/>
                <a:gd name="T42" fmla="*/ 329627 w 943"/>
                <a:gd name="T43" fmla="*/ 525141 h 1172"/>
                <a:gd name="T44" fmla="*/ 337912 w 943"/>
                <a:gd name="T45" fmla="*/ 543915 h 1172"/>
                <a:gd name="T46" fmla="*/ 350120 w 943"/>
                <a:gd name="T47" fmla="*/ 549130 h 1172"/>
                <a:gd name="T48" fmla="*/ 352736 w 943"/>
                <a:gd name="T49" fmla="*/ 570511 h 1172"/>
                <a:gd name="T50" fmla="*/ 313059 w 943"/>
                <a:gd name="T51" fmla="*/ 581462 h 1172"/>
                <a:gd name="T52" fmla="*/ 299542 w 943"/>
                <a:gd name="T53" fmla="*/ 603365 h 1172"/>
                <a:gd name="T54" fmla="*/ 260737 w 943"/>
                <a:gd name="T55" fmla="*/ 610144 h 1172"/>
                <a:gd name="T56" fmla="*/ 224548 w 943"/>
                <a:gd name="T57" fmla="*/ 603886 h 1172"/>
                <a:gd name="T58" fmla="*/ 202311 w 943"/>
                <a:gd name="T59" fmla="*/ 585634 h 1172"/>
                <a:gd name="T60" fmla="*/ 170046 w 943"/>
                <a:gd name="T61" fmla="*/ 586677 h 1172"/>
                <a:gd name="T62" fmla="*/ 139089 w 943"/>
                <a:gd name="T63" fmla="*/ 584069 h 1172"/>
                <a:gd name="T64" fmla="*/ 129496 w 943"/>
                <a:gd name="T65" fmla="*/ 575726 h 1172"/>
                <a:gd name="T66" fmla="*/ 128188 w 943"/>
                <a:gd name="T67" fmla="*/ 560602 h 1172"/>
                <a:gd name="T68" fmla="*/ 119468 w 943"/>
                <a:gd name="T69" fmla="*/ 536614 h 1172"/>
                <a:gd name="T70" fmla="*/ 94179 w 943"/>
                <a:gd name="T71" fmla="*/ 507932 h 1172"/>
                <a:gd name="T72" fmla="*/ 84151 w 943"/>
                <a:gd name="T73" fmla="*/ 482379 h 1172"/>
                <a:gd name="T74" fmla="*/ 66274 w 943"/>
                <a:gd name="T75" fmla="*/ 470906 h 1172"/>
                <a:gd name="T76" fmla="*/ 52322 w 943"/>
                <a:gd name="T77" fmla="*/ 441181 h 1172"/>
                <a:gd name="T78" fmla="*/ 42293 w 943"/>
                <a:gd name="T79" fmla="*/ 410935 h 1172"/>
                <a:gd name="T80" fmla="*/ 28341 w 943"/>
                <a:gd name="T81" fmla="*/ 395290 h 1172"/>
                <a:gd name="T82" fmla="*/ 14388 w 943"/>
                <a:gd name="T83" fmla="*/ 352528 h 1172"/>
                <a:gd name="T84" fmla="*/ 1744 w 943"/>
                <a:gd name="T85" fmla="*/ 318631 h 1172"/>
                <a:gd name="T86" fmla="*/ 7848 w 943"/>
                <a:gd name="T87" fmla="*/ 300900 h 1172"/>
                <a:gd name="T88" fmla="*/ 12644 w 943"/>
                <a:gd name="T89" fmla="*/ 271697 h 1172"/>
                <a:gd name="T90" fmla="*/ 27905 w 943"/>
                <a:gd name="T91" fmla="*/ 247187 h 1172"/>
                <a:gd name="T92" fmla="*/ 49270 w 943"/>
                <a:gd name="T93" fmla="*/ 115771 h 1172"/>
                <a:gd name="T94" fmla="*/ 53630 w 943"/>
                <a:gd name="T95" fmla="*/ 93347 h 1172"/>
                <a:gd name="T96" fmla="*/ 66710 w 943"/>
                <a:gd name="T97" fmla="*/ 89175 h 1172"/>
                <a:gd name="T98" fmla="*/ 69762 w 943"/>
                <a:gd name="T99" fmla="*/ 63622 h 1172"/>
                <a:gd name="T100" fmla="*/ 69326 w 943"/>
                <a:gd name="T101" fmla="*/ 34940 h 1172"/>
                <a:gd name="T102" fmla="*/ 296054 w 943"/>
                <a:gd name="T103" fmla="*/ 35983 h 117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300" name="Group 384"/>
            <p:cNvGrpSpPr>
              <a:grpSpLocks/>
            </p:cNvGrpSpPr>
            <p:nvPr>
              <p:custDataLst>
                <p:tags r:id="rId271"/>
              </p:custDataLst>
            </p:nvPr>
          </p:nvGrpSpPr>
          <p:grpSpPr bwMode="auto">
            <a:xfrm>
              <a:off x="4293670" y="3255331"/>
              <a:ext cx="119323" cy="85893"/>
              <a:chOff x="2352" y="2343"/>
              <a:chExt cx="65" cy="53"/>
            </a:xfrm>
            <a:grpFill/>
          </p:grpSpPr>
          <p:sp>
            <p:nvSpPr>
              <p:cNvPr id="462" name="Freeform 385"/>
              <p:cNvSpPr>
                <a:spLocks/>
              </p:cNvSpPr>
              <p:nvPr/>
            </p:nvSpPr>
            <p:spPr bwMode="auto">
              <a:xfrm>
                <a:off x="2352" y="2343"/>
                <a:ext cx="16" cy="11"/>
              </a:xfrm>
              <a:custGeom>
                <a:avLst/>
                <a:gdLst>
                  <a:gd name="T0" fmla="*/ 14 w 51"/>
                  <a:gd name="T1" fmla="*/ 0 h 33"/>
                  <a:gd name="T2" fmla="*/ 0 w 51"/>
                  <a:gd name="T3" fmla="*/ 2 h 33"/>
                  <a:gd name="T4" fmla="*/ 1 w 51"/>
                  <a:gd name="T5" fmla="*/ 9 h 33"/>
                  <a:gd name="T6" fmla="*/ 3 w 51"/>
                  <a:gd name="T7" fmla="*/ 11 h 33"/>
                  <a:gd name="T8" fmla="*/ 11 w 51"/>
                  <a:gd name="T9" fmla="*/ 8 h 33"/>
                  <a:gd name="T10" fmla="*/ 15 w 51"/>
                  <a:gd name="T11" fmla="*/ 5 h 33"/>
                  <a:gd name="T12" fmla="*/ 16 w 51"/>
                  <a:gd name="T13" fmla="*/ 3 h 33"/>
                  <a:gd name="T14" fmla="*/ 14 w 51"/>
                  <a:gd name="T15" fmla="*/ 0 h 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63" name="Freeform 386"/>
              <p:cNvSpPr>
                <a:spLocks/>
              </p:cNvSpPr>
              <p:nvPr/>
            </p:nvSpPr>
            <p:spPr bwMode="auto">
              <a:xfrm>
                <a:off x="2372" y="2354"/>
                <a:ext cx="20" cy="7"/>
              </a:xfrm>
              <a:custGeom>
                <a:avLst/>
                <a:gdLst>
                  <a:gd name="T0" fmla="*/ 20 w 61"/>
                  <a:gd name="T1" fmla="*/ 2 h 20"/>
                  <a:gd name="T2" fmla="*/ 17 w 61"/>
                  <a:gd name="T3" fmla="*/ 1 h 20"/>
                  <a:gd name="T4" fmla="*/ 0 w 61"/>
                  <a:gd name="T5" fmla="*/ 0 h 20"/>
                  <a:gd name="T6" fmla="*/ 1 w 61"/>
                  <a:gd name="T7" fmla="*/ 5 h 20"/>
                  <a:gd name="T8" fmla="*/ 2 w 61"/>
                  <a:gd name="T9" fmla="*/ 7 h 20"/>
                  <a:gd name="T10" fmla="*/ 6 w 61"/>
                  <a:gd name="T11" fmla="*/ 5 h 20"/>
                  <a:gd name="T12" fmla="*/ 20 w 61"/>
                  <a:gd name="T13" fmla="*/ 2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1" h="20">
                    <a:moveTo>
                      <a:pt x="61" y="6"/>
                    </a:moveTo>
                    <a:lnTo>
                      <a:pt x="53" y="2"/>
                    </a:lnTo>
                    <a:lnTo>
                      <a:pt x="0" y="0"/>
                    </a:lnTo>
                    <a:lnTo>
                      <a:pt x="2" y="14"/>
                    </a:lnTo>
                    <a:lnTo>
                      <a:pt x="7" y="20"/>
                    </a:lnTo>
                    <a:lnTo>
                      <a:pt x="18" y="13"/>
                    </a:lnTo>
                    <a:lnTo>
                      <a:pt x="61" y="6"/>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64" name="Freeform 387"/>
              <p:cNvSpPr>
                <a:spLocks/>
              </p:cNvSpPr>
              <p:nvPr/>
            </p:nvSpPr>
            <p:spPr bwMode="auto">
              <a:xfrm>
                <a:off x="2407" y="2346"/>
                <a:ext cx="5" cy="12"/>
              </a:xfrm>
              <a:custGeom>
                <a:avLst/>
                <a:gdLst>
                  <a:gd name="T0" fmla="*/ 1 w 15"/>
                  <a:gd name="T1" fmla="*/ 0 h 36"/>
                  <a:gd name="T2" fmla="*/ 0 w 15"/>
                  <a:gd name="T3" fmla="*/ 7 h 36"/>
                  <a:gd name="T4" fmla="*/ 0 w 15"/>
                  <a:gd name="T5" fmla="*/ 12 h 36"/>
                  <a:gd name="T6" fmla="*/ 4 w 15"/>
                  <a:gd name="T7" fmla="*/ 12 h 36"/>
                  <a:gd name="T8" fmla="*/ 5 w 15"/>
                  <a:gd name="T9" fmla="*/ 5 h 36"/>
                  <a:gd name="T10" fmla="*/ 1 w 15"/>
                  <a:gd name="T11" fmla="*/ 0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36">
                    <a:moveTo>
                      <a:pt x="2" y="0"/>
                    </a:moveTo>
                    <a:lnTo>
                      <a:pt x="0" y="20"/>
                    </a:lnTo>
                    <a:lnTo>
                      <a:pt x="0" y="36"/>
                    </a:lnTo>
                    <a:lnTo>
                      <a:pt x="11" y="35"/>
                    </a:lnTo>
                    <a:lnTo>
                      <a:pt x="15" y="14"/>
                    </a:lnTo>
                    <a:lnTo>
                      <a:pt x="2"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65" name="Freeform 388"/>
              <p:cNvSpPr>
                <a:spLocks/>
              </p:cNvSpPr>
              <p:nvPr/>
            </p:nvSpPr>
            <p:spPr bwMode="auto">
              <a:xfrm>
                <a:off x="2406" y="2361"/>
                <a:ext cx="11" cy="11"/>
              </a:xfrm>
              <a:custGeom>
                <a:avLst/>
                <a:gdLst>
                  <a:gd name="T0" fmla="*/ 1 w 37"/>
                  <a:gd name="T1" fmla="*/ 1 h 33"/>
                  <a:gd name="T2" fmla="*/ 7 w 37"/>
                  <a:gd name="T3" fmla="*/ 0 h 33"/>
                  <a:gd name="T4" fmla="*/ 10 w 37"/>
                  <a:gd name="T5" fmla="*/ 2 h 33"/>
                  <a:gd name="T6" fmla="*/ 11 w 37"/>
                  <a:gd name="T7" fmla="*/ 7 h 33"/>
                  <a:gd name="T8" fmla="*/ 7 w 37"/>
                  <a:gd name="T9" fmla="*/ 11 h 33"/>
                  <a:gd name="T10" fmla="*/ 3 w 37"/>
                  <a:gd name="T11" fmla="*/ 11 h 33"/>
                  <a:gd name="T12" fmla="*/ 1 w 37"/>
                  <a:gd name="T13" fmla="*/ 8 h 33"/>
                  <a:gd name="T14" fmla="*/ 0 w 37"/>
                  <a:gd name="T15" fmla="*/ 5 h 33"/>
                  <a:gd name="T16" fmla="*/ 1 w 37"/>
                  <a:gd name="T17" fmla="*/ 1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66" name="Freeform 389"/>
              <p:cNvSpPr>
                <a:spLocks/>
              </p:cNvSpPr>
              <p:nvPr/>
            </p:nvSpPr>
            <p:spPr bwMode="auto">
              <a:xfrm>
                <a:off x="2388" y="2378"/>
                <a:ext cx="16" cy="18"/>
              </a:xfrm>
              <a:custGeom>
                <a:avLst/>
                <a:gdLst>
                  <a:gd name="T0" fmla="*/ 1 w 49"/>
                  <a:gd name="T1" fmla="*/ 0 h 54"/>
                  <a:gd name="T2" fmla="*/ 0 w 49"/>
                  <a:gd name="T3" fmla="*/ 0 h 54"/>
                  <a:gd name="T4" fmla="*/ 1 w 49"/>
                  <a:gd name="T5" fmla="*/ 17 h 54"/>
                  <a:gd name="T6" fmla="*/ 6 w 49"/>
                  <a:gd name="T7" fmla="*/ 18 h 54"/>
                  <a:gd name="T8" fmla="*/ 14 w 49"/>
                  <a:gd name="T9" fmla="*/ 15 h 54"/>
                  <a:gd name="T10" fmla="*/ 16 w 49"/>
                  <a:gd name="T11" fmla="*/ 10 h 54"/>
                  <a:gd name="T12" fmla="*/ 13 w 49"/>
                  <a:gd name="T13" fmla="*/ 7 h 54"/>
                  <a:gd name="T14" fmla="*/ 6 w 49"/>
                  <a:gd name="T15" fmla="*/ 3 h 54"/>
                  <a:gd name="T16" fmla="*/ 1 w 49"/>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67" name="Freeform 390"/>
              <p:cNvSpPr>
                <a:spLocks/>
              </p:cNvSpPr>
              <p:nvPr/>
            </p:nvSpPr>
            <p:spPr bwMode="auto">
              <a:xfrm>
                <a:off x="2374" y="2388"/>
                <a:ext cx="9" cy="7"/>
              </a:xfrm>
              <a:custGeom>
                <a:avLst/>
                <a:gdLst>
                  <a:gd name="T0" fmla="*/ 6 w 26"/>
                  <a:gd name="T1" fmla="*/ 0 h 22"/>
                  <a:gd name="T2" fmla="*/ 1 w 26"/>
                  <a:gd name="T3" fmla="*/ 1 h 22"/>
                  <a:gd name="T4" fmla="*/ 0 w 26"/>
                  <a:gd name="T5" fmla="*/ 5 h 22"/>
                  <a:gd name="T6" fmla="*/ 2 w 26"/>
                  <a:gd name="T7" fmla="*/ 7 h 22"/>
                  <a:gd name="T8" fmla="*/ 7 w 26"/>
                  <a:gd name="T9" fmla="*/ 7 h 22"/>
                  <a:gd name="T10" fmla="*/ 9 w 26"/>
                  <a:gd name="T11" fmla="*/ 4 h 22"/>
                  <a:gd name="T12" fmla="*/ 6 w 26"/>
                  <a:gd name="T13" fmla="*/ 0 h 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2">
                    <a:moveTo>
                      <a:pt x="18" y="0"/>
                    </a:moveTo>
                    <a:lnTo>
                      <a:pt x="3" y="2"/>
                    </a:lnTo>
                    <a:lnTo>
                      <a:pt x="0" y="15"/>
                    </a:lnTo>
                    <a:lnTo>
                      <a:pt x="6" y="21"/>
                    </a:lnTo>
                    <a:lnTo>
                      <a:pt x="19" y="22"/>
                    </a:lnTo>
                    <a:lnTo>
                      <a:pt x="26" y="11"/>
                    </a:lnTo>
                    <a:lnTo>
                      <a:pt x="18" y="0"/>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grpSp>
          <p:nvGrpSpPr>
            <p:cNvPr id="301" name="Group 391"/>
            <p:cNvGrpSpPr>
              <a:grpSpLocks/>
            </p:cNvGrpSpPr>
            <p:nvPr>
              <p:custDataLst>
                <p:tags r:id="rId272"/>
              </p:custDataLst>
            </p:nvPr>
          </p:nvGrpSpPr>
          <p:grpSpPr bwMode="auto">
            <a:xfrm>
              <a:off x="1118666" y="1236907"/>
              <a:ext cx="2795881" cy="1179352"/>
              <a:chOff x="527" y="1110"/>
              <a:chExt cx="1410" cy="709"/>
            </a:xfrm>
            <a:grpFill/>
          </p:grpSpPr>
          <p:sp>
            <p:nvSpPr>
              <p:cNvPr id="420" name="Freeform 392"/>
              <p:cNvSpPr>
                <a:spLocks/>
              </p:cNvSpPr>
              <p:nvPr/>
            </p:nvSpPr>
            <p:spPr bwMode="auto">
              <a:xfrm>
                <a:off x="1401" y="1427"/>
                <a:ext cx="31" cy="17"/>
              </a:xfrm>
              <a:custGeom>
                <a:avLst/>
                <a:gdLst>
                  <a:gd name="T0" fmla="*/ 0 w 98"/>
                  <a:gd name="T1" fmla="*/ 13 h 54"/>
                  <a:gd name="T2" fmla="*/ 2 w 98"/>
                  <a:gd name="T3" fmla="*/ 14 h 54"/>
                  <a:gd name="T4" fmla="*/ 4 w 98"/>
                  <a:gd name="T5" fmla="*/ 16 h 54"/>
                  <a:gd name="T6" fmla="*/ 7 w 98"/>
                  <a:gd name="T7" fmla="*/ 17 h 54"/>
                  <a:gd name="T8" fmla="*/ 10 w 98"/>
                  <a:gd name="T9" fmla="*/ 17 h 54"/>
                  <a:gd name="T10" fmla="*/ 12 w 98"/>
                  <a:gd name="T11" fmla="*/ 17 h 54"/>
                  <a:gd name="T12" fmla="*/ 14 w 98"/>
                  <a:gd name="T13" fmla="*/ 17 h 54"/>
                  <a:gd name="T14" fmla="*/ 16 w 98"/>
                  <a:gd name="T15" fmla="*/ 16 h 54"/>
                  <a:gd name="T16" fmla="*/ 18 w 98"/>
                  <a:gd name="T17" fmla="*/ 15 h 54"/>
                  <a:gd name="T18" fmla="*/ 21 w 98"/>
                  <a:gd name="T19" fmla="*/ 13 h 54"/>
                  <a:gd name="T20" fmla="*/ 24 w 98"/>
                  <a:gd name="T21" fmla="*/ 11 h 54"/>
                  <a:gd name="T22" fmla="*/ 27 w 98"/>
                  <a:gd name="T23" fmla="*/ 9 h 54"/>
                  <a:gd name="T24" fmla="*/ 29 w 98"/>
                  <a:gd name="T25" fmla="*/ 6 h 54"/>
                  <a:gd name="T26" fmla="*/ 30 w 98"/>
                  <a:gd name="T27" fmla="*/ 4 h 54"/>
                  <a:gd name="T28" fmla="*/ 31 w 98"/>
                  <a:gd name="T29" fmla="*/ 1 h 54"/>
                  <a:gd name="T30" fmla="*/ 29 w 98"/>
                  <a:gd name="T31" fmla="*/ 1 h 54"/>
                  <a:gd name="T32" fmla="*/ 26 w 98"/>
                  <a:gd name="T33" fmla="*/ 0 h 54"/>
                  <a:gd name="T34" fmla="*/ 24 w 98"/>
                  <a:gd name="T35" fmla="*/ 0 h 54"/>
                  <a:gd name="T36" fmla="*/ 22 w 98"/>
                  <a:gd name="T37" fmla="*/ 0 h 54"/>
                  <a:gd name="T38" fmla="*/ 19 w 98"/>
                  <a:gd name="T39" fmla="*/ 0 h 54"/>
                  <a:gd name="T40" fmla="*/ 16 w 98"/>
                  <a:gd name="T41" fmla="*/ 1 h 54"/>
                  <a:gd name="T42" fmla="*/ 14 w 98"/>
                  <a:gd name="T43" fmla="*/ 2 h 54"/>
                  <a:gd name="T44" fmla="*/ 12 w 98"/>
                  <a:gd name="T45" fmla="*/ 3 h 54"/>
                  <a:gd name="T46" fmla="*/ 7 w 98"/>
                  <a:gd name="T47" fmla="*/ 5 h 54"/>
                  <a:gd name="T48" fmla="*/ 4 w 98"/>
                  <a:gd name="T49" fmla="*/ 8 h 54"/>
                  <a:gd name="T50" fmla="*/ 2 w 98"/>
                  <a:gd name="T51" fmla="*/ 9 h 54"/>
                  <a:gd name="T52" fmla="*/ 1 w 98"/>
                  <a:gd name="T53" fmla="*/ 10 h 54"/>
                  <a:gd name="T54" fmla="*/ 0 w 98"/>
                  <a:gd name="T55" fmla="*/ 12 h 54"/>
                  <a:gd name="T56" fmla="*/ 0 w 98"/>
                  <a:gd name="T57" fmla="*/ 13 h 5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21" name="Freeform 393"/>
              <p:cNvSpPr>
                <a:spLocks/>
              </p:cNvSpPr>
              <p:nvPr/>
            </p:nvSpPr>
            <p:spPr bwMode="auto">
              <a:xfrm>
                <a:off x="1387" y="1551"/>
                <a:ext cx="21" cy="8"/>
              </a:xfrm>
              <a:custGeom>
                <a:avLst/>
                <a:gdLst>
                  <a:gd name="T0" fmla="*/ 0 w 67"/>
                  <a:gd name="T1" fmla="*/ 8 h 28"/>
                  <a:gd name="T2" fmla="*/ 3 w 67"/>
                  <a:gd name="T3" fmla="*/ 8 h 28"/>
                  <a:gd name="T4" fmla="*/ 7 w 67"/>
                  <a:gd name="T5" fmla="*/ 8 h 28"/>
                  <a:gd name="T6" fmla="*/ 10 w 67"/>
                  <a:gd name="T7" fmla="*/ 7 h 28"/>
                  <a:gd name="T8" fmla="*/ 13 w 67"/>
                  <a:gd name="T9" fmla="*/ 6 h 28"/>
                  <a:gd name="T10" fmla="*/ 15 w 67"/>
                  <a:gd name="T11" fmla="*/ 5 h 28"/>
                  <a:gd name="T12" fmla="*/ 18 w 67"/>
                  <a:gd name="T13" fmla="*/ 3 h 28"/>
                  <a:gd name="T14" fmla="*/ 20 w 67"/>
                  <a:gd name="T15" fmla="*/ 2 h 28"/>
                  <a:gd name="T16" fmla="*/ 21 w 67"/>
                  <a:gd name="T17" fmla="*/ 1 h 28"/>
                  <a:gd name="T18" fmla="*/ 18 w 67"/>
                  <a:gd name="T19" fmla="*/ 0 h 28"/>
                  <a:gd name="T20" fmla="*/ 14 w 67"/>
                  <a:gd name="T21" fmla="*/ 0 h 28"/>
                  <a:gd name="T22" fmla="*/ 11 w 67"/>
                  <a:gd name="T23" fmla="*/ 0 h 28"/>
                  <a:gd name="T24" fmla="*/ 8 w 67"/>
                  <a:gd name="T25" fmla="*/ 1 h 28"/>
                  <a:gd name="T26" fmla="*/ 5 w 67"/>
                  <a:gd name="T27" fmla="*/ 2 h 28"/>
                  <a:gd name="T28" fmla="*/ 3 w 67"/>
                  <a:gd name="T29" fmla="*/ 3 h 28"/>
                  <a:gd name="T30" fmla="*/ 2 w 67"/>
                  <a:gd name="T31" fmla="*/ 4 h 28"/>
                  <a:gd name="T32" fmla="*/ 1 w 67"/>
                  <a:gd name="T33" fmla="*/ 5 h 28"/>
                  <a:gd name="T34" fmla="*/ 1 w 67"/>
                  <a:gd name="T35" fmla="*/ 6 h 28"/>
                  <a:gd name="T36" fmla="*/ 0 w 67"/>
                  <a:gd name="T37" fmla="*/ 8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22" name="Freeform 394"/>
              <p:cNvSpPr>
                <a:spLocks/>
              </p:cNvSpPr>
              <p:nvPr/>
            </p:nvSpPr>
            <p:spPr bwMode="auto">
              <a:xfrm>
                <a:off x="1332" y="1608"/>
                <a:ext cx="11" cy="11"/>
              </a:xfrm>
              <a:custGeom>
                <a:avLst/>
                <a:gdLst>
                  <a:gd name="T0" fmla="*/ 0 w 32"/>
                  <a:gd name="T1" fmla="*/ 6 h 36"/>
                  <a:gd name="T2" fmla="*/ 0 w 32"/>
                  <a:gd name="T3" fmla="*/ 7 h 36"/>
                  <a:gd name="T4" fmla="*/ 1 w 32"/>
                  <a:gd name="T5" fmla="*/ 9 h 36"/>
                  <a:gd name="T6" fmla="*/ 2 w 32"/>
                  <a:gd name="T7" fmla="*/ 10 h 36"/>
                  <a:gd name="T8" fmla="*/ 3 w 32"/>
                  <a:gd name="T9" fmla="*/ 10 h 36"/>
                  <a:gd name="T10" fmla="*/ 4 w 32"/>
                  <a:gd name="T11" fmla="*/ 11 h 36"/>
                  <a:gd name="T12" fmla="*/ 4 w 32"/>
                  <a:gd name="T13" fmla="*/ 11 h 36"/>
                  <a:gd name="T14" fmla="*/ 11 w 32"/>
                  <a:gd name="T15" fmla="*/ 11 h 36"/>
                  <a:gd name="T16" fmla="*/ 11 w 32"/>
                  <a:gd name="T17" fmla="*/ 7 h 36"/>
                  <a:gd name="T18" fmla="*/ 11 w 32"/>
                  <a:gd name="T19" fmla="*/ 4 h 36"/>
                  <a:gd name="T20" fmla="*/ 10 w 32"/>
                  <a:gd name="T21" fmla="*/ 2 h 36"/>
                  <a:gd name="T22" fmla="*/ 9 w 32"/>
                  <a:gd name="T23" fmla="*/ 0 h 36"/>
                  <a:gd name="T24" fmla="*/ 7 w 32"/>
                  <a:gd name="T25" fmla="*/ 1 h 36"/>
                  <a:gd name="T26" fmla="*/ 4 w 32"/>
                  <a:gd name="T27" fmla="*/ 2 h 36"/>
                  <a:gd name="T28" fmla="*/ 2 w 32"/>
                  <a:gd name="T29" fmla="*/ 3 h 36"/>
                  <a:gd name="T30" fmla="*/ 1 w 32"/>
                  <a:gd name="T31" fmla="*/ 4 h 36"/>
                  <a:gd name="T32" fmla="*/ 0 w 32"/>
                  <a:gd name="T33" fmla="*/ 5 h 36"/>
                  <a:gd name="T34" fmla="*/ 0 w 32"/>
                  <a:gd name="T35" fmla="*/ 6 h 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23" name="Freeform 395"/>
              <p:cNvSpPr>
                <a:spLocks/>
              </p:cNvSpPr>
              <p:nvPr/>
            </p:nvSpPr>
            <p:spPr bwMode="auto">
              <a:xfrm>
                <a:off x="1279" y="1314"/>
                <a:ext cx="46" cy="17"/>
              </a:xfrm>
              <a:custGeom>
                <a:avLst/>
                <a:gdLst>
                  <a:gd name="T0" fmla="*/ 0 w 146"/>
                  <a:gd name="T1" fmla="*/ 14 h 52"/>
                  <a:gd name="T2" fmla="*/ 3 w 146"/>
                  <a:gd name="T3" fmla="*/ 15 h 52"/>
                  <a:gd name="T4" fmla="*/ 7 w 146"/>
                  <a:gd name="T5" fmla="*/ 16 h 52"/>
                  <a:gd name="T6" fmla="*/ 10 w 146"/>
                  <a:gd name="T7" fmla="*/ 17 h 52"/>
                  <a:gd name="T8" fmla="*/ 14 w 146"/>
                  <a:gd name="T9" fmla="*/ 17 h 52"/>
                  <a:gd name="T10" fmla="*/ 20 w 146"/>
                  <a:gd name="T11" fmla="*/ 17 h 52"/>
                  <a:gd name="T12" fmla="*/ 26 w 146"/>
                  <a:gd name="T13" fmla="*/ 17 h 52"/>
                  <a:gd name="T14" fmla="*/ 37 w 146"/>
                  <a:gd name="T15" fmla="*/ 15 h 52"/>
                  <a:gd name="T16" fmla="*/ 46 w 146"/>
                  <a:gd name="T17" fmla="*/ 14 h 52"/>
                  <a:gd name="T18" fmla="*/ 45 w 146"/>
                  <a:gd name="T19" fmla="*/ 12 h 52"/>
                  <a:gd name="T20" fmla="*/ 45 w 146"/>
                  <a:gd name="T21" fmla="*/ 10 h 52"/>
                  <a:gd name="T22" fmla="*/ 44 w 146"/>
                  <a:gd name="T23" fmla="*/ 8 h 52"/>
                  <a:gd name="T24" fmla="*/ 43 w 146"/>
                  <a:gd name="T25" fmla="*/ 6 h 52"/>
                  <a:gd name="T26" fmla="*/ 42 w 146"/>
                  <a:gd name="T27" fmla="*/ 5 h 52"/>
                  <a:gd name="T28" fmla="*/ 41 w 146"/>
                  <a:gd name="T29" fmla="*/ 4 h 52"/>
                  <a:gd name="T30" fmla="*/ 39 w 146"/>
                  <a:gd name="T31" fmla="*/ 3 h 52"/>
                  <a:gd name="T32" fmla="*/ 38 w 146"/>
                  <a:gd name="T33" fmla="*/ 2 h 52"/>
                  <a:gd name="T34" fmla="*/ 35 w 146"/>
                  <a:gd name="T35" fmla="*/ 1 h 52"/>
                  <a:gd name="T36" fmla="*/ 32 w 146"/>
                  <a:gd name="T37" fmla="*/ 0 h 52"/>
                  <a:gd name="T38" fmla="*/ 28 w 146"/>
                  <a:gd name="T39" fmla="*/ 0 h 52"/>
                  <a:gd name="T40" fmla="*/ 25 w 146"/>
                  <a:gd name="T41" fmla="*/ 1 h 52"/>
                  <a:gd name="T42" fmla="*/ 21 w 146"/>
                  <a:gd name="T43" fmla="*/ 2 h 52"/>
                  <a:gd name="T44" fmla="*/ 17 w 146"/>
                  <a:gd name="T45" fmla="*/ 3 h 52"/>
                  <a:gd name="T46" fmla="*/ 14 w 146"/>
                  <a:gd name="T47" fmla="*/ 5 h 52"/>
                  <a:gd name="T48" fmla="*/ 10 w 146"/>
                  <a:gd name="T49" fmla="*/ 6 h 52"/>
                  <a:gd name="T50" fmla="*/ 7 w 146"/>
                  <a:gd name="T51" fmla="*/ 8 h 52"/>
                  <a:gd name="T52" fmla="*/ 4 w 146"/>
                  <a:gd name="T53" fmla="*/ 10 h 52"/>
                  <a:gd name="T54" fmla="*/ 2 w 146"/>
                  <a:gd name="T55" fmla="*/ 12 h 52"/>
                  <a:gd name="T56" fmla="*/ 0 w 146"/>
                  <a:gd name="T57" fmla="*/ 14 h 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24" name="Freeform 396"/>
              <p:cNvSpPr>
                <a:spLocks/>
              </p:cNvSpPr>
              <p:nvPr/>
            </p:nvSpPr>
            <p:spPr bwMode="auto">
              <a:xfrm>
                <a:off x="1261" y="1252"/>
                <a:ext cx="20" cy="10"/>
              </a:xfrm>
              <a:custGeom>
                <a:avLst/>
                <a:gdLst>
                  <a:gd name="T0" fmla="*/ 20 w 60"/>
                  <a:gd name="T1" fmla="*/ 0 h 31"/>
                  <a:gd name="T2" fmla="*/ 16 w 60"/>
                  <a:gd name="T3" fmla="*/ 0 h 31"/>
                  <a:gd name="T4" fmla="*/ 13 w 60"/>
                  <a:gd name="T5" fmla="*/ 0 h 31"/>
                  <a:gd name="T6" fmla="*/ 10 w 60"/>
                  <a:gd name="T7" fmla="*/ 0 h 31"/>
                  <a:gd name="T8" fmla="*/ 9 w 60"/>
                  <a:gd name="T9" fmla="*/ 0 h 31"/>
                  <a:gd name="T10" fmla="*/ 6 w 60"/>
                  <a:gd name="T11" fmla="*/ 0 h 31"/>
                  <a:gd name="T12" fmla="*/ 3 w 60"/>
                  <a:gd name="T13" fmla="*/ 1 h 31"/>
                  <a:gd name="T14" fmla="*/ 2 w 60"/>
                  <a:gd name="T15" fmla="*/ 1 h 31"/>
                  <a:gd name="T16" fmla="*/ 1 w 60"/>
                  <a:gd name="T17" fmla="*/ 2 h 31"/>
                  <a:gd name="T18" fmla="*/ 0 w 60"/>
                  <a:gd name="T19" fmla="*/ 3 h 31"/>
                  <a:gd name="T20" fmla="*/ 0 w 60"/>
                  <a:gd name="T21" fmla="*/ 4 h 31"/>
                  <a:gd name="T22" fmla="*/ 0 w 60"/>
                  <a:gd name="T23" fmla="*/ 5 h 31"/>
                  <a:gd name="T24" fmla="*/ 1 w 60"/>
                  <a:gd name="T25" fmla="*/ 6 h 31"/>
                  <a:gd name="T26" fmla="*/ 2 w 60"/>
                  <a:gd name="T27" fmla="*/ 7 h 31"/>
                  <a:gd name="T28" fmla="*/ 3 w 60"/>
                  <a:gd name="T29" fmla="*/ 8 h 31"/>
                  <a:gd name="T30" fmla="*/ 4 w 60"/>
                  <a:gd name="T31" fmla="*/ 9 h 31"/>
                  <a:gd name="T32" fmla="*/ 6 w 60"/>
                  <a:gd name="T33" fmla="*/ 9 h 31"/>
                  <a:gd name="T34" fmla="*/ 7 w 60"/>
                  <a:gd name="T35" fmla="*/ 10 h 31"/>
                  <a:gd name="T36" fmla="*/ 9 w 60"/>
                  <a:gd name="T37" fmla="*/ 10 h 31"/>
                  <a:gd name="T38" fmla="*/ 11 w 60"/>
                  <a:gd name="T39" fmla="*/ 10 h 31"/>
                  <a:gd name="T40" fmla="*/ 12 w 60"/>
                  <a:gd name="T41" fmla="*/ 9 h 31"/>
                  <a:gd name="T42" fmla="*/ 14 w 60"/>
                  <a:gd name="T43" fmla="*/ 8 h 31"/>
                  <a:gd name="T44" fmla="*/ 16 w 60"/>
                  <a:gd name="T45" fmla="*/ 6 h 31"/>
                  <a:gd name="T46" fmla="*/ 19 w 60"/>
                  <a:gd name="T47" fmla="*/ 3 h 31"/>
                  <a:gd name="T48" fmla="*/ 20 w 60"/>
                  <a:gd name="T49" fmla="*/ 2 h 31"/>
                  <a:gd name="T50" fmla="*/ 20 w 60"/>
                  <a:gd name="T51" fmla="*/ 0 h 3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25" name="Freeform 397"/>
              <p:cNvSpPr>
                <a:spLocks/>
              </p:cNvSpPr>
              <p:nvPr/>
            </p:nvSpPr>
            <p:spPr bwMode="auto">
              <a:xfrm>
                <a:off x="1730" y="1713"/>
                <a:ext cx="26" cy="20"/>
              </a:xfrm>
              <a:custGeom>
                <a:avLst/>
                <a:gdLst>
                  <a:gd name="T0" fmla="*/ 0 w 80"/>
                  <a:gd name="T1" fmla="*/ 14 h 62"/>
                  <a:gd name="T2" fmla="*/ 0 w 80"/>
                  <a:gd name="T3" fmla="*/ 15 h 62"/>
                  <a:gd name="T4" fmla="*/ 0 w 80"/>
                  <a:gd name="T5" fmla="*/ 16 h 62"/>
                  <a:gd name="T6" fmla="*/ 1 w 80"/>
                  <a:gd name="T7" fmla="*/ 16 h 62"/>
                  <a:gd name="T8" fmla="*/ 1 w 80"/>
                  <a:gd name="T9" fmla="*/ 17 h 62"/>
                  <a:gd name="T10" fmla="*/ 3 w 80"/>
                  <a:gd name="T11" fmla="*/ 18 h 62"/>
                  <a:gd name="T12" fmla="*/ 5 w 80"/>
                  <a:gd name="T13" fmla="*/ 19 h 62"/>
                  <a:gd name="T14" fmla="*/ 9 w 80"/>
                  <a:gd name="T15" fmla="*/ 20 h 62"/>
                  <a:gd name="T16" fmla="*/ 13 w 80"/>
                  <a:gd name="T17" fmla="*/ 20 h 62"/>
                  <a:gd name="T18" fmla="*/ 15 w 80"/>
                  <a:gd name="T19" fmla="*/ 20 h 62"/>
                  <a:gd name="T20" fmla="*/ 16 w 80"/>
                  <a:gd name="T21" fmla="*/ 19 h 62"/>
                  <a:gd name="T22" fmla="*/ 18 w 80"/>
                  <a:gd name="T23" fmla="*/ 18 h 62"/>
                  <a:gd name="T24" fmla="*/ 19 w 80"/>
                  <a:gd name="T25" fmla="*/ 17 h 62"/>
                  <a:gd name="T26" fmla="*/ 21 w 80"/>
                  <a:gd name="T27" fmla="*/ 15 h 62"/>
                  <a:gd name="T28" fmla="*/ 23 w 80"/>
                  <a:gd name="T29" fmla="*/ 12 h 62"/>
                  <a:gd name="T30" fmla="*/ 24 w 80"/>
                  <a:gd name="T31" fmla="*/ 9 h 62"/>
                  <a:gd name="T32" fmla="*/ 25 w 80"/>
                  <a:gd name="T33" fmla="*/ 6 h 62"/>
                  <a:gd name="T34" fmla="*/ 26 w 80"/>
                  <a:gd name="T35" fmla="*/ 3 h 62"/>
                  <a:gd name="T36" fmla="*/ 26 w 80"/>
                  <a:gd name="T37" fmla="*/ 0 h 62"/>
                  <a:gd name="T38" fmla="*/ 23 w 80"/>
                  <a:gd name="T39" fmla="*/ 0 h 62"/>
                  <a:gd name="T40" fmla="*/ 19 w 80"/>
                  <a:gd name="T41" fmla="*/ 1 h 62"/>
                  <a:gd name="T42" fmla="*/ 15 w 80"/>
                  <a:gd name="T43" fmla="*/ 3 h 62"/>
                  <a:gd name="T44" fmla="*/ 11 w 80"/>
                  <a:gd name="T45" fmla="*/ 4 h 62"/>
                  <a:gd name="T46" fmla="*/ 7 w 80"/>
                  <a:gd name="T47" fmla="*/ 6 h 62"/>
                  <a:gd name="T48" fmla="*/ 3 w 80"/>
                  <a:gd name="T49" fmla="*/ 8 h 62"/>
                  <a:gd name="T50" fmla="*/ 2 w 80"/>
                  <a:gd name="T51" fmla="*/ 10 h 62"/>
                  <a:gd name="T52" fmla="*/ 1 w 80"/>
                  <a:gd name="T53" fmla="*/ 11 h 62"/>
                  <a:gd name="T54" fmla="*/ 0 w 80"/>
                  <a:gd name="T55" fmla="*/ 13 h 62"/>
                  <a:gd name="T56" fmla="*/ 0 w 80"/>
                  <a:gd name="T57" fmla="*/ 14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26" name="Freeform 398"/>
              <p:cNvSpPr>
                <a:spLocks/>
              </p:cNvSpPr>
              <p:nvPr/>
            </p:nvSpPr>
            <p:spPr bwMode="auto">
              <a:xfrm>
                <a:off x="1583" y="1674"/>
                <a:ext cx="33" cy="16"/>
              </a:xfrm>
              <a:custGeom>
                <a:avLst/>
                <a:gdLst>
                  <a:gd name="T0" fmla="*/ 25 w 106"/>
                  <a:gd name="T1" fmla="*/ 4 h 49"/>
                  <a:gd name="T2" fmla="*/ 22 w 106"/>
                  <a:gd name="T3" fmla="*/ 4 h 49"/>
                  <a:gd name="T4" fmla="*/ 21 w 106"/>
                  <a:gd name="T5" fmla="*/ 4 h 49"/>
                  <a:gd name="T6" fmla="*/ 18 w 106"/>
                  <a:gd name="T7" fmla="*/ 3 h 49"/>
                  <a:gd name="T8" fmla="*/ 17 w 106"/>
                  <a:gd name="T9" fmla="*/ 2 h 49"/>
                  <a:gd name="T10" fmla="*/ 15 w 106"/>
                  <a:gd name="T11" fmla="*/ 1 h 49"/>
                  <a:gd name="T12" fmla="*/ 13 w 106"/>
                  <a:gd name="T13" fmla="*/ 1 h 49"/>
                  <a:gd name="T14" fmla="*/ 11 w 106"/>
                  <a:gd name="T15" fmla="*/ 0 h 49"/>
                  <a:gd name="T16" fmla="*/ 8 w 106"/>
                  <a:gd name="T17" fmla="*/ 0 h 49"/>
                  <a:gd name="T18" fmla="*/ 5 w 106"/>
                  <a:gd name="T19" fmla="*/ 0 h 49"/>
                  <a:gd name="T20" fmla="*/ 0 w 106"/>
                  <a:gd name="T21" fmla="*/ 0 h 49"/>
                  <a:gd name="T22" fmla="*/ 3 w 106"/>
                  <a:gd name="T23" fmla="*/ 4 h 49"/>
                  <a:gd name="T24" fmla="*/ 5 w 106"/>
                  <a:gd name="T25" fmla="*/ 7 h 49"/>
                  <a:gd name="T26" fmla="*/ 8 w 106"/>
                  <a:gd name="T27" fmla="*/ 9 h 49"/>
                  <a:gd name="T28" fmla="*/ 11 w 106"/>
                  <a:gd name="T29" fmla="*/ 12 h 49"/>
                  <a:gd name="T30" fmla="*/ 13 w 106"/>
                  <a:gd name="T31" fmla="*/ 14 h 49"/>
                  <a:gd name="T32" fmla="*/ 16 w 106"/>
                  <a:gd name="T33" fmla="*/ 15 h 49"/>
                  <a:gd name="T34" fmla="*/ 19 w 106"/>
                  <a:gd name="T35" fmla="*/ 16 h 49"/>
                  <a:gd name="T36" fmla="*/ 22 w 106"/>
                  <a:gd name="T37" fmla="*/ 16 h 49"/>
                  <a:gd name="T38" fmla="*/ 25 w 106"/>
                  <a:gd name="T39" fmla="*/ 16 h 49"/>
                  <a:gd name="T40" fmla="*/ 27 w 106"/>
                  <a:gd name="T41" fmla="*/ 15 h 49"/>
                  <a:gd name="T42" fmla="*/ 30 w 106"/>
                  <a:gd name="T43" fmla="*/ 13 h 49"/>
                  <a:gd name="T44" fmla="*/ 33 w 106"/>
                  <a:gd name="T45" fmla="*/ 10 h 49"/>
                  <a:gd name="T46" fmla="*/ 31 w 106"/>
                  <a:gd name="T47" fmla="*/ 10 h 49"/>
                  <a:gd name="T48" fmla="*/ 31 w 106"/>
                  <a:gd name="T49" fmla="*/ 9 h 49"/>
                  <a:gd name="T50" fmla="*/ 29 w 106"/>
                  <a:gd name="T51" fmla="*/ 8 h 49"/>
                  <a:gd name="T52" fmla="*/ 28 w 106"/>
                  <a:gd name="T53" fmla="*/ 7 h 49"/>
                  <a:gd name="T54" fmla="*/ 27 w 106"/>
                  <a:gd name="T55" fmla="*/ 6 h 49"/>
                  <a:gd name="T56" fmla="*/ 26 w 106"/>
                  <a:gd name="T57" fmla="*/ 5 h 49"/>
                  <a:gd name="T58" fmla="*/ 26 w 106"/>
                  <a:gd name="T59" fmla="*/ 5 h 49"/>
                  <a:gd name="T60" fmla="*/ 25 w 106"/>
                  <a:gd name="T61" fmla="*/ 4 h 4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27" name="Freeform 399"/>
              <p:cNvSpPr>
                <a:spLocks/>
              </p:cNvSpPr>
              <p:nvPr/>
            </p:nvSpPr>
            <p:spPr bwMode="auto">
              <a:xfrm>
                <a:off x="1599" y="1713"/>
                <a:ext cx="15" cy="7"/>
              </a:xfrm>
              <a:custGeom>
                <a:avLst/>
                <a:gdLst>
                  <a:gd name="T0" fmla="*/ 0 w 47"/>
                  <a:gd name="T1" fmla="*/ 6 h 22"/>
                  <a:gd name="T2" fmla="*/ 2 w 47"/>
                  <a:gd name="T3" fmla="*/ 7 h 22"/>
                  <a:gd name="T4" fmla="*/ 4 w 47"/>
                  <a:gd name="T5" fmla="*/ 7 h 22"/>
                  <a:gd name="T6" fmla="*/ 6 w 47"/>
                  <a:gd name="T7" fmla="*/ 7 h 22"/>
                  <a:gd name="T8" fmla="*/ 8 w 47"/>
                  <a:gd name="T9" fmla="*/ 7 h 22"/>
                  <a:gd name="T10" fmla="*/ 11 w 47"/>
                  <a:gd name="T11" fmla="*/ 6 h 22"/>
                  <a:gd name="T12" fmla="*/ 12 w 47"/>
                  <a:gd name="T13" fmla="*/ 5 h 22"/>
                  <a:gd name="T14" fmla="*/ 13 w 47"/>
                  <a:gd name="T15" fmla="*/ 4 h 22"/>
                  <a:gd name="T16" fmla="*/ 14 w 47"/>
                  <a:gd name="T17" fmla="*/ 3 h 22"/>
                  <a:gd name="T18" fmla="*/ 14 w 47"/>
                  <a:gd name="T19" fmla="*/ 2 h 22"/>
                  <a:gd name="T20" fmla="*/ 15 w 47"/>
                  <a:gd name="T21" fmla="*/ 0 h 22"/>
                  <a:gd name="T22" fmla="*/ 0 w 47"/>
                  <a:gd name="T23" fmla="*/ 6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28" name="Freeform 400"/>
              <p:cNvSpPr>
                <a:spLocks/>
              </p:cNvSpPr>
              <p:nvPr/>
            </p:nvSpPr>
            <p:spPr bwMode="auto">
              <a:xfrm>
                <a:off x="1608" y="1742"/>
                <a:ext cx="17" cy="11"/>
              </a:xfrm>
              <a:custGeom>
                <a:avLst/>
                <a:gdLst>
                  <a:gd name="T0" fmla="*/ 17 w 53"/>
                  <a:gd name="T1" fmla="*/ 0 h 32"/>
                  <a:gd name="T2" fmla="*/ 12 w 53"/>
                  <a:gd name="T3" fmla="*/ 3 h 32"/>
                  <a:gd name="T4" fmla="*/ 7 w 53"/>
                  <a:gd name="T5" fmla="*/ 6 h 32"/>
                  <a:gd name="T6" fmla="*/ 4 w 53"/>
                  <a:gd name="T7" fmla="*/ 9 h 32"/>
                  <a:gd name="T8" fmla="*/ 0 w 53"/>
                  <a:gd name="T9" fmla="*/ 11 h 32"/>
                  <a:gd name="T10" fmla="*/ 4 w 53"/>
                  <a:gd name="T11" fmla="*/ 11 h 32"/>
                  <a:gd name="T12" fmla="*/ 8 w 53"/>
                  <a:gd name="T13" fmla="*/ 11 h 32"/>
                  <a:gd name="T14" fmla="*/ 13 w 53"/>
                  <a:gd name="T15" fmla="*/ 11 h 32"/>
                  <a:gd name="T16" fmla="*/ 17 w 53"/>
                  <a:gd name="T17" fmla="*/ 11 h 32"/>
                  <a:gd name="T18" fmla="*/ 17 w 53"/>
                  <a:gd name="T19" fmla="*/ 8 h 32"/>
                  <a:gd name="T20" fmla="*/ 17 w 53"/>
                  <a:gd name="T21" fmla="*/ 6 h 32"/>
                  <a:gd name="T22" fmla="*/ 17 w 53"/>
                  <a:gd name="T23" fmla="*/ 3 h 32"/>
                  <a:gd name="T24" fmla="*/ 17 w 53"/>
                  <a:gd name="T25" fmla="*/ 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29" name="Freeform 401"/>
              <p:cNvSpPr>
                <a:spLocks/>
              </p:cNvSpPr>
              <p:nvPr/>
            </p:nvSpPr>
            <p:spPr bwMode="auto">
              <a:xfrm>
                <a:off x="1450" y="1438"/>
                <a:ext cx="14" cy="12"/>
              </a:xfrm>
              <a:custGeom>
                <a:avLst/>
                <a:gdLst>
                  <a:gd name="T0" fmla="*/ 8 w 46"/>
                  <a:gd name="T1" fmla="*/ 1 h 34"/>
                  <a:gd name="T2" fmla="*/ 0 w 46"/>
                  <a:gd name="T3" fmla="*/ 6 h 34"/>
                  <a:gd name="T4" fmla="*/ 0 w 46"/>
                  <a:gd name="T5" fmla="*/ 12 h 34"/>
                  <a:gd name="T6" fmla="*/ 8 w 46"/>
                  <a:gd name="T7" fmla="*/ 12 h 34"/>
                  <a:gd name="T8" fmla="*/ 9 w 46"/>
                  <a:gd name="T9" fmla="*/ 11 h 34"/>
                  <a:gd name="T10" fmla="*/ 11 w 46"/>
                  <a:gd name="T11" fmla="*/ 10 h 34"/>
                  <a:gd name="T12" fmla="*/ 12 w 46"/>
                  <a:gd name="T13" fmla="*/ 9 h 34"/>
                  <a:gd name="T14" fmla="*/ 13 w 46"/>
                  <a:gd name="T15" fmla="*/ 7 h 34"/>
                  <a:gd name="T16" fmla="*/ 13 w 46"/>
                  <a:gd name="T17" fmla="*/ 6 h 34"/>
                  <a:gd name="T18" fmla="*/ 14 w 46"/>
                  <a:gd name="T19" fmla="*/ 5 h 34"/>
                  <a:gd name="T20" fmla="*/ 14 w 46"/>
                  <a:gd name="T21" fmla="*/ 3 h 34"/>
                  <a:gd name="T22" fmla="*/ 14 w 46"/>
                  <a:gd name="T23" fmla="*/ 1 h 34"/>
                  <a:gd name="T24" fmla="*/ 14 w 46"/>
                  <a:gd name="T25" fmla="*/ 0 h 34"/>
                  <a:gd name="T26" fmla="*/ 13 w 46"/>
                  <a:gd name="T27" fmla="*/ 0 h 34"/>
                  <a:gd name="T28" fmla="*/ 13 w 46"/>
                  <a:gd name="T29" fmla="*/ 0 h 34"/>
                  <a:gd name="T30" fmla="*/ 12 w 46"/>
                  <a:gd name="T31" fmla="*/ 0 h 34"/>
                  <a:gd name="T32" fmla="*/ 10 w 46"/>
                  <a:gd name="T33" fmla="*/ 1 h 34"/>
                  <a:gd name="T34" fmla="*/ 8 w 46"/>
                  <a:gd name="T35" fmla="*/ 1 h 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30" name="Freeform 402"/>
              <p:cNvSpPr>
                <a:spLocks/>
              </p:cNvSpPr>
              <p:nvPr/>
            </p:nvSpPr>
            <p:spPr bwMode="auto">
              <a:xfrm>
                <a:off x="1305" y="1224"/>
                <a:ext cx="16" cy="8"/>
              </a:xfrm>
              <a:custGeom>
                <a:avLst/>
                <a:gdLst>
                  <a:gd name="T0" fmla="*/ 0 w 48"/>
                  <a:gd name="T1" fmla="*/ 8 h 25"/>
                  <a:gd name="T2" fmla="*/ 5 w 48"/>
                  <a:gd name="T3" fmla="*/ 8 h 25"/>
                  <a:gd name="T4" fmla="*/ 9 w 48"/>
                  <a:gd name="T5" fmla="*/ 8 h 25"/>
                  <a:gd name="T6" fmla="*/ 10 w 48"/>
                  <a:gd name="T7" fmla="*/ 8 h 25"/>
                  <a:gd name="T8" fmla="*/ 11 w 48"/>
                  <a:gd name="T9" fmla="*/ 7 h 25"/>
                  <a:gd name="T10" fmla="*/ 12 w 48"/>
                  <a:gd name="T11" fmla="*/ 6 h 25"/>
                  <a:gd name="T12" fmla="*/ 13 w 48"/>
                  <a:gd name="T13" fmla="*/ 5 h 25"/>
                  <a:gd name="T14" fmla="*/ 15 w 48"/>
                  <a:gd name="T15" fmla="*/ 2 h 25"/>
                  <a:gd name="T16" fmla="*/ 16 w 48"/>
                  <a:gd name="T17" fmla="*/ 0 h 25"/>
                  <a:gd name="T18" fmla="*/ 13 w 48"/>
                  <a:gd name="T19" fmla="*/ 0 h 25"/>
                  <a:gd name="T20" fmla="*/ 11 w 48"/>
                  <a:gd name="T21" fmla="*/ 1 h 25"/>
                  <a:gd name="T22" fmla="*/ 9 w 48"/>
                  <a:gd name="T23" fmla="*/ 2 h 25"/>
                  <a:gd name="T24" fmla="*/ 7 w 48"/>
                  <a:gd name="T25" fmla="*/ 3 h 25"/>
                  <a:gd name="T26" fmla="*/ 4 w 48"/>
                  <a:gd name="T27" fmla="*/ 5 h 25"/>
                  <a:gd name="T28" fmla="*/ 0 w 48"/>
                  <a:gd name="T29" fmla="*/ 8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31" name="Freeform 403"/>
              <p:cNvSpPr>
                <a:spLocks/>
              </p:cNvSpPr>
              <p:nvPr/>
            </p:nvSpPr>
            <p:spPr bwMode="auto">
              <a:xfrm>
                <a:off x="1343" y="1188"/>
                <a:ext cx="8" cy="11"/>
              </a:xfrm>
              <a:custGeom>
                <a:avLst/>
                <a:gdLst>
                  <a:gd name="T0" fmla="*/ 0 w 30"/>
                  <a:gd name="T1" fmla="*/ 0 h 37"/>
                  <a:gd name="T2" fmla="*/ 0 w 30"/>
                  <a:gd name="T3" fmla="*/ 11 h 37"/>
                  <a:gd name="T4" fmla="*/ 3 w 30"/>
                  <a:gd name="T5" fmla="*/ 11 h 37"/>
                  <a:gd name="T6" fmla="*/ 5 w 30"/>
                  <a:gd name="T7" fmla="*/ 10 h 37"/>
                  <a:gd name="T8" fmla="*/ 6 w 30"/>
                  <a:gd name="T9" fmla="*/ 10 h 37"/>
                  <a:gd name="T10" fmla="*/ 7 w 30"/>
                  <a:gd name="T11" fmla="*/ 10 h 37"/>
                  <a:gd name="T12" fmla="*/ 7 w 30"/>
                  <a:gd name="T13" fmla="*/ 9 h 37"/>
                  <a:gd name="T14" fmla="*/ 8 w 30"/>
                  <a:gd name="T15" fmla="*/ 8 h 37"/>
                  <a:gd name="T16" fmla="*/ 8 w 30"/>
                  <a:gd name="T17" fmla="*/ 7 h 37"/>
                  <a:gd name="T18" fmla="*/ 8 w 30"/>
                  <a:gd name="T19" fmla="*/ 5 h 37"/>
                  <a:gd name="T20" fmla="*/ 8 w 30"/>
                  <a:gd name="T21" fmla="*/ 3 h 37"/>
                  <a:gd name="T22" fmla="*/ 7 w 30"/>
                  <a:gd name="T23" fmla="*/ 0 h 37"/>
                  <a:gd name="T24" fmla="*/ 0 w 30"/>
                  <a:gd name="T25" fmla="*/ 0 h 3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32" name="Freeform 404"/>
              <p:cNvSpPr>
                <a:spLocks/>
              </p:cNvSpPr>
              <p:nvPr/>
            </p:nvSpPr>
            <p:spPr bwMode="auto">
              <a:xfrm>
                <a:off x="1334" y="1208"/>
                <a:ext cx="36" cy="16"/>
              </a:xfrm>
              <a:custGeom>
                <a:avLst/>
                <a:gdLst>
                  <a:gd name="T0" fmla="*/ 11 w 113"/>
                  <a:gd name="T1" fmla="*/ 1 h 46"/>
                  <a:gd name="T2" fmla="*/ 7 w 113"/>
                  <a:gd name="T3" fmla="*/ 1 h 46"/>
                  <a:gd name="T4" fmla="*/ 4 w 113"/>
                  <a:gd name="T5" fmla="*/ 2 h 46"/>
                  <a:gd name="T6" fmla="*/ 2 w 113"/>
                  <a:gd name="T7" fmla="*/ 2 h 46"/>
                  <a:gd name="T8" fmla="*/ 1 w 113"/>
                  <a:gd name="T9" fmla="*/ 4 h 46"/>
                  <a:gd name="T10" fmla="*/ 0 w 113"/>
                  <a:gd name="T11" fmla="*/ 5 h 46"/>
                  <a:gd name="T12" fmla="*/ 0 w 113"/>
                  <a:gd name="T13" fmla="*/ 7 h 46"/>
                  <a:gd name="T14" fmla="*/ 2 w 113"/>
                  <a:gd name="T15" fmla="*/ 9 h 46"/>
                  <a:gd name="T16" fmla="*/ 3 w 113"/>
                  <a:gd name="T17" fmla="*/ 11 h 46"/>
                  <a:gd name="T18" fmla="*/ 5 w 113"/>
                  <a:gd name="T19" fmla="*/ 13 h 46"/>
                  <a:gd name="T20" fmla="*/ 6 w 113"/>
                  <a:gd name="T21" fmla="*/ 14 h 46"/>
                  <a:gd name="T22" fmla="*/ 8 w 113"/>
                  <a:gd name="T23" fmla="*/ 15 h 46"/>
                  <a:gd name="T24" fmla="*/ 10 w 113"/>
                  <a:gd name="T25" fmla="*/ 16 h 46"/>
                  <a:gd name="T26" fmla="*/ 11 w 113"/>
                  <a:gd name="T27" fmla="*/ 16 h 46"/>
                  <a:gd name="T28" fmla="*/ 13 w 113"/>
                  <a:gd name="T29" fmla="*/ 16 h 46"/>
                  <a:gd name="T30" fmla="*/ 18 w 113"/>
                  <a:gd name="T31" fmla="*/ 16 h 46"/>
                  <a:gd name="T32" fmla="*/ 22 w 113"/>
                  <a:gd name="T33" fmla="*/ 15 h 46"/>
                  <a:gd name="T34" fmla="*/ 24 w 113"/>
                  <a:gd name="T35" fmla="*/ 14 h 46"/>
                  <a:gd name="T36" fmla="*/ 26 w 113"/>
                  <a:gd name="T37" fmla="*/ 13 h 46"/>
                  <a:gd name="T38" fmla="*/ 28 w 113"/>
                  <a:gd name="T39" fmla="*/ 13 h 46"/>
                  <a:gd name="T40" fmla="*/ 29 w 113"/>
                  <a:gd name="T41" fmla="*/ 11 h 46"/>
                  <a:gd name="T42" fmla="*/ 32 w 113"/>
                  <a:gd name="T43" fmla="*/ 9 h 46"/>
                  <a:gd name="T44" fmla="*/ 34 w 113"/>
                  <a:gd name="T45" fmla="*/ 7 h 46"/>
                  <a:gd name="T46" fmla="*/ 35 w 113"/>
                  <a:gd name="T47" fmla="*/ 4 h 46"/>
                  <a:gd name="T48" fmla="*/ 36 w 113"/>
                  <a:gd name="T49" fmla="*/ 1 h 46"/>
                  <a:gd name="T50" fmla="*/ 32 w 113"/>
                  <a:gd name="T51" fmla="*/ 0 h 46"/>
                  <a:gd name="T52" fmla="*/ 28 w 113"/>
                  <a:gd name="T53" fmla="*/ 0 h 46"/>
                  <a:gd name="T54" fmla="*/ 24 w 113"/>
                  <a:gd name="T55" fmla="*/ 0 h 46"/>
                  <a:gd name="T56" fmla="*/ 21 w 113"/>
                  <a:gd name="T57" fmla="*/ 0 h 46"/>
                  <a:gd name="T58" fmla="*/ 15 w 113"/>
                  <a:gd name="T59" fmla="*/ 1 h 46"/>
                  <a:gd name="T60" fmla="*/ 11 w 113"/>
                  <a:gd name="T61" fmla="*/ 1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33" name="Freeform 405"/>
              <p:cNvSpPr>
                <a:spLocks/>
              </p:cNvSpPr>
              <p:nvPr/>
            </p:nvSpPr>
            <p:spPr bwMode="auto">
              <a:xfrm>
                <a:off x="1365" y="1201"/>
                <a:ext cx="49" cy="28"/>
              </a:xfrm>
              <a:custGeom>
                <a:avLst/>
                <a:gdLst>
                  <a:gd name="T0" fmla="*/ 0 w 153"/>
                  <a:gd name="T1" fmla="*/ 27 h 82"/>
                  <a:gd name="T2" fmla="*/ 1 w 153"/>
                  <a:gd name="T3" fmla="*/ 28 h 82"/>
                  <a:gd name="T4" fmla="*/ 2 w 153"/>
                  <a:gd name="T5" fmla="*/ 28 h 82"/>
                  <a:gd name="T6" fmla="*/ 3 w 153"/>
                  <a:gd name="T7" fmla="*/ 28 h 82"/>
                  <a:gd name="T8" fmla="*/ 4 w 153"/>
                  <a:gd name="T9" fmla="*/ 28 h 82"/>
                  <a:gd name="T10" fmla="*/ 7 w 153"/>
                  <a:gd name="T11" fmla="*/ 27 h 82"/>
                  <a:gd name="T12" fmla="*/ 11 w 153"/>
                  <a:gd name="T13" fmla="*/ 27 h 82"/>
                  <a:gd name="T14" fmla="*/ 13 w 153"/>
                  <a:gd name="T15" fmla="*/ 27 h 82"/>
                  <a:gd name="T16" fmla="*/ 15 w 153"/>
                  <a:gd name="T17" fmla="*/ 27 h 82"/>
                  <a:gd name="T18" fmla="*/ 18 w 153"/>
                  <a:gd name="T19" fmla="*/ 26 h 82"/>
                  <a:gd name="T20" fmla="*/ 21 w 153"/>
                  <a:gd name="T21" fmla="*/ 25 h 82"/>
                  <a:gd name="T22" fmla="*/ 27 w 153"/>
                  <a:gd name="T23" fmla="*/ 23 h 82"/>
                  <a:gd name="T24" fmla="*/ 33 w 153"/>
                  <a:gd name="T25" fmla="*/ 20 h 82"/>
                  <a:gd name="T26" fmla="*/ 36 w 153"/>
                  <a:gd name="T27" fmla="*/ 18 h 82"/>
                  <a:gd name="T28" fmla="*/ 39 w 153"/>
                  <a:gd name="T29" fmla="*/ 17 h 82"/>
                  <a:gd name="T30" fmla="*/ 41 w 153"/>
                  <a:gd name="T31" fmla="*/ 15 h 82"/>
                  <a:gd name="T32" fmla="*/ 44 w 153"/>
                  <a:gd name="T33" fmla="*/ 13 h 82"/>
                  <a:gd name="T34" fmla="*/ 45 w 153"/>
                  <a:gd name="T35" fmla="*/ 11 h 82"/>
                  <a:gd name="T36" fmla="*/ 47 w 153"/>
                  <a:gd name="T37" fmla="*/ 9 h 82"/>
                  <a:gd name="T38" fmla="*/ 48 w 153"/>
                  <a:gd name="T39" fmla="*/ 6 h 82"/>
                  <a:gd name="T40" fmla="*/ 49 w 153"/>
                  <a:gd name="T41" fmla="*/ 4 h 82"/>
                  <a:gd name="T42" fmla="*/ 43 w 153"/>
                  <a:gd name="T43" fmla="*/ 3 h 82"/>
                  <a:gd name="T44" fmla="*/ 37 w 153"/>
                  <a:gd name="T45" fmla="*/ 1 h 82"/>
                  <a:gd name="T46" fmla="*/ 31 w 153"/>
                  <a:gd name="T47" fmla="*/ 0 h 82"/>
                  <a:gd name="T48" fmla="*/ 25 w 153"/>
                  <a:gd name="T49" fmla="*/ 0 h 82"/>
                  <a:gd name="T50" fmla="*/ 22 w 153"/>
                  <a:gd name="T51" fmla="*/ 0 h 82"/>
                  <a:gd name="T52" fmla="*/ 19 w 153"/>
                  <a:gd name="T53" fmla="*/ 0 h 82"/>
                  <a:gd name="T54" fmla="*/ 17 w 153"/>
                  <a:gd name="T55" fmla="*/ 1 h 82"/>
                  <a:gd name="T56" fmla="*/ 14 w 153"/>
                  <a:gd name="T57" fmla="*/ 1 h 82"/>
                  <a:gd name="T58" fmla="*/ 12 w 153"/>
                  <a:gd name="T59" fmla="*/ 2 h 82"/>
                  <a:gd name="T60" fmla="*/ 11 w 153"/>
                  <a:gd name="T61" fmla="*/ 3 h 82"/>
                  <a:gd name="T62" fmla="*/ 10 w 153"/>
                  <a:gd name="T63" fmla="*/ 5 h 82"/>
                  <a:gd name="T64" fmla="*/ 8 w 153"/>
                  <a:gd name="T65" fmla="*/ 6 h 82"/>
                  <a:gd name="T66" fmla="*/ 10 w 153"/>
                  <a:gd name="T67" fmla="*/ 8 h 82"/>
                  <a:gd name="T68" fmla="*/ 12 w 153"/>
                  <a:gd name="T69" fmla="*/ 10 h 82"/>
                  <a:gd name="T70" fmla="*/ 12 w 153"/>
                  <a:gd name="T71" fmla="*/ 11 h 82"/>
                  <a:gd name="T72" fmla="*/ 13 w 153"/>
                  <a:gd name="T73" fmla="*/ 12 h 82"/>
                  <a:gd name="T74" fmla="*/ 14 w 153"/>
                  <a:gd name="T75" fmla="*/ 12 h 82"/>
                  <a:gd name="T76" fmla="*/ 15 w 153"/>
                  <a:gd name="T77" fmla="*/ 12 h 82"/>
                  <a:gd name="T78" fmla="*/ 13 w 153"/>
                  <a:gd name="T79" fmla="*/ 14 h 82"/>
                  <a:gd name="T80" fmla="*/ 11 w 153"/>
                  <a:gd name="T81" fmla="*/ 16 h 82"/>
                  <a:gd name="T82" fmla="*/ 9 w 153"/>
                  <a:gd name="T83" fmla="*/ 18 h 82"/>
                  <a:gd name="T84" fmla="*/ 7 w 153"/>
                  <a:gd name="T85" fmla="*/ 19 h 82"/>
                  <a:gd name="T86" fmla="*/ 6 w 153"/>
                  <a:gd name="T87" fmla="*/ 22 h 82"/>
                  <a:gd name="T88" fmla="*/ 4 w 153"/>
                  <a:gd name="T89" fmla="*/ 24 h 82"/>
                  <a:gd name="T90" fmla="*/ 2 w 153"/>
                  <a:gd name="T91" fmla="*/ 26 h 82"/>
                  <a:gd name="T92" fmla="*/ 0 w 153"/>
                  <a:gd name="T93" fmla="*/ 27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34" name="Freeform 406"/>
              <p:cNvSpPr>
                <a:spLocks/>
              </p:cNvSpPr>
              <p:nvPr/>
            </p:nvSpPr>
            <p:spPr bwMode="auto">
              <a:xfrm>
                <a:off x="1414" y="1217"/>
                <a:ext cx="29" cy="17"/>
              </a:xfrm>
              <a:custGeom>
                <a:avLst/>
                <a:gdLst>
                  <a:gd name="T0" fmla="*/ 0 w 86"/>
                  <a:gd name="T1" fmla="*/ 13 h 50"/>
                  <a:gd name="T2" fmla="*/ 2 w 86"/>
                  <a:gd name="T3" fmla="*/ 14 h 50"/>
                  <a:gd name="T4" fmla="*/ 4 w 86"/>
                  <a:gd name="T5" fmla="*/ 15 h 50"/>
                  <a:gd name="T6" fmla="*/ 5 w 86"/>
                  <a:gd name="T7" fmla="*/ 16 h 50"/>
                  <a:gd name="T8" fmla="*/ 8 w 86"/>
                  <a:gd name="T9" fmla="*/ 16 h 50"/>
                  <a:gd name="T10" fmla="*/ 12 w 86"/>
                  <a:gd name="T11" fmla="*/ 17 h 50"/>
                  <a:gd name="T12" fmla="*/ 16 w 86"/>
                  <a:gd name="T13" fmla="*/ 17 h 50"/>
                  <a:gd name="T14" fmla="*/ 20 w 86"/>
                  <a:gd name="T15" fmla="*/ 17 h 50"/>
                  <a:gd name="T16" fmla="*/ 23 w 86"/>
                  <a:gd name="T17" fmla="*/ 16 h 50"/>
                  <a:gd name="T18" fmla="*/ 25 w 86"/>
                  <a:gd name="T19" fmla="*/ 16 h 50"/>
                  <a:gd name="T20" fmla="*/ 27 w 86"/>
                  <a:gd name="T21" fmla="*/ 15 h 50"/>
                  <a:gd name="T22" fmla="*/ 28 w 86"/>
                  <a:gd name="T23" fmla="*/ 14 h 50"/>
                  <a:gd name="T24" fmla="*/ 28 w 86"/>
                  <a:gd name="T25" fmla="*/ 13 h 50"/>
                  <a:gd name="T26" fmla="*/ 29 w 86"/>
                  <a:gd name="T27" fmla="*/ 11 h 50"/>
                  <a:gd name="T28" fmla="*/ 29 w 86"/>
                  <a:gd name="T29" fmla="*/ 9 h 50"/>
                  <a:gd name="T30" fmla="*/ 29 w 86"/>
                  <a:gd name="T31" fmla="*/ 6 h 50"/>
                  <a:gd name="T32" fmla="*/ 28 w 86"/>
                  <a:gd name="T33" fmla="*/ 3 h 50"/>
                  <a:gd name="T34" fmla="*/ 28 w 86"/>
                  <a:gd name="T35" fmla="*/ 2 h 50"/>
                  <a:gd name="T36" fmla="*/ 27 w 86"/>
                  <a:gd name="T37" fmla="*/ 2 h 50"/>
                  <a:gd name="T38" fmla="*/ 26 w 86"/>
                  <a:gd name="T39" fmla="*/ 1 h 50"/>
                  <a:gd name="T40" fmla="*/ 25 w 86"/>
                  <a:gd name="T41" fmla="*/ 0 h 50"/>
                  <a:gd name="T42" fmla="*/ 0 w 86"/>
                  <a:gd name="T43" fmla="*/ 13 h 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35" name="Freeform 407"/>
              <p:cNvSpPr>
                <a:spLocks/>
              </p:cNvSpPr>
              <p:nvPr/>
            </p:nvSpPr>
            <p:spPr bwMode="auto">
              <a:xfrm>
                <a:off x="1379" y="1163"/>
                <a:ext cx="55" cy="25"/>
              </a:xfrm>
              <a:custGeom>
                <a:avLst/>
                <a:gdLst>
                  <a:gd name="T0" fmla="*/ 38 w 172"/>
                  <a:gd name="T1" fmla="*/ 21 h 74"/>
                  <a:gd name="T2" fmla="*/ 35 w 172"/>
                  <a:gd name="T3" fmla="*/ 21 h 74"/>
                  <a:gd name="T4" fmla="*/ 32 w 172"/>
                  <a:gd name="T5" fmla="*/ 21 h 74"/>
                  <a:gd name="T6" fmla="*/ 29 w 172"/>
                  <a:gd name="T7" fmla="*/ 21 h 74"/>
                  <a:gd name="T8" fmla="*/ 26 w 172"/>
                  <a:gd name="T9" fmla="*/ 21 h 74"/>
                  <a:gd name="T10" fmla="*/ 19 w 172"/>
                  <a:gd name="T11" fmla="*/ 25 h 74"/>
                  <a:gd name="T12" fmla="*/ 11 w 172"/>
                  <a:gd name="T13" fmla="*/ 25 h 74"/>
                  <a:gd name="T14" fmla="*/ 12 w 172"/>
                  <a:gd name="T15" fmla="*/ 21 h 74"/>
                  <a:gd name="T16" fmla="*/ 12 w 172"/>
                  <a:gd name="T17" fmla="*/ 17 h 74"/>
                  <a:gd name="T18" fmla="*/ 10 w 172"/>
                  <a:gd name="T19" fmla="*/ 17 h 74"/>
                  <a:gd name="T20" fmla="*/ 7 w 172"/>
                  <a:gd name="T21" fmla="*/ 16 h 74"/>
                  <a:gd name="T22" fmla="*/ 5 w 172"/>
                  <a:gd name="T23" fmla="*/ 16 h 74"/>
                  <a:gd name="T24" fmla="*/ 3 w 172"/>
                  <a:gd name="T25" fmla="*/ 15 h 74"/>
                  <a:gd name="T26" fmla="*/ 2 w 172"/>
                  <a:gd name="T27" fmla="*/ 14 h 74"/>
                  <a:gd name="T28" fmla="*/ 1 w 172"/>
                  <a:gd name="T29" fmla="*/ 13 h 74"/>
                  <a:gd name="T30" fmla="*/ 0 w 172"/>
                  <a:gd name="T31" fmla="*/ 12 h 74"/>
                  <a:gd name="T32" fmla="*/ 0 w 172"/>
                  <a:gd name="T33" fmla="*/ 10 h 74"/>
                  <a:gd name="T34" fmla="*/ 0 w 172"/>
                  <a:gd name="T35" fmla="*/ 9 h 74"/>
                  <a:gd name="T36" fmla="*/ 1 w 172"/>
                  <a:gd name="T37" fmla="*/ 7 h 74"/>
                  <a:gd name="T38" fmla="*/ 2 w 172"/>
                  <a:gd name="T39" fmla="*/ 6 h 74"/>
                  <a:gd name="T40" fmla="*/ 3 w 172"/>
                  <a:gd name="T41" fmla="*/ 5 h 74"/>
                  <a:gd name="T42" fmla="*/ 4 w 172"/>
                  <a:gd name="T43" fmla="*/ 3 h 74"/>
                  <a:gd name="T44" fmla="*/ 6 w 172"/>
                  <a:gd name="T45" fmla="*/ 2 h 74"/>
                  <a:gd name="T46" fmla="*/ 8 w 172"/>
                  <a:gd name="T47" fmla="*/ 2 h 74"/>
                  <a:gd name="T48" fmla="*/ 9 w 172"/>
                  <a:gd name="T49" fmla="*/ 1 h 74"/>
                  <a:gd name="T50" fmla="*/ 13 w 172"/>
                  <a:gd name="T51" fmla="*/ 0 h 74"/>
                  <a:gd name="T52" fmla="*/ 18 w 172"/>
                  <a:gd name="T53" fmla="*/ 0 h 74"/>
                  <a:gd name="T54" fmla="*/ 22 w 172"/>
                  <a:gd name="T55" fmla="*/ 0 h 74"/>
                  <a:gd name="T56" fmla="*/ 26 w 172"/>
                  <a:gd name="T57" fmla="*/ 0 h 74"/>
                  <a:gd name="T58" fmla="*/ 30 w 172"/>
                  <a:gd name="T59" fmla="*/ 0 h 74"/>
                  <a:gd name="T60" fmla="*/ 34 w 172"/>
                  <a:gd name="T61" fmla="*/ 1 h 74"/>
                  <a:gd name="T62" fmla="*/ 37 w 172"/>
                  <a:gd name="T63" fmla="*/ 2 h 74"/>
                  <a:gd name="T64" fmla="*/ 41 w 172"/>
                  <a:gd name="T65" fmla="*/ 4 h 74"/>
                  <a:gd name="T66" fmla="*/ 44 w 172"/>
                  <a:gd name="T67" fmla="*/ 6 h 74"/>
                  <a:gd name="T68" fmla="*/ 48 w 172"/>
                  <a:gd name="T69" fmla="*/ 7 h 74"/>
                  <a:gd name="T70" fmla="*/ 51 w 172"/>
                  <a:gd name="T71" fmla="*/ 8 h 74"/>
                  <a:gd name="T72" fmla="*/ 55 w 172"/>
                  <a:gd name="T73" fmla="*/ 8 h 74"/>
                  <a:gd name="T74" fmla="*/ 55 w 172"/>
                  <a:gd name="T75" fmla="*/ 15 h 74"/>
                  <a:gd name="T76" fmla="*/ 54 w 172"/>
                  <a:gd name="T77" fmla="*/ 16 h 74"/>
                  <a:gd name="T78" fmla="*/ 53 w 172"/>
                  <a:gd name="T79" fmla="*/ 18 h 74"/>
                  <a:gd name="T80" fmla="*/ 51 w 172"/>
                  <a:gd name="T81" fmla="*/ 19 h 74"/>
                  <a:gd name="T82" fmla="*/ 51 w 172"/>
                  <a:gd name="T83" fmla="*/ 20 h 74"/>
                  <a:gd name="T84" fmla="*/ 49 w 172"/>
                  <a:gd name="T85" fmla="*/ 21 h 74"/>
                  <a:gd name="T86" fmla="*/ 48 w 172"/>
                  <a:gd name="T87" fmla="*/ 21 h 74"/>
                  <a:gd name="T88" fmla="*/ 47 w 172"/>
                  <a:gd name="T89" fmla="*/ 22 h 74"/>
                  <a:gd name="T90" fmla="*/ 45 w 172"/>
                  <a:gd name="T91" fmla="*/ 22 h 74"/>
                  <a:gd name="T92" fmla="*/ 42 w 172"/>
                  <a:gd name="T93" fmla="*/ 22 h 74"/>
                  <a:gd name="T94" fmla="*/ 39 w 172"/>
                  <a:gd name="T95" fmla="*/ 21 h 74"/>
                  <a:gd name="T96" fmla="*/ 36 w 172"/>
                  <a:gd name="T97" fmla="*/ 20 h 74"/>
                  <a:gd name="T98" fmla="*/ 32 w 172"/>
                  <a:gd name="T99" fmla="*/ 19 h 74"/>
                  <a:gd name="T100" fmla="*/ 34 w 172"/>
                  <a:gd name="T101" fmla="*/ 19 h 74"/>
                  <a:gd name="T102" fmla="*/ 38 w 172"/>
                  <a:gd name="T103" fmla="*/ 21 h 7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36" name="Freeform 408"/>
              <p:cNvSpPr>
                <a:spLocks/>
              </p:cNvSpPr>
              <p:nvPr/>
            </p:nvSpPr>
            <p:spPr bwMode="auto">
              <a:xfrm>
                <a:off x="1450" y="1171"/>
                <a:ext cx="38" cy="17"/>
              </a:xfrm>
              <a:custGeom>
                <a:avLst/>
                <a:gdLst>
                  <a:gd name="T0" fmla="*/ 9 w 120"/>
                  <a:gd name="T1" fmla="*/ 17 h 49"/>
                  <a:gd name="T2" fmla="*/ 15 w 120"/>
                  <a:gd name="T3" fmla="*/ 17 h 49"/>
                  <a:gd name="T4" fmla="*/ 20 w 120"/>
                  <a:gd name="T5" fmla="*/ 17 h 49"/>
                  <a:gd name="T6" fmla="*/ 25 w 120"/>
                  <a:gd name="T7" fmla="*/ 16 h 49"/>
                  <a:gd name="T8" fmla="*/ 29 w 120"/>
                  <a:gd name="T9" fmla="*/ 15 h 49"/>
                  <a:gd name="T10" fmla="*/ 30 w 120"/>
                  <a:gd name="T11" fmla="*/ 14 h 49"/>
                  <a:gd name="T12" fmla="*/ 32 w 120"/>
                  <a:gd name="T13" fmla="*/ 13 h 49"/>
                  <a:gd name="T14" fmla="*/ 33 w 120"/>
                  <a:gd name="T15" fmla="*/ 12 h 49"/>
                  <a:gd name="T16" fmla="*/ 34 w 120"/>
                  <a:gd name="T17" fmla="*/ 11 h 49"/>
                  <a:gd name="T18" fmla="*/ 36 w 120"/>
                  <a:gd name="T19" fmla="*/ 8 h 49"/>
                  <a:gd name="T20" fmla="*/ 38 w 120"/>
                  <a:gd name="T21" fmla="*/ 4 h 49"/>
                  <a:gd name="T22" fmla="*/ 32 w 120"/>
                  <a:gd name="T23" fmla="*/ 2 h 49"/>
                  <a:gd name="T24" fmla="*/ 27 w 120"/>
                  <a:gd name="T25" fmla="*/ 1 h 49"/>
                  <a:gd name="T26" fmla="*/ 21 w 120"/>
                  <a:gd name="T27" fmla="*/ 0 h 49"/>
                  <a:gd name="T28" fmla="*/ 16 w 120"/>
                  <a:gd name="T29" fmla="*/ 0 h 49"/>
                  <a:gd name="T30" fmla="*/ 11 w 120"/>
                  <a:gd name="T31" fmla="*/ 0 h 49"/>
                  <a:gd name="T32" fmla="*/ 6 w 120"/>
                  <a:gd name="T33" fmla="*/ 1 h 49"/>
                  <a:gd name="T34" fmla="*/ 3 w 120"/>
                  <a:gd name="T35" fmla="*/ 1 h 49"/>
                  <a:gd name="T36" fmla="*/ 0 w 120"/>
                  <a:gd name="T37" fmla="*/ 2 h 49"/>
                  <a:gd name="T38" fmla="*/ 0 w 120"/>
                  <a:gd name="T39" fmla="*/ 10 h 49"/>
                  <a:gd name="T40" fmla="*/ 1 w 120"/>
                  <a:gd name="T41" fmla="*/ 12 h 49"/>
                  <a:gd name="T42" fmla="*/ 2 w 120"/>
                  <a:gd name="T43" fmla="*/ 13 h 49"/>
                  <a:gd name="T44" fmla="*/ 3 w 120"/>
                  <a:gd name="T45" fmla="*/ 14 h 49"/>
                  <a:gd name="T46" fmla="*/ 4 w 120"/>
                  <a:gd name="T47" fmla="*/ 16 h 49"/>
                  <a:gd name="T48" fmla="*/ 6 w 120"/>
                  <a:gd name="T49" fmla="*/ 17 h 49"/>
                  <a:gd name="T50" fmla="*/ 9 w 120"/>
                  <a:gd name="T51" fmla="*/ 17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37" name="Freeform 409"/>
              <p:cNvSpPr>
                <a:spLocks/>
              </p:cNvSpPr>
              <p:nvPr/>
            </p:nvSpPr>
            <p:spPr bwMode="auto">
              <a:xfrm>
                <a:off x="1441" y="1194"/>
                <a:ext cx="26" cy="19"/>
              </a:xfrm>
              <a:custGeom>
                <a:avLst/>
                <a:gdLst>
                  <a:gd name="T0" fmla="*/ 10 w 85"/>
                  <a:gd name="T1" fmla="*/ 0 h 61"/>
                  <a:gd name="T2" fmla="*/ 7 w 85"/>
                  <a:gd name="T3" fmla="*/ 2 h 61"/>
                  <a:gd name="T4" fmla="*/ 3 w 85"/>
                  <a:gd name="T5" fmla="*/ 4 h 61"/>
                  <a:gd name="T6" fmla="*/ 2 w 85"/>
                  <a:gd name="T7" fmla="*/ 5 h 61"/>
                  <a:gd name="T8" fmla="*/ 1 w 85"/>
                  <a:gd name="T9" fmla="*/ 7 h 61"/>
                  <a:gd name="T10" fmla="*/ 0 w 85"/>
                  <a:gd name="T11" fmla="*/ 8 h 61"/>
                  <a:gd name="T12" fmla="*/ 0 w 85"/>
                  <a:gd name="T13" fmla="*/ 10 h 61"/>
                  <a:gd name="T14" fmla="*/ 0 w 85"/>
                  <a:gd name="T15" fmla="*/ 11 h 61"/>
                  <a:gd name="T16" fmla="*/ 0 w 85"/>
                  <a:gd name="T17" fmla="*/ 12 h 61"/>
                  <a:gd name="T18" fmla="*/ 1 w 85"/>
                  <a:gd name="T19" fmla="*/ 12 h 61"/>
                  <a:gd name="T20" fmla="*/ 2 w 85"/>
                  <a:gd name="T21" fmla="*/ 13 h 61"/>
                  <a:gd name="T22" fmla="*/ 3 w 85"/>
                  <a:gd name="T23" fmla="*/ 15 h 61"/>
                  <a:gd name="T24" fmla="*/ 6 w 85"/>
                  <a:gd name="T25" fmla="*/ 17 h 61"/>
                  <a:gd name="T26" fmla="*/ 8 w 85"/>
                  <a:gd name="T27" fmla="*/ 17 h 61"/>
                  <a:gd name="T28" fmla="*/ 11 w 85"/>
                  <a:gd name="T29" fmla="*/ 18 h 61"/>
                  <a:gd name="T30" fmla="*/ 14 w 85"/>
                  <a:gd name="T31" fmla="*/ 19 h 61"/>
                  <a:gd name="T32" fmla="*/ 16 w 85"/>
                  <a:gd name="T33" fmla="*/ 19 h 61"/>
                  <a:gd name="T34" fmla="*/ 17 w 85"/>
                  <a:gd name="T35" fmla="*/ 19 h 61"/>
                  <a:gd name="T36" fmla="*/ 18 w 85"/>
                  <a:gd name="T37" fmla="*/ 19 h 61"/>
                  <a:gd name="T38" fmla="*/ 19 w 85"/>
                  <a:gd name="T39" fmla="*/ 18 h 61"/>
                  <a:gd name="T40" fmla="*/ 20 w 85"/>
                  <a:gd name="T41" fmla="*/ 18 h 61"/>
                  <a:gd name="T42" fmla="*/ 22 w 85"/>
                  <a:gd name="T43" fmla="*/ 16 h 61"/>
                  <a:gd name="T44" fmla="*/ 24 w 85"/>
                  <a:gd name="T45" fmla="*/ 15 h 61"/>
                  <a:gd name="T46" fmla="*/ 24 w 85"/>
                  <a:gd name="T47" fmla="*/ 12 h 61"/>
                  <a:gd name="T48" fmla="*/ 25 w 85"/>
                  <a:gd name="T49" fmla="*/ 10 h 61"/>
                  <a:gd name="T50" fmla="*/ 26 w 85"/>
                  <a:gd name="T51" fmla="*/ 8 h 61"/>
                  <a:gd name="T52" fmla="*/ 26 w 85"/>
                  <a:gd name="T53" fmla="*/ 6 h 61"/>
                  <a:gd name="T54" fmla="*/ 10 w 85"/>
                  <a:gd name="T55" fmla="*/ 0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38" name="Freeform 410"/>
              <p:cNvSpPr>
                <a:spLocks/>
              </p:cNvSpPr>
              <p:nvPr/>
            </p:nvSpPr>
            <p:spPr bwMode="auto">
              <a:xfrm>
                <a:off x="1254" y="1188"/>
                <a:ext cx="31" cy="6"/>
              </a:xfrm>
              <a:custGeom>
                <a:avLst/>
                <a:gdLst>
                  <a:gd name="T0" fmla="*/ 0 w 100"/>
                  <a:gd name="T1" fmla="*/ 2 h 19"/>
                  <a:gd name="T2" fmla="*/ 2 w 100"/>
                  <a:gd name="T3" fmla="*/ 3 h 19"/>
                  <a:gd name="T4" fmla="*/ 4 w 100"/>
                  <a:gd name="T5" fmla="*/ 5 h 19"/>
                  <a:gd name="T6" fmla="*/ 7 w 100"/>
                  <a:gd name="T7" fmla="*/ 6 h 19"/>
                  <a:gd name="T8" fmla="*/ 8 w 100"/>
                  <a:gd name="T9" fmla="*/ 6 h 19"/>
                  <a:gd name="T10" fmla="*/ 31 w 100"/>
                  <a:gd name="T11" fmla="*/ 2 h 19"/>
                  <a:gd name="T12" fmla="*/ 23 w 100"/>
                  <a:gd name="T13" fmla="*/ 1 h 19"/>
                  <a:gd name="T14" fmla="*/ 15 w 100"/>
                  <a:gd name="T15" fmla="*/ 0 h 19"/>
                  <a:gd name="T16" fmla="*/ 11 w 100"/>
                  <a:gd name="T17" fmla="*/ 0 h 19"/>
                  <a:gd name="T18" fmla="*/ 7 w 100"/>
                  <a:gd name="T19" fmla="*/ 0 h 19"/>
                  <a:gd name="T20" fmla="*/ 4 w 100"/>
                  <a:gd name="T21" fmla="*/ 1 h 19"/>
                  <a:gd name="T22" fmla="*/ 0 w 100"/>
                  <a:gd name="T23" fmla="*/ 2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39" name="Freeform 411"/>
              <p:cNvSpPr>
                <a:spLocks/>
              </p:cNvSpPr>
              <p:nvPr/>
            </p:nvSpPr>
            <p:spPr bwMode="auto">
              <a:xfrm>
                <a:off x="1272" y="1168"/>
                <a:ext cx="53" cy="15"/>
              </a:xfrm>
              <a:custGeom>
                <a:avLst/>
                <a:gdLst>
                  <a:gd name="T0" fmla="*/ 0 w 166"/>
                  <a:gd name="T1" fmla="*/ 9 h 45"/>
                  <a:gd name="T2" fmla="*/ 0 w 166"/>
                  <a:gd name="T3" fmla="*/ 10 h 45"/>
                  <a:gd name="T4" fmla="*/ 1 w 166"/>
                  <a:gd name="T5" fmla="*/ 10 h 45"/>
                  <a:gd name="T6" fmla="*/ 3 w 166"/>
                  <a:gd name="T7" fmla="*/ 11 h 45"/>
                  <a:gd name="T8" fmla="*/ 4 w 166"/>
                  <a:gd name="T9" fmla="*/ 12 h 45"/>
                  <a:gd name="T10" fmla="*/ 9 w 166"/>
                  <a:gd name="T11" fmla="*/ 13 h 45"/>
                  <a:gd name="T12" fmla="*/ 14 w 166"/>
                  <a:gd name="T13" fmla="*/ 14 h 45"/>
                  <a:gd name="T14" fmla="*/ 24 w 166"/>
                  <a:gd name="T15" fmla="*/ 15 h 45"/>
                  <a:gd name="T16" fmla="*/ 29 w 166"/>
                  <a:gd name="T17" fmla="*/ 15 h 45"/>
                  <a:gd name="T18" fmla="*/ 53 w 166"/>
                  <a:gd name="T19" fmla="*/ 9 h 45"/>
                  <a:gd name="T20" fmla="*/ 50 w 166"/>
                  <a:gd name="T21" fmla="*/ 8 h 45"/>
                  <a:gd name="T22" fmla="*/ 44 w 166"/>
                  <a:gd name="T23" fmla="*/ 6 h 45"/>
                  <a:gd name="T24" fmla="*/ 35 w 166"/>
                  <a:gd name="T25" fmla="*/ 4 h 45"/>
                  <a:gd name="T26" fmla="*/ 26 w 166"/>
                  <a:gd name="T27" fmla="*/ 1 h 45"/>
                  <a:gd name="T28" fmla="*/ 21 w 166"/>
                  <a:gd name="T29" fmla="*/ 1 h 45"/>
                  <a:gd name="T30" fmla="*/ 16 w 166"/>
                  <a:gd name="T31" fmla="*/ 0 h 45"/>
                  <a:gd name="T32" fmla="*/ 11 w 166"/>
                  <a:gd name="T33" fmla="*/ 0 h 45"/>
                  <a:gd name="T34" fmla="*/ 8 w 166"/>
                  <a:gd name="T35" fmla="*/ 1 h 45"/>
                  <a:gd name="T36" fmla="*/ 6 w 166"/>
                  <a:gd name="T37" fmla="*/ 1 h 45"/>
                  <a:gd name="T38" fmla="*/ 4 w 166"/>
                  <a:gd name="T39" fmla="*/ 2 h 45"/>
                  <a:gd name="T40" fmla="*/ 3 w 166"/>
                  <a:gd name="T41" fmla="*/ 2 h 45"/>
                  <a:gd name="T42" fmla="*/ 2 w 166"/>
                  <a:gd name="T43" fmla="*/ 3 h 45"/>
                  <a:gd name="T44" fmla="*/ 1 w 166"/>
                  <a:gd name="T45" fmla="*/ 4 h 45"/>
                  <a:gd name="T46" fmla="*/ 0 w 166"/>
                  <a:gd name="T47" fmla="*/ 6 h 45"/>
                  <a:gd name="T48" fmla="*/ 0 w 166"/>
                  <a:gd name="T49" fmla="*/ 7 h 45"/>
                  <a:gd name="T50" fmla="*/ 0 w 166"/>
                  <a:gd name="T51" fmla="*/ 9 h 4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40" name="Freeform 412"/>
              <p:cNvSpPr>
                <a:spLocks/>
              </p:cNvSpPr>
              <p:nvPr/>
            </p:nvSpPr>
            <p:spPr bwMode="auto">
              <a:xfrm>
                <a:off x="1488" y="1422"/>
                <a:ext cx="11" cy="8"/>
              </a:xfrm>
              <a:custGeom>
                <a:avLst/>
                <a:gdLst>
                  <a:gd name="T0" fmla="*/ 0 w 33"/>
                  <a:gd name="T1" fmla="*/ 0 h 25"/>
                  <a:gd name="T2" fmla="*/ 0 w 33"/>
                  <a:gd name="T3" fmla="*/ 3 h 25"/>
                  <a:gd name="T4" fmla="*/ 1 w 33"/>
                  <a:gd name="T5" fmla="*/ 5 h 25"/>
                  <a:gd name="T6" fmla="*/ 2 w 33"/>
                  <a:gd name="T7" fmla="*/ 6 h 25"/>
                  <a:gd name="T8" fmla="*/ 4 w 33"/>
                  <a:gd name="T9" fmla="*/ 7 h 25"/>
                  <a:gd name="T10" fmla="*/ 5 w 33"/>
                  <a:gd name="T11" fmla="*/ 8 h 25"/>
                  <a:gd name="T12" fmla="*/ 7 w 33"/>
                  <a:gd name="T13" fmla="*/ 8 h 25"/>
                  <a:gd name="T14" fmla="*/ 9 w 33"/>
                  <a:gd name="T15" fmla="*/ 8 h 25"/>
                  <a:gd name="T16" fmla="*/ 11 w 33"/>
                  <a:gd name="T17" fmla="*/ 8 h 25"/>
                  <a:gd name="T18" fmla="*/ 11 w 33"/>
                  <a:gd name="T19" fmla="*/ 0 h 25"/>
                  <a:gd name="T20" fmla="*/ 8 w 33"/>
                  <a:gd name="T21" fmla="*/ 0 h 25"/>
                  <a:gd name="T22" fmla="*/ 5 w 33"/>
                  <a:gd name="T23" fmla="*/ 0 h 25"/>
                  <a:gd name="T24" fmla="*/ 3 w 33"/>
                  <a:gd name="T25" fmla="*/ 0 h 25"/>
                  <a:gd name="T26" fmla="*/ 0 w 33"/>
                  <a:gd name="T27" fmla="*/ 0 h 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41" name="Freeform 413"/>
              <p:cNvSpPr>
                <a:spLocks/>
              </p:cNvSpPr>
              <p:nvPr/>
            </p:nvSpPr>
            <p:spPr bwMode="auto">
              <a:xfrm>
                <a:off x="1605" y="1729"/>
                <a:ext cx="16" cy="20"/>
              </a:xfrm>
              <a:custGeom>
                <a:avLst/>
                <a:gdLst>
                  <a:gd name="T0" fmla="*/ 0 w 48"/>
                  <a:gd name="T1" fmla="*/ 20 h 62"/>
                  <a:gd name="T2" fmla="*/ 4 w 48"/>
                  <a:gd name="T3" fmla="*/ 18 h 62"/>
                  <a:gd name="T4" fmla="*/ 7 w 48"/>
                  <a:gd name="T5" fmla="*/ 16 h 62"/>
                  <a:gd name="T6" fmla="*/ 10 w 48"/>
                  <a:gd name="T7" fmla="*/ 14 h 62"/>
                  <a:gd name="T8" fmla="*/ 12 w 48"/>
                  <a:gd name="T9" fmla="*/ 12 h 62"/>
                  <a:gd name="T10" fmla="*/ 14 w 48"/>
                  <a:gd name="T11" fmla="*/ 9 h 62"/>
                  <a:gd name="T12" fmla="*/ 15 w 48"/>
                  <a:gd name="T13" fmla="*/ 6 h 62"/>
                  <a:gd name="T14" fmla="*/ 16 w 48"/>
                  <a:gd name="T15" fmla="*/ 3 h 62"/>
                  <a:gd name="T16" fmla="*/ 16 w 48"/>
                  <a:gd name="T17" fmla="*/ 0 h 62"/>
                  <a:gd name="T18" fmla="*/ 13 w 48"/>
                  <a:gd name="T19" fmla="*/ 1 h 62"/>
                  <a:gd name="T20" fmla="*/ 11 w 48"/>
                  <a:gd name="T21" fmla="*/ 2 h 62"/>
                  <a:gd name="T22" fmla="*/ 8 w 48"/>
                  <a:gd name="T23" fmla="*/ 3 h 62"/>
                  <a:gd name="T24" fmla="*/ 6 w 48"/>
                  <a:gd name="T25" fmla="*/ 5 h 62"/>
                  <a:gd name="T26" fmla="*/ 3 w 48"/>
                  <a:gd name="T27" fmla="*/ 7 h 62"/>
                  <a:gd name="T28" fmla="*/ 2 w 48"/>
                  <a:gd name="T29" fmla="*/ 9 h 62"/>
                  <a:gd name="T30" fmla="*/ 1 w 48"/>
                  <a:gd name="T31" fmla="*/ 10 h 62"/>
                  <a:gd name="T32" fmla="*/ 1 w 48"/>
                  <a:gd name="T33" fmla="*/ 11 h 62"/>
                  <a:gd name="T34" fmla="*/ 0 w 48"/>
                  <a:gd name="T35" fmla="*/ 13 h 62"/>
                  <a:gd name="T36" fmla="*/ 0 w 48"/>
                  <a:gd name="T37" fmla="*/ 14 h 62"/>
                  <a:gd name="T38" fmla="*/ 0 w 48"/>
                  <a:gd name="T39" fmla="*/ 17 h 62"/>
                  <a:gd name="T40" fmla="*/ 0 w 48"/>
                  <a:gd name="T41" fmla="*/ 20 h 6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42" name="Freeform 414"/>
              <p:cNvSpPr>
                <a:spLocks/>
              </p:cNvSpPr>
              <p:nvPr/>
            </p:nvSpPr>
            <p:spPr bwMode="auto">
              <a:xfrm>
                <a:off x="1554" y="1729"/>
                <a:ext cx="36" cy="20"/>
              </a:xfrm>
              <a:custGeom>
                <a:avLst/>
                <a:gdLst>
                  <a:gd name="T0" fmla="*/ 15 w 113"/>
                  <a:gd name="T1" fmla="*/ 0 h 62"/>
                  <a:gd name="T2" fmla="*/ 11 w 113"/>
                  <a:gd name="T3" fmla="*/ 2 h 62"/>
                  <a:gd name="T4" fmla="*/ 7 w 113"/>
                  <a:gd name="T5" fmla="*/ 5 h 62"/>
                  <a:gd name="T6" fmla="*/ 4 w 113"/>
                  <a:gd name="T7" fmla="*/ 9 h 62"/>
                  <a:gd name="T8" fmla="*/ 0 w 113"/>
                  <a:gd name="T9" fmla="*/ 12 h 62"/>
                  <a:gd name="T10" fmla="*/ 7 w 113"/>
                  <a:gd name="T11" fmla="*/ 15 h 62"/>
                  <a:gd name="T12" fmla="*/ 13 w 113"/>
                  <a:gd name="T13" fmla="*/ 17 h 62"/>
                  <a:gd name="T14" fmla="*/ 16 w 113"/>
                  <a:gd name="T15" fmla="*/ 18 h 62"/>
                  <a:gd name="T16" fmla="*/ 20 w 113"/>
                  <a:gd name="T17" fmla="*/ 19 h 62"/>
                  <a:gd name="T18" fmla="*/ 23 w 113"/>
                  <a:gd name="T19" fmla="*/ 20 h 62"/>
                  <a:gd name="T20" fmla="*/ 28 w 113"/>
                  <a:gd name="T21" fmla="*/ 20 h 62"/>
                  <a:gd name="T22" fmla="*/ 31 w 113"/>
                  <a:gd name="T23" fmla="*/ 20 h 62"/>
                  <a:gd name="T24" fmla="*/ 34 w 113"/>
                  <a:gd name="T25" fmla="*/ 19 h 62"/>
                  <a:gd name="T26" fmla="*/ 35 w 113"/>
                  <a:gd name="T27" fmla="*/ 18 h 62"/>
                  <a:gd name="T28" fmla="*/ 35 w 113"/>
                  <a:gd name="T29" fmla="*/ 17 h 62"/>
                  <a:gd name="T30" fmla="*/ 36 w 113"/>
                  <a:gd name="T31" fmla="*/ 17 h 62"/>
                  <a:gd name="T32" fmla="*/ 36 w 113"/>
                  <a:gd name="T33" fmla="*/ 16 h 62"/>
                  <a:gd name="T34" fmla="*/ 29 w 113"/>
                  <a:gd name="T35" fmla="*/ 13 h 62"/>
                  <a:gd name="T36" fmla="*/ 22 w 113"/>
                  <a:gd name="T37" fmla="*/ 10 h 62"/>
                  <a:gd name="T38" fmla="*/ 21 w 113"/>
                  <a:gd name="T39" fmla="*/ 9 h 62"/>
                  <a:gd name="T40" fmla="*/ 19 w 113"/>
                  <a:gd name="T41" fmla="*/ 8 h 62"/>
                  <a:gd name="T42" fmla="*/ 18 w 113"/>
                  <a:gd name="T43" fmla="*/ 7 h 62"/>
                  <a:gd name="T44" fmla="*/ 17 w 113"/>
                  <a:gd name="T45" fmla="*/ 6 h 62"/>
                  <a:gd name="T46" fmla="*/ 16 w 113"/>
                  <a:gd name="T47" fmla="*/ 5 h 62"/>
                  <a:gd name="T48" fmla="*/ 15 w 113"/>
                  <a:gd name="T49" fmla="*/ 3 h 62"/>
                  <a:gd name="T50" fmla="*/ 15 w 113"/>
                  <a:gd name="T51" fmla="*/ 2 h 62"/>
                  <a:gd name="T52" fmla="*/ 15 w 113"/>
                  <a:gd name="T53" fmla="*/ 0 h 6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43" name="Freeform 415"/>
              <p:cNvSpPr>
                <a:spLocks/>
              </p:cNvSpPr>
              <p:nvPr/>
            </p:nvSpPr>
            <p:spPr bwMode="auto">
              <a:xfrm>
                <a:off x="1748" y="1188"/>
                <a:ext cx="29" cy="15"/>
              </a:xfrm>
              <a:custGeom>
                <a:avLst/>
                <a:gdLst>
                  <a:gd name="T0" fmla="*/ 0 w 93"/>
                  <a:gd name="T1" fmla="*/ 0 h 50"/>
                  <a:gd name="T2" fmla="*/ 5 w 93"/>
                  <a:gd name="T3" fmla="*/ 0 h 50"/>
                  <a:gd name="T4" fmla="*/ 9 w 93"/>
                  <a:gd name="T5" fmla="*/ 0 h 50"/>
                  <a:gd name="T6" fmla="*/ 14 w 93"/>
                  <a:gd name="T7" fmla="*/ 1 h 50"/>
                  <a:gd name="T8" fmla="*/ 18 w 93"/>
                  <a:gd name="T9" fmla="*/ 2 h 50"/>
                  <a:gd name="T10" fmla="*/ 20 w 93"/>
                  <a:gd name="T11" fmla="*/ 2 h 50"/>
                  <a:gd name="T12" fmla="*/ 22 w 93"/>
                  <a:gd name="T13" fmla="*/ 3 h 50"/>
                  <a:gd name="T14" fmla="*/ 23 w 93"/>
                  <a:gd name="T15" fmla="*/ 4 h 50"/>
                  <a:gd name="T16" fmla="*/ 25 w 93"/>
                  <a:gd name="T17" fmla="*/ 5 h 50"/>
                  <a:gd name="T18" fmla="*/ 27 w 93"/>
                  <a:gd name="T19" fmla="*/ 6 h 50"/>
                  <a:gd name="T20" fmla="*/ 28 w 93"/>
                  <a:gd name="T21" fmla="*/ 8 h 50"/>
                  <a:gd name="T22" fmla="*/ 28 w 93"/>
                  <a:gd name="T23" fmla="*/ 9 h 50"/>
                  <a:gd name="T24" fmla="*/ 29 w 93"/>
                  <a:gd name="T25" fmla="*/ 11 h 50"/>
                  <a:gd name="T26" fmla="*/ 25 w 93"/>
                  <a:gd name="T27" fmla="*/ 11 h 50"/>
                  <a:gd name="T28" fmla="*/ 21 w 93"/>
                  <a:gd name="T29" fmla="*/ 12 h 50"/>
                  <a:gd name="T30" fmla="*/ 19 w 93"/>
                  <a:gd name="T31" fmla="*/ 12 h 50"/>
                  <a:gd name="T32" fmla="*/ 16 w 93"/>
                  <a:gd name="T33" fmla="*/ 13 h 50"/>
                  <a:gd name="T34" fmla="*/ 13 w 93"/>
                  <a:gd name="T35" fmla="*/ 14 h 50"/>
                  <a:gd name="T36" fmla="*/ 10 w 93"/>
                  <a:gd name="T37" fmla="*/ 15 h 50"/>
                  <a:gd name="T38" fmla="*/ 9 w 93"/>
                  <a:gd name="T39" fmla="*/ 15 h 50"/>
                  <a:gd name="T40" fmla="*/ 9 w 93"/>
                  <a:gd name="T41" fmla="*/ 14 h 50"/>
                  <a:gd name="T42" fmla="*/ 8 w 93"/>
                  <a:gd name="T43" fmla="*/ 14 h 50"/>
                  <a:gd name="T44" fmla="*/ 8 w 93"/>
                  <a:gd name="T45" fmla="*/ 14 h 50"/>
                  <a:gd name="T46" fmla="*/ 7 w 93"/>
                  <a:gd name="T47" fmla="*/ 12 h 50"/>
                  <a:gd name="T48" fmla="*/ 7 w 93"/>
                  <a:gd name="T49" fmla="*/ 11 h 50"/>
                  <a:gd name="T50" fmla="*/ 7 w 93"/>
                  <a:gd name="T51" fmla="*/ 9 h 50"/>
                  <a:gd name="T52" fmla="*/ 7 w 93"/>
                  <a:gd name="T53" fmla="*/ 8 h 50"/>
                  <a:gd name="T54" fmla="*/ 7 w 93"/>
                  <a:gd name="T55" fmla="*/ 7 h 50"/>
                  <a:gd name="T56" fmla="*/ 8 w 93"/>
                  <a:gd name="T57" fmla="*/ 6 h 50"/>
                  <a:gd name="T58" fmla="*/ 0 w 93"/>
                  <a:gd name="T59" fmla="*/ 6 h 50"/>
                  <a:gd name="T60" fmla="*/ 0 w 93"/>
                  <a:gd name="T61" fmla="*/ 0 h 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44" name="Freeform 416"/>
              <p:cNvSpPr>
                <a:spLocks/>
              </p:cNvSpPr>
              <p:nvPr/>
            </p:nvSpPr>
            <p:spPr bwMode="auto">
              <a:xfrm>
                <a:off x="1436" y="1246"/>
                <a:ext cx="331" cy="198"/>
              </a:xfrm>
              <a:custGeom>
                <a:avLst/>
                <a:gdLst>
                  <a:gd name="T0" fmla="*/ 6 w 1029"/>
                  <a:gd name="T1" fmla="*/ 37 h 604"/>
                  <a:gd name="T2" fmla="*/ 22 w 1029"/>
                  <a:gd name="T3" fmla="*/ 20 h 604"/>
                  <a:gd name="T4" fmla="*/ 86 w 1029"/>
                  <a:gd name="T5" fmla="*/ 0 h 604"/>
                  <a:gd name="T6" fmla="*/ 66 w 1029"/>
                  <a:gd name="T7" fmla="*/ 15 h 604"/>
                  <a:gd name="T8" fmla="*/ 58 w 1029"/>
                  <a:gd name="T9" fmla="*/ 34 h 604"/>
                  <a:gd name="T10" fmla="*/ 88 w 1029"/>
                  <a:gd name="T11" fmla="*/ 20 h 604"/>
                  <a:gd name="T12" fmla="*/ 128 w 1029"/>
                  <a:gd name="T13" fmla="*/ 5 h 604"/>
                  <a:gd name="T14" fmla="*/ 141 w 1029"/>
                  <a:gd name="T15" fmla="*/ 8 h 604"/>
                  <a:gd name="T16" fmla="*/ 139 w 1029"/>
                  <a:gd name="T17" fmla="*/ 23 h 604"/>
                  <a:gd name="T18" fmla="*/ 187 w 1029"/>
                  <a:gd name="T19" fmla="*/ 26 h 604"/>
                  <a:gd name="T20" fmla="*/ 217 w 1029"/>
                  <a:gd name="T21" fmla="*/ 29 h 604"/>
                  <a:gd name="T22" fmla="*/ 241 w 1029"/>
                  <a:gd name="T23" fmla="*/ 36 h 604"/>
                  <a:gd name="T24" fmla="*/ 241 w 1029"/>
                  <a:gd name="T25" fmla="*/ 44 h 604"/>
                  <a:gd name="T26" fmla="*/ 229 w 1029"/>
                  <a:gd name="T27" fmla="*/ 60 h 604"/>
                  <a:gd name="T28" fmla="*/ 257 w 1029"/>
                  <a:gd name="T29" fmla="*/ 55 h 604"/>
                  <a:gd name="T30" fmla="*/ 279 w 1029"/>
                  <a:gd name="T31" fmla="*/ 63 h 604"/>
                  <a:gd name="T32" fmla="*/ 275 w 1029"/>
                  <a:gd name="T33" fmla="*/ 78 h 604"/>
                  <a:gd name="T34" fmla="*/ 253 w 1029"/>
                  <a:gd name="T35" fmla="*/ 81 h 604"/>
                  <a:gd name="T36" fmla="*/ 276 w 1029"/>
                  <a:gd name="T37" fmla="*/ 93 h 604"/>
                  <a:gd name="T38" fmla="*/ 290 w 1029"/>
                  <a:gd name="T39" fmla="*/ 107 h 604"/>
                  <a:gd name="T40" fmla="*/ 314 w 1029"/>
                  <a:gd name="T41" fmla="*/ 108 h 604"/>
                  <a:gd name="T42" fmla="*/ 331 w 1029"/>
                  <a:gd name="T43" fmla="*/ 115 h 604"/>
                  <a:gd name="T44" fmla="*/ 302 w 1029"/>
                  <a:gd name="T45" fmla="*/ 134 h 604"/>
                  <a:gd name="T46" fmla="*/ 289 w 1029"/>
                  <a:gd name="T47" fmla="*/ 137 h 604"/>
                  <a:gd name="T48" fmla="*/ 281 w 1029"/>
                  <a:gd name="T49" fmla="*/ 145 h 604"/>
                  <a:gd name="T50" fmla="*/ 267 w 1029"/>
                  <a:gd name="T51" fmla="*/ 136 h 604"/>
                  <a:gd name="T52" fmla="*/ 274 w 1029"/>
                  <a:gd name="T53" fmla="*/ 129 h 604"/>
                  <a:gd name="T54" fmla="*/ 255 w 1029"/>
                  <a:gd name="T55" fmla="*/ 124 h 604"/>
                  <a:gd name="T56" fmla="*/ 244 w 1029"/>
                  <a:gd name="T57" fmla="*/ 119 h 604"/>
                  <a:gd name="T58" fmla="*/ 239 w 1029"/>
                  <a:gd name="T59" fmla="*/ 129 h 604"/>
                  <a:gd name="T60" fmla="*/ 240 w 1029"/>
                  <a:gd name="T61" fmla="*/ 146 h 604"/>
                  <a:gd name="T62" fmla="*/ 256 w 1029"/>
                  <a:gd name="T63" fmla="*/ 171 h 604"/>
                  <a:gd name="T64" fmla="*/ 248 w 1029"/>
                  <a:gd name="T65" fmla="*/ 179 h 604"/>
                  <a:gd name="T66" fmla="*/ 228 w 1029"/>
                  <a:gd name="T67" fmla="*/ 182 h 604"/>
                  <a:gd name="T68" fmla="*/ 199 w 1029"/>
                  <a:gd name="T69" fmla="*/ 169 h 604"/>
                  <a:gd name="T70" fmla="*/ 215 w 1029"/>
                  <a:gd name="T71" fmla="*/ 186 h 604"/>
                  <a:gd name="T72" fmla="*/ 214 w 1029"/>
                  <a:gd name="T73" fmla="*/ 198 h 604"/>
                  <a:gd name="T74" fmla="*/ 167 w 1029"/>
                  <a:gd name="T75" fmla="*/ 187 h 604"/>
                  <a:gd name="T76" fmla="*/ 152 w 1029"/>
                  <a:gd name="T77" fmla="*/ 171 h 604"/>
                  <a:gd name="T78" fmla="*/ 132 w 1029"/>
                  <a:gd name="T79" fmla="*/ 155 h 604"/>
                  <a:gd name="T80" fmla="*/ 118 w 1029"/>
                  <a:gd name="T81" fmla="*/ 149 h 604"/>
                  <a:gd name="T82" fmla="*/ 126 w 1029"/>
                  <a:gd name="T83" fmla="*/ 142 h 604"/>
                  <a:gd name="T84" fmla="*/ 148 w 1029"/>
                  <a:gd name="T85" fmla="*/ 131 h 604"/>
                  <a:gd name="T86" fmla="*/ 161 w 1029"/>
                  <a:gd name="T87" fmla="*/ 124 h 604"/>
                  <a:gd name="T88" fmla="*/ 186 w 1029"/>
                  <a:gd name="T89" fmla="*/ 125 h 604"/>
                  <a:gd name="T90" fmla="*/ 198 w 1029"/>
                  <a:gd name="T91" fmla="*/ 129 h 604"/>
                  <a:gd name="T92" fmla="*/ 221 w 1029"/>
                  <a:gd name="T93" fmla="*/ 127 h 604"/>
                  <a:gd name="T94" fmla="*/ 187 w 1029"/>
                  <a:gd name="T95" fmla="*/ 116 h 604"/>
                  <a:gd name="T96" fmla="*/ 174 w 1029"/>
                  <a:gd name="T97" fmla="*/ 118 h 604"/>
                  <a:gd name="T98" fmla="*/ 173 w 1029"/>
                  <a:gd name="T99" fmla="*/ 115 h 604"/>
                  <a:gd name="T100" fmla="*/ 185 w 1029"/>
                  <a:gd name="T101" fmla="*/ 100 h 604"/>
                  <a:gd name="T102" fmla="*/ 185 w 1029"/>
                  <a:gd name="T103" fmla="*/ 90 h 604"/>
                  <a:gd name="T104" fmla="*/ 169 w 1029"/>
                  <a:gd name="T105" fmla="*/ 83 h 604"/>
                  <a:gd name="T106" fmla="*/ 152 w 1029"/>
                  <a:gd name="T107" fmla="*/ 65 h 604"/>
                  <a:gd name="T108" fmla="*/ 140 w 1029"/>
                  <a:gd name="T109" fmla="*/ 55 h 604"/>
                  <a:gd name="T110" fmla="*/ 131 w 1029"/>
                  <a:gd name="T111" fmla="*/ 53 h 604"/>
                  <a:gd name="T112" fmla="*/ 122 w 1029"/>
                  <a:gd name="T113" fmla="*/ 67 h 604"/>
                  <a:gd name="T114" fmla="*/ 67 w 1029"/>
                  <a:gd name="T115" fmla="*/ 57 h 604"/>
                  <a:gd name="T116" fmla="*/ 37 w 1029"/>
                  <a:gd name="T117" fmla="*/ 62 h 604"/>
                  <a:gd name="T118" fmla="*/ 25 w 1029"/>
                  <a:gd name="T119" fmla="*/ 61 h 604"/>
                  <a:gd name="T120" fmla="*/ 5 w 1029"/>
                  <a:gd name="T121" fmla="*/ 59 h 604"/>
                  <a:gd name="T122" fmla="*/ 3 w 1029"/>
                  <a:gd name="T123" fmla="*/ 52 h 604"/>
                  <a:gd name="T124" fmla="*/ 24 w 1029"/>
                  <a:gd name="T125" fmla="*/ 49 h 6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45" name="Freeform 417"/>
              <p:cNvSpPr>
                <a:spLocks/>
              </p:cNvSpPr>
              <p:nvPr/>
            </p:nvSpPr>
            <p:spPr bwMode="auto">
              <a:xfrm>
                <a:off x="1528" y="1110"/>
                <a:ext cx="409" cy="105"/>
              </a:xfrm>
              <a:custGeom>
                <a:avLst/>
                <a:gdLst>
                  <a:gd name="T0" fmla="*/ 257 w 1268"/>
                  <a:gd name="T1" fmla="*/ 12 h 321"/>
                  <a:gd name="T2" fmla="*/ 262 w 1268"/>
                  <a:gd name="T3" fmla="*/ 5 h 321"/>
                  <a:gd name="T4" fmla="*/ 273 w 1268"/>
                  <a:gd name="T5" fmla="*/ 3 h 321"/>
                  <a:gd name="T6" fmla="*/ 279 w 1268"/>
                  <a:gd name="T7" fmla="*/ 8 h 321"/>
                  <a:gd name="T8" fmla="*/ 303 w 1268"/>
                  <a:gd name="T9" fmla="*/ 5 h 321"/>
                  <a:gd name="T10" fmla="*/ 329 w 1268"/>
                  <a:gd name="T11" fmla="*/ 0 h 321"/>
                  <a:gd name="T12" fmla="*/ 350 w 1268"/>
                  <a:gd name="T13" fmla="*/ 6 h 321"/>
                  <a:gd name="T14" fmla="*/ 365 w 1268"/>
                  <a:gd name="T15" fmla="*/ 7 h 321"/>
                  <a:gd name="T16" fmla="*/ 409 w 1268"/>
                  <a:gd name="T17" fmla="*/ 10 h 321"/>
                  <a:gd name="T18" fmla="*/ 401 w 1268"/>
                  <a:gd name="T19" fmla="*/ 16 h 321"/>
                  <a:gd name="T20" fmla="*/ 375 w 1268"/>
                  <a:gd name="T21" fmla="*/ 21 h 321"/>
                  <a:gd name="T22" fmla="*/ 340 w 1268"/>
                  <a:gd name="T23" fmla="*/ 25 h 321"/>
                  <a:gd name="T24" fmla="*/ 332 w 1268"/>
                  <a:gd name="T25" fmla="*/ 31 h 321"/>
                  <a:gd name="T26" fmla="*/ 322 w 1268"/>
                  <a:gd name="T27" fmla="*/ 34 h 321"/>
                  <a:gd name="T28" fmla="*/ 304 w 1268"/>
                  <a:gd name="T29" fmla="*/ 33 h 321"/>
                  <a:gd name="T30" fmla="*/ 300 w 1268"/>
                  <a:gd name="T31" fmla="*/ 39 h 321"/>
                  <a:gd name="T32" fmla="*/ 241 w 1268"/>
                  <a:gd name="T33" fmla="*/ 44 h 321"/>
                  <a:gd name="T34" fmla="*/ 215 w 1268"/>
                  <a:gd name="T35" fmla="*/ 51 h 321"/>
                  <a:gd name="T36" fmla="*/ 205 w 1268"/>
                  <a:gd name="T37" fmla="*/ 59 h 321"/>
                  <a:gd name="T38" fmla="*/ 191 w 1268"/>
                  <a:gd name="T39" fmla="*/ 55 h 321"/>
                  <a:gd name="T40" fmla="*/ 184 w 1268"/>
                  <a:gd name="T41" fmla="*/ 59 h 321"/>
                  <a:gd name="T42" fmla="*/ 190 w 1268"/>
                  <a:gd name="T43" fmla="*/ 68 h 321"/>
                  <a:gd name="T44" fmla="*/ 176 w 1268"/>
                  <a:gd name="T45" fmla="*/ 78 h 321"/>
                  <a:gd name="T46" fmla="*/ 156 w 1268"/>
                  <a:gd name="T47" fmla="*/ 77 h 321"/>
                  <a:gd name="T48" fmla="*/ 130 w 1268"/>
                  <a:gd name="T49" fmla="*/ 79 h 321"/>
                  <a:gd name="T50" fmla="*/ 131 w 1268"/>
                  <a:gd name="T51" fmla="*/ 84 h 321"/>
                  <a:gd name="T52" fmla="*/ 126 w 1268"/>
                  <a:gd name="T53" fmla="*/ 96 h 321"/>
                  <a:gd name="T54" fmla="*/ 107 w 1268"/>
                  <a:gd name="T55" fmla="*/ 105 h 321"/>
                  <a:gd name="T56" fmla="*/ 94 w 1268"/>
                  <a:gd name="T57" fmla="*/ 97 h 321"/>
                  <a:gd name="T58" fmla="*/ 82 w 1268"/>
                  <a:gd name="T59" fmla="*/ 93 h 321"/>
                  <a:gd name="T60" fmla="*/ 31 w 1268"/>
                  <a:gd name="T61" fmla="*/ 90 h 321"/>
                  <a:gd name="T62" fmla="*/ 0 w 1268"/>
                  <a:gd name="T63" fmla="*/ 93 h 321"/>
                  <a:gd name="T64" fmla="*/ 3 w 1268"/>
                  <a:gd name="T65" fmla="*/ 87 h 321"/>
                  <a:gd name="T66" fmla="*/ 18 w 1268"/>
                  <a:gd name="T67" fmla="*/ 80 h 321"/>
                  <a:gd name="T68" fmla="*/ 46 w 1268"/>
                  <a:gd name="T69" fmla="*/ 77 h 321"/>
                  <a:gd name="T70" fmla="*/ 55 w 1268"/>
                  <a:gd name="T71" fmla="*/ 74 h 321"/>
                  <a:gd name="T72" fmla="*/ 61 w 1268"/>
                  <a:gd name="T73" fmla="*/ 71 h 321"/>
                  <a:gd name="T74" fmla="*/ 71 w 1268"/>
                  <a:gd name="T75" fmla="*/ 76 h 321"/>
                  <a:gd name="T76" fmla="*/ 80 w 1268"/>
                  <a:gd name="T77" fmla="*/ 81 h 321"/>
                  <a:gd name="T78" fmla="*/ 67 w 1268"/>
                  <a:gd name="T79" fmla="*/ 68 h 321"/>
                  <a:gd name="T80" fmla="*/ 62 w 1268"/>
                  <a:gd name="T81" fmla="*/ 65 h 321"/>
                  <a:gd name="T82" fmla="*/ 64 w 1268"/>
                  <a:gd name="T83" fmla="*/ 59 h 321"/>
                  <a:gd name="T84" fmla="*/ 79 w 1268"/>
                  <a:gd name="T85" fmla="*/ 57 h 321"/>
                  <a:gd name="T86" fmla="*/ 118 w 1268"/>
                  <a:gd name="T87" fmla="*/ 61 h 321"/>
                  <a:gd name="T88" fmla="*/ 135 w 1268"/>
                  <a:gd name="T89" fmla="*/ 57 h 321"/>
                  <a:gd name="T90" fmla="*/ 104 w 1268"/>
                  <a:gd name="T91" fmla="*/ 55 h 321"/>
                  <a:gd name="T92" fmla="*/ 96 w 1268"/>
                  <a:gd name="T93" fmla="*/ 49 h 321"/>
                  <a:gd name="T94" fmla="*/ 122 w 1268"/>
                  <a:gd name="T95" fmla="*/ 45 h 321"/>
                  <a:gd name="T96" fmla="*/ 141 w 1268"/>
                  <a:gd name="T97" fmla="*/ 51 h 321"/>
                  <a:gd name="T98" fmla="*/ 154 w 1268"/>
                  <a:gd name="T99" fmla="*/ 41 h 321"/>
                  <a:gd name="T100" fmla="*/ 214 w 1268"/>
                  <a:gd name="T101" fmla="*/ 28 h 321"/>
                  <a:gd name="T102" fmla="*/ 190 w 1268"/>
                  <a:gd name="T103" fmla="*/ 36 h 321"/>
                  <a:gd name="T104" fmla="*/ 145 w 1268"/>
                  <a:gd name="T105" fmla="*/ 36 h 321"/>
                  <a:gd name="T106" fmla="*/ 101 w 1268"/>
                  <a:gd name="T107" fmla="*/ 38 h 321"/>
                  <a:gd name="T108" fmla="*/ 82 w 1268"/>
                  <a:gd name="T109" fmla="*/ 33 h 321"/>
                  <a:gd name="T110" fmla="*/ 71 w 1268"/>
                  <a:gd name="T111" fmla="*/ 26 h 321"/>
                  <a:gd name="T112" fmla="*/ 82 w 1268"/>
                  <a:gd name="T113" fmla="*/ 23 h 321"/>
                  <a:gd name="T114" fmla="*/ 144 w 1268"/>
                  <a:gd name="T115" fmla="*/ 15 h 321"/>
                  <a:gd name="T116" fmla="*/ 199 w 1268"/>
                  <a:gd name="T117" fmla="*/ 10 h 321"/>
                  <a:gd name="T118" fmla="*/ 217 w 1268"/>
                  <a:gd name="T119" fmla="*/ 7 h 321"/>
                  <a:gd name="T120" fmla="*/ 244 w 1268"/>
                  <a:gd name="T121" fmla="*/ 9 h 32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46" name="Freeform 418"/>
              <p:cNvSpPr>
                <a:spLocks/>
              </p:cNvSpPr>
              <p:nvPr/>
            </p:nvSpPr>
            <p:spPr bwMode="auto">
              <a:xfrm>
                <a:off x="553" y="1660"/>
                <a:ext cx="51" cy="38"/>
              </a:xfrm>
              <a:custGeom>
                <a:avLst/>
                <a:gdLst>
                  <a:gd name="T0" fmla="*/ 0 w 160"/>
                  <a:gd name="T1" fmla="*/ 0 h 117"/>
                  <a:gd name="T2" fmla="*/ 0 w 160"/>
                  <a:gd name="T3" fmla="*/ 3 h 117"/>
                  <a:gd name="T4" fmla="*/ 1 w 160"/>
                  <a:gd name="T5" fmla="*/ 6 h 117"/>
                  <a:gd name="T6" fmla="*/ 3 w 160"/>
                  <a:gd name="T7" fmla="*/ 9 h 117"/>
                  <a:gd name="T8" fmla="*/ 5 w 160"/>
                  <a:gd name="T9" fmla="*/ 13 h 117"/>
                  <a:gd name="T10" fmla="*/ 7 w 160"/>
                  <a:gd name="T11" fmla="*/ 16 h 117"/>
                  <a:gd name="T12" fmla="*/ 10 w 160"/>
                  <a:gd name="T13" fmla="*/ 19 h 117"/>
                  <a:gd name="T14" fmla="*/ 13 w 160"/>
                  <a:gd name="T15" fmla="*/ 22 h 117"/>
                  <a:gd name="T16" fmla="*/ 16 w 160"/>
                  <a:gd name="T17" fmla="*/ 25 h 117"/>
                  <a:gd name="T18" fmla="*/ 20 w 160"/>
                  <a:gd name="T19" fmla="*/ 28 h 117"/>
                  <a:gd name="T20" fmla="*/ 23 w 160"/>
                  <a:gd name="T21" fmla="*/ 30 h 117"/>
                  <a:gd name="T22" fmla="*/ 27 w 160"/>
                  <a:gd name="T23" fmla="*/ 32 h 117"/>
                  <a:gd name="T24" fmla="*/ 30 w 160"/>
                  <a:gd name="T25" fmla="*/ 34 h 117"/>
                  <a:gd name="T26" fmla="*/ 34 w 160"/>
                  <a:gd name="T27" fmla="*/ 36 h 117"/>
                  <a:gd name="T28" fmla="*/ 37 w 160"/>
                  <a:gd name="T29" fmla="*/ 37 h 117"/>
                  <a:gd name="T30" fmla="*/ 40 w 160"/>
                  <a:gd name="T31" fmla="*/ 38 h 117"/>
                  <a:gd name="T32" fmla="*/ 42 w 160"/>
                  <a:gd name="T33" fmla="*/ 38 h 117"/>
                  <a:gd name="T34" fmla="*/ 44 w 160"/>
                  <a:gd name="T35" fmla="*/ 38 h 117"/>
                  <a:gd name="T36" fmla="*/ 47 w 160"/>
                  <a:gd name="T37" fmla="*/ 37 h 117"/>
                  <a:gd name="T38" fmla="*/ 49 w 160"/>
                  <a:gd name="T39" fmla="*/ 36 h 117"/>
                  <a:gd name="T40" fmla="*/ 51 w 160"/>
                  <a:gd name="T41" fmla="*/ 34 h 117"/>
                  <a:gd name="T42" fmla="*/ 48 w 160"/>
                  <a:gd name="T43" fmla="*/ 30 h 117"/>
                  <a:gd name="T44" fmla="*/ 45 w 160"/>
                  <a:gd name="T45" fmla="*/ 26 h 117"/>
                  <a:gd name="T46" fmla="*/ 44 w 160"/>
                  <a:gd name="T47" fmla="*/ 24 h 117"/>
                  <a:gd name="T48" fmla="*/ 43 w 160"/>
                  <a:gd name="T49" fmla="*/ 21 h 117"/>
                  <a:gd name="T50" fmla="*/ 42 w 160"/>
                  <a:gd name="T51" fmla="*/ 19 h 117"/>
                  <a:gd name="T52" fmla="*/ 42 w 160"/>
                  <a:gd name="T53" fmla="*/ 16 h 117"/>
                  <a:gd name="T54" fmla="*/ 40 w 160"/>
                  <a:gd name="T55" fmla="*/ 16 h 117"/>
                  <a:gd name="T56" fmla="*/ 38 w 160"/>
                  <a:gd name="T57" fmla="*/ 15 h 117"/>
                  <a:gd name="T58" fmla="*/ 34 w 160"/>
                  <a:gd name="T59" fmla="*/ 13 h 117"/>
                  <a:gd name="T60" fmla="*/ 31 w 160"/>
                  <a:gd name="T61" fmla="*/ 11 h 117"/>
                  <a:gd name="T62" fmla="*/ 28 w 160"/>
                  <a:gd name="T63" fmla="*/ 9 h 117"/>
                  <a:gd name="T64" fmla="*/ 25 w 160"/>
                  <a:gd name="T65" fmla="*/ 7 h 117"/>
                  <a:gd name="T66" fmla="*/ 24 w 160"/>
                  <a:gd name="T67" fmla="*/ 6 h 117"/>
                  <a:gd name="T68" fmla="*/ 23 w 160"/>
                  <a:gd name="T69" fmla="*/ 4 h 117"/>
                  <a:gd name="T70" fmla="*/ 22 w 160"/>
                  <a:gd name="T71" fmla="*/ 3 h 117"/>
                  <a:gd name="T72" fmla="*/ 21 w 160"/>
                  <a:gd name="T73" fmla="*/ 2 h 117"/>
                  <a:gd name="T74" fmla="*/ 19 w 160"/>
                  <a:gd name="T75" fmla="*/ 2 h 117"/>
                  <a:gd name="T76" fmla="*/ 17 w 160"/>
                  <a:gd name="T77" fmla="*/ 2 h 117"/>
                  <a:gd name="T78" fmla="*/ 14 w 160"/>
                  <a:gd name="T79" fmla="*/ 1 h 117"/>
                  <a:gd name="T80" fmla="*/ 11 w 160"/>
                  <a:gd name="T81" fmla="*/ 0 h 117"/>
                  <a:gd name="T82" fmla="*/ 0 w 160"/>
                  <a:gd name="T83" fmla="*/ 0 h 11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47" name="Freeform 419"/>
              <p:cNvSpPr>
                <a:spLocks/>
              </p:cNvSpPr>
              <p:nvPr/>
            </p:nvSpPr>
            <p:spPr bwMode="auto">
              <a:xfrm>
                <a:off x="527" y="1592"/>
                <a:ext cx="26" cy="46"/>
              </a:xfrm>
              <a:custGeom>
                <a:avLst/>
                <a:gdLst>
                  <a:gd name="T0" fmla="*/ 13 w 80"/>
                  <a:gd name="T1" fmla="*/ 40 h 141"/>
                  <a:gd name="T2" fmla="*/ 26 w 80"/>
                  <a:gd name="T3" fmla="*/ 12 h 141"/>
                  <a:gd name="T4" fmla="*/ 26 w 80"/>
                  <a:gd name="T5" fmla="*/ 6 h 141"/>
                  <a:gd name="T6" fmla="*/ 22 w 80"/>
                  <a:gd name="T7" fmla="*/ 6 h 141"/>
                  <a:gd name="T8" fmla="*/ 19 w 80"/>
                  <a:gd name="T9" fmla="*/ 5 h 141"/>
                  <a:gd name="T10" fmla="*/ 17 w 80"/>
                  <a:gd name="T11" fmla="*/ 5 h 141"/>
                  <a:gd name="T12" fmla="*/ 15 w 80"/>
                  <a:gd name="T13" fmla="*/ 4 h 141"/>
                  <a:gd name="T14" fmla="*/ 14 w 80"/>
                  <a:gd name="T15" fmla="*/ 3 h 141"/>
                  <a:gd name="T16" fmla="*/ 14 w 80"/>
                  <a:gd name="T17" fmla="*/ 2 h 141"/>
                  <a:gd name="T18" fmla="*/ 13 w 80"/>
                  <a:gd name="T19" fmla="*/ 1 h 141"/>
                  <a:gd name="T20" fmla="*/ 13 w 80"/>
                  <a:gd name="T21" fmla="*/ 0 h 141"/>
                  <a:gd name="T22" fmla="*/ 0 w 80"/>
                  <a:gd name="T23" fmla="*/ 0 h 141"/>
                  <a:gd name="T24" fmla="*/ 0 w 80"/>
                  <a:gd name="T25" fmla="*/ 8 h 141"/>
                  <a:gd name="T26" fmla="*/ 0 w 80"/>
                  <a:gd name="T27" fmla="*/ 13 h 141"/>
                  <a:gd name="T28" fmla="*/ 0 w 80"/>
                  <a:gd name="T29" fmla="*/ 17 h 141"/>
                  <a:gd name="T30" fmla="*/ 0 w 80"/>
                  <a:gd name="T31" fmla="*/ 20 h 141"/>
                  <a:gd name="T32" fmla="*/ 0 w 80"/>
                  <a:gd name="T33" fmla="*/ 23 h 141"/>
                  <a:gd name="T34" fmla="*/ 1 w 80"/>
                  <a:gd name="T35" fmla="*/ 25 h 141"/>
                  <a:gd name="T36" fmla="*/ 2 w 80"/>
                  <a:gd name="T37" fmla="*/ 29 h 141"/>
                  <a:gd name="T38" fmla="*/ 4 w 80"/>
                  <a:gd name="T39" fmla="*/ 32 h 141"/>
                  <a:gd name="T40" fmla="*/ 7 w 80"/>
                  <a:gd name="T41" fmla="*/ 39 h 141"/>
                  <a:gd name="T42" fmla="*/ 9 w 80"/>
                  <a:gd name="T43" fmla="*/ 46 h 141"/>
                  <a:gd name="T44" fmla="*/ 10 w 80"/>
                  <a:gd name="T45" fmla="*/ 44 h 141"/>
                  <a:gd name="T46" fmla="*/ 11 w 80"/>
                  <a:gd name="T47" fmla="*/ 42 h 141"/>
                  <a:gd name="T48" fmla="*/ 11 w 80"/>
                  <a:gd name="T49" fmla="*/ 41 h 141"/>
                  <a:gd name="T50" fmla="*/ 12 w 80"/>
                  <a:gd name="T51" fmla="*/ 41 h 141"/>
                  <a:gd name="T52" fmla="*/ 12 w 80"/>
                  <a:gd name="T53" fmla="*/ 40 h 141"/>
                  <a:gd name="T54" fmla="*/ 13 w 80"/>
                  <a:gd name="T55" fmla="*/ 40 h 1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48" name="Freeform 420"/>
              <p:cNvSpPr>
                <a:spLocks/>
              </p:cNvSpPr>
              <p:nvPr/>
            </p:nvSpPr>
            <p:spPr bwMode="auto">
              <a:xfrm>
                <a:off x="1379" y="1383"/>
                <a:ext cx="83" cy="41"/>
              </a:xfrm>
              <a:custGeom>
                <a:avLst/>
                <a:gdLst>
                  <a:gd name="T0" fmla="*/ 0 w 259"/>
                  <a:gd name="T1" fmla="*/ 31 h 124"/>
                  <a:gd name="T2" fmla="*/ 0 w 259"/>
                  <a:gd name="T3" fmla="*/ 32 h 124"/>
                  <a:gd name="T4" fmla="*/ 1 w 259"/>
                  <a:gd name="T5" fmla="*/ 33 h 124"/>
                  <a:gd name="T6" fmla="*/ 1 w 259"/>
                  <a:gd name="T7" fmla="*/ 34 h 124"/>
                  <a:gd name="T8" fmla="*/ 2 w 259"/>
                  <a:gd name="T9" fmla="*/ 35 h 124"/>
                  <a:gd name="T10" fmla="*/ 4 w 259"/>
                  <a:gd name="T11" fmla="*/ 37 h 124"/>
                  <a:gd name="T12" fmla="*/ 7 w 259"/>
                  <a:gd name="T13" fmla="*/ 38 h 124"/>
                  <a:gd name="T14" fmla="*/ 10 w 259"/>
                  <a:gd name="T15" fmla="*/ 40 h 124"/>
                  <a:gd name="T16" fmla="*/ 13 w 259"/>
                  <a:gd name="T17" fmla="*/ 40 h 124"/>
                  <a:gd name="T18" fmla="*/ 16 w 259"/>
                  <a:gd name="T19" fmla="*/ 41 h 124"/>
                  <a:gd name="T20" fmla="*/ 19 w 259"/>
                  <a:gd name="T21" fmla="*/ 41 h 124"/>
                  <a:gd name="T22" fmla="*/ 22 w 259"/>
                  <a:gd name="T23" fmla="*/ 41 h 124"/>
                  <a:gd name="T24" fmla="*/ 24 w 259"/>
                  <a:gd name="T25" fmla="*/ 41 h 124"/>
                  <a:gd name="T26" fmla="*/ 26 w 259"/>
                  <a:gd name="T27" fmla="*/ 40 h 124"/>
                  <a:gd name="T28" fmla="*/ 28 w 259"/>
                  <a:gd name="T29" fmla="*/ 40 h 124"/>
                  <a:gd name="T30" fmla="*/ 31 w 259"/>
                  <a:gd name="T31" fmla="*/ 38 h 124"/>
                  <a:gd name="T32" fmla="*/ 34 w 259"/>
                  <a:gd name="T33" fmla="*/ 36 h 124"/>
                  <a:gd name="T34" fmla="*/ 37 w 259"/>
                  <a:gd name="T35" fmla="*/ 34 h 124"/>
                  <a:gd name="T36" fmla="*/ 40 w 259"/>
                  <a:gd name="T37" fmla="*/ 32 h 124"/>
                  <a:gd name="T38" fmla="*/ 42 w 259"/>
                  <a:gd name="T39" fmla="*/ 32 h 124"/>
                  <a:gd name="T40" fmla="*/ 44 w 259"/>
                  <a:gd name="T41" fmla="*/ 31 h 124"/>
                  <a:gd name="T42" fmla="*/ 46 w 259"/>
                  <a:gd name="T43" fmla="*/ 31 h 124"/>
                  <a:gd name="T44" fmla="*/ 49 w 259"/>
                  <a:gd name="T45" fmla="*/ 31 h 124"/>
                  <a:gd name="T46" fmla="*/ 52 w 259"/>
                  <a:gd name="T47" fmla="*/ 31 h 124"/>
                  <a:gd name="T48" fmla="*/ 55 w 259"/>
                  <a:gd name="T49" fmla="*/ 32 h 124"/>
                  <a:gd name="T50" fmla="*/ 58 w 259"/>
                  <a:gd name="T51" fmla="*/ 33 h 124"/>
                  <a:gd name="T52" fmla="*/ 60 w 259"/>
                  <a:gd name="T53" fmla="*/ 34 h 124"/>
                  <a:gd name="T54" fmla="*/ 65 w 259"/>
                  <a:gd name="T55" fmla="*/ 37 h 124"/>
                  <a:gd name="T56" fmla="*/ 70 w 259"/>
                  <a:gd name="T57" fmla="*/ 39 h 124"/>
                  <a:gd name="T58" fmla="*/ 83 w 259"/>
                  <a:gd name="T59" fmla="*/ 39 h 124"/>
                  <a:gd name="T60" fmla="*/ 83 w 259"/>
                  <a:gd name="T61" fmla="*/ 33 h 124"/>
                  <a:gd name="T62" fmla="*/ 81 w 259"/>
                  <a:gd name="T63" fmla="*/ 32 h 124"/>
                  <a:gd name="T64" fmla="*/ 78 w 259"/>
                  <a:gd name="T65" fmla="*/ 32 h 124"/>
                  <a:gd name="T66" fmla="*/ 76 w 259"/>
                  <a:gd name="T67" fmla="*/ 31 h 124"/>
                  <a:gd name="T68" fmla="*/ 72 w 259"/>
                  <a:gd name="T69" fmla="*/ 31 h 124"/>
                  <a:gd name="T70" fmla="*/ 74 w 259"/>
                  <a:gd name="T71" fmla="*/ 28 h 124"/>
                  <a:gd name="T72" fmla="*/ 76 w 259"/>
                  <a:gd name="T73" fmla="*/ 26 h 124"/>
                  <a:gd name="T74" fmla="*/ 77 w 259"/>
                  <a:gd name="T75" fmla="*/ 24 h 124"/>
                  <a:gd name="T76" fmla="*/ 79 w 259"/>
                  <a:gd name="T77" fmla="*/ 23 h 124"/>
                  <a:gd name="T78" fmla="*/ 76 w 259"/>
                  <a:gd name="T79" fmla="*/ 20 h 124"/>
                  <a:gd name="T80" fmla="*/ 74 w 259"/>
                  <a:gd name="T81" fmla="*/ 19 h 124"/>
                  <a:gd name="T82" fmla="*/ 71 w 259"/>
                  <a:gd name="T83" fmla="*/ 17 h 124"/>
                  <a:gd name="T84" fmla="*/ 69 w 259"/>
                  <a:gd name="T85" fmla="*/ 15 h 124"/>
                  <a:gd name="T86" fmla="*/ 63 w 259"/>
                  <a:gd name="T87" fmla="*/ 12 h 124"/>
                  <a:gd name="T88" fmla="*/ 58 w 259"/>
                  <a:gd name="T89" fmla="*/ 10 h 124"/>
                  <a:gd name="T90" fmla="*/ 53 w 259"/>
                  <a:gd name="T91" fmla="*/ 8 h 124"/>
                  <a:gd name="T92" fmla="*/ 49 w 259"/>
                  <a:gd name="T93" fmla="*/ 6 h 124"/>
                  <a:gd name="T94" fmla="*/ 47 w 259"/>
                  <a:gd name="T95" fmla="*/ 4 h 124"/>
                  <a:gd name="T96" fmla="*/ 45 w 259"/>
                  <a:gd name="T97" fmla="*/ 3 h 124"/>
                  <a:gd name="T98" fmla="*/ 44 w 259"/>
                  <a:gd name="T99" fmla="*/ 2 h 124"/>
                  <a:gd name="T100" fmla="*/ 42 w 259"/>
                  <a:gd name="T101" fmla="*/ 0 h 124"/>
                  <a:gd name="T102" fmla="*/ 40 w 259"/>
                  <a:gd name="T103" fmla="*/ 1 h 124"/>
                  <a:gd name="T104" fmla="*/ 37 w 259"/>
                  <a:gd name="T105" fmla="*/ 2 h 124"/>
                  <a:gd name="T106" fmla="*/ 34 w 259"/>
                  <a:gd name="T107" fmla="*/ 4 h 124"/>
                  <a:gd name="T108" fmla="*/ 30 w 259"/>
                  <a:gd name="T109" fmla="*/ 6 h 124"/>
                  <a:gd name="T110" fmla="*/ 24 w 259"/>
                  <a:gd name="T111" fmla="*/ 10 h 124"/>
                  <a:gd name="T112" fmla="*/ 18 w 259"/>
                  <a:gd name="T113" fmla="*/ 14 h 124"/>
                  <a:gd name="T114" fmla="*/ 12 w 259"/>
                  <a:gd name="T115" fmla="*/ 19 h 124"/>
                  <a:gd name="T116" fmla="*/ 7 w 259"/>
                  <a:gd name="T117" fmla="*/ 23 h 124"/>
                  <a:gd name="T118" fmla="*/ 3 w 259"/>
                  <a:gd name="T119" fmla="*/ 27 h 124"/>
                  <a:gd name="T120" fmla="*/ 0 w 259"/>
                  <a:gd name="T121" fmla="*/ 31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49" name="Freeform 421"/>
              <p:cNvSpPr>
                <a:spLocks/>
              </p:cNvSpPr>
              <p:nvPr/>
            </p:nvSpPr>
            <p:spPr bwMode="auto">
              <a:xfrm>
                <a:off x="1509" y="1389"/>
                <a:ext cx="38" cy="19"/>
              </a:xfrm>
              <a:custGeom>
                <a:avLst/>
                <a:gdLst>
                  <a:gd name="T0" fmla="*/ 0 w 119"/>
                  <a:gd name="T1" fmla="*/ 11 h 57"/>
                  <a:gd name="T2" fmla="*/ 2 w 119"/>
                  <a:gd name="T3" fmla="*/ 12 h 57"/>
                  <a:gd name="T4" fmla="*/ 4 w 119"/>
                  <a:gd name="T5" fmla="*/ 13 h 57"/>
                  <a:gd name="T6" fmla="*/ 6 w 119"/>
                  <a:gd name="T7" fmla="*/ 14 h 57"/>
                  <a:gd name="T8" fmla="*/ 8 w 119"/>
                  <a:gd name="T9" fmla="*/ 16 h 57"/>
                  <a:gd name="T10" fmla="*/ 10 w 119"/>
                  <a:gd name="T11" fmla="*/ 17 h 57"/>
                  <a:gd name="T12" fmla="*/ 11 w 119"/>
                  <a:gd name="T13" fmla="*/ 18 h 57"/>
                  <a:gd name="T14" fmla="*/ 13 w 119"/>
                  <a:gd name="T15" fmla="*/ 19 h 57"/>
                  <a:gd name="T16" fmla="*/ 15 w 119"/>
                  <a:gd name="T17" fmla="*/ 19 h 57"/>
                  <a:gd name="T18" fmla="*/ 18 w 119"/>
                  <a:gd name="T19" fmla="*/ 19 h 57"/>
                  <a:gd name="T20" fmla="*/ 20 w 119"/>
                  <a:gd name="T21" fmla="*/ 19 h 57"/>
                  <a:gd name="T22" fmla="*/ 22 w 119"/>
                  <a:gd name="T23" fmla="*/ 18 h 57"/>
                  <a:gd name="T24" fmla="*/ 25 w 119"/>
                  <a:gd name="T25" fmla="*/ 18 h 57"/>
                  <a:gd name="T26" fmla="*/ 27 w 119"/>
                  <a:gd name="T27" fmla="*/ 17 h 57"/>
                  <a:gd name="T28" fmla="*/ 28 w 119"/>
                  <a:gd name="T29" fmla="*/ 16 h 57"/>
                  <a:gd name="T30" fmla="*/ 30 w 119"/>
                  <a:gd name="T31" fmla="*/ 15 h 57"/>
                  <a:gd name="T32" fmla="*/ 31 w 119"/>
                  <a:gd name="T33" fmla="*/ 13 h 57"/>
                  <a:gd name="T34" fmla="*/ 34 w 119"/>
                  <a:gd name="T35" fmla="*/ 11 h 57"/>
                  <a:gd name="T36" fmla="*/ 36 w 119"/>
                  <a:gd name="T37" fmla="*/ 8 h 57"/>
                  <a:gd name="T38" fmla="*/ 37 w 119"/>
                  <a:gd name="T39" fmla="*/ 4 h 57"/>
                  <a:gd name="T40" fmla="*/ 38 w 119"/>
                  <a:gd name="T41" fmla="*/ 0 h 57"/>
                  <a:gd name="T42" fmla="*/ 32 w 119"/>
                  <a:gd name="T43" fmla="*/ 0 h 57"/>
                  <a:gd name="T44" fmla="*/ 26 w 119"/>
                  <a:gd name="T45" fmla="*/ 0 h 57"/>
                  <a:gd name="T46" fmla="*/ 20 w 119"/>
                  <a:gd name="T47" fmla="*/ 1 h 57"/>
                  <a:gd name="T48" fmla="*/ 14 w 119"/>
                  <a:gd name="T49" fmla="*/ 2 h 57"/>
                  <a:gd name="T50" fmla="*/ 11 w 119"/>
                  <a:gd name="T51" fmla="*/ 2 h 57"/>
                  <a:gd name="T52" fmla="*/ 9 w 119"/>
                  <a:gd name="T53" fmla="*/ 3 h 57"/>
                  <a:gd name="T54" fmla="*/ 7 w 119"/>
                  <a:gd name="T55" fmla="*/ 4 h 57"/>
                  <a:gd name="T56" fmla="*/ 5 w 119"/>
                  <a:gd name="T57" fmla="*/ 5 h 57"/>
                  <a:gd name="T58" fmla="*/ 3 w 119"/>
                  <a:gd name="T59" fmla="*/ 6 h 57"/>
                  <a:gd name="T60" fmla="*/ 2 w 119"/>
                  <a:gd name="T61" fmla="*/ 8 h 57"/>
                  <a:gd name="T62" fmla="*/ 1 w 119"/>
                  <a:gd name="T63" fmla="*/ 9 h 57"/>
                  <a:gd name="T64" fmla="*/ 0 w 119"/>
                  <a:gd name="T65" fmla="*/ 11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50" name="Freeform 422"/>
              <p:cNvSpPr>
                <a:spLocks/>
              </p:cNvSpPr>
              <p:nvPr/>
            </p:nvSpPr>
            <p:spPr bwMode="auto">
              <a:xfrm>
                <a:off x="1554" y="1335"/>
                <a:ext cx="34" cy="17"/>
              </a:xfrm>
              <a:custGeom>
                <a:avLst/>
                <a:gdLst>
                  <a:gd name="T0" fmla="*/ 0 w 107"/>
                  <a:gd name="T1" fmla="*/ 16 h 52"/>
                  <a:gd name="T2" fmla="*/ 2 w 107"/>
                  <a:gd name="T3" fmla="*/ 17 h 52"/>
                  <a:gd name="T4" fmla="*/ 3 w 107"/>
                  <a:gd name="T5" fmla="*/ 17 h 52"/>
                  <a:gd name="T6" fmla="*/ 4 w 107"/>
                  <a:gd name="T7" fmla="*/ 17 h 52"/>
                  <a:gd name="T8" fmla="*/ 5 w 107"/>
                  <a:gd name="T9" fmla="*/ 17 h 52"/>
                  <a:gd name="T10" fmla="*/ 8 w 107"/>
                  <a:gd name="T11" fmla="*/ 16 h 52"/>
                  <a:gd name="T12" fmla="*/ 11 w 107"/>
                  <a:gd name="T13" fmla="*/ 16 h 52"/>
                  <a:gd name="T14" fmla="*/ 14 w 107"/>
                  <a:gd name="T15" fmla="*/ 16 h 52"/>
                  <a:gd name="T16" fmla="*/ 17 w 107"/>
                  <a:gd name="T17" fmla="*/ 16 h 52"/>
                  <a:gd name="T18" fmla="*/ 20 w 107"/>
                  <a:gd name="T19" fmla="*/ 15 h 52"/>
                  <a:gd name="T20" fmla="*/ 22 w 107"/>
                  <a:gd name="T21" fmla="*/ 14 h 52"/>
                  <a:gd name="T22" fmla="*/ 25 w 107"/>
                  <a:gd name="T23" fmla="*/ 13 h 52"/>
                  <a:gd name="T24" fmla="*/ 28 w 107"/>
                  <a:gd name="T25" fmla="*/ 12 h 52"/>
                  <a:gd name="T26" fmla="*/ 31 w 107"/>
                  <a:gd name="T27" fmla="*/ 10 h 52"/>
                  <a:gd name="T28" fmla="*/ 34 w 107"/>
                  <a:gd name="T29" fmla="*/ 8 h 52"/>
                  <a:gd name="T30" fmla="*/ 34 w 107"/>
                  <a:gd name="T31" fmla="*/ 0 h 52"/>
                  <a:gd name="T32" fmla="*/ 31 w 107"/>
                  <a:gd name="T33" fmla="*/ 0 h 52"/>
                  <a:gd name="T34" fmla="*/ 27 w 107"/>
                  <a:gd name="T35" fmla="*/ 1 h 52"/>
                  <a:gd name="T36" fmla="*/ 23 w 107"/>
                  <a:gd name="T37" fmla="*/ 2 h 52"/>
                  <a:gd name="T38" fmla="*/ 18 w 107"/>
                  <a:gd name="T39" fmla="*/ 4 h 52"/>
                  <a:gd name="T40" fmla="*/ 13 w 107"/>
                  <a:gd name="T41" fmla="*/ 7 h 52"/>
                  <a:gd name="T42" fmla="*/ 8 w 107"/>
                  <a:gd name="T43" fmla="*/ 9 h 52"/>
                  <a:gd name="T44" fmla="*/ 6 w 107"/>
                  <a:gd name="T45" fmla="*/ 11 h 52"/>
                  <a:gd name="T46" fmla="*/ 4 w 107"/>
                  <a:gd name="T47" fmla="*/ 12 h 52"/>
                  <a:gd name="T48" fmla="*/ 2 w 107"/>
                  <a:gd name="T49" fmla="*/ 14 h 52"/>
                  <a:gd name="T50" fmla="*/ 0 w 107"/>
                  <a:gd name="T51" fmla="*/ 16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51" name="Freeform 423"/>
              <p:cNvSpPr>
                <a:spLocks/>
              </p:cNvSpPr>
              <p:nvPr/>
            </p:nvSpPr>
            <p:spPr bwMode="auto">
              <a:xfrm>
                <a:off x="1381" y="1244"/>
                <a:ext cx="79" cy="32"/>
              </a:xfrm>
              <a:custGeom>
                <a:avLst/>
                <a:gdLst>
                  <a:gd name="T0" fmla="*/ 9 w 246"/>
                  <a:gd name="T1" fmla="*/ 32 h 99"/>
                  <a:gd name="T2" fmla="*/ 7 w 246"/>
                  <a:gd name="T3" fmla="*/ 31 h 99"/>
                  <a:gd name="T4" fmla="*/ 5 w 246"/>
                  <a:gd name="T5" fmla="*/ 31 h 99"/>
                  <a:gd name="T6" fmla="*/ 4 w 246"/>
                  <a:gd name="T7" fmla="*/ 30 h 99"/>
                  <a:gd name="T8" fmla="*/ 3 w 246"/>
                  <a:gd name="T9" fmla="*/ 29 h 99"/>
                  <a:gd name="T10" fmla="*/ 2 w 246"/>
                  <a:gd name="T11" fmla="*/ 28 h 99"/>
                  <a:gd name="T12" fmla="*/ 1 w 246"/>
                  <a:gd name="T13" fmla="*/ 27 h 99"/>
                  <a:gd name="T14" fmla="*/ 0 w 246"/>
                  <a:gd name="T15" fmla="*/ 25 h 99"/>
                  <a:gd name="T16" fmla="*/ 0 w 246"/>
                  <a:gd name="T17" fmla="*/ 24 h 99"/>
                  <a:gd name="T18" fmla="*/ 0 w 246"/>
                  <a:gd name="T19" fmla="*/ 22 h 99"/>
                  <a:gd name="T20" fmla="*/ 0 w 246"/>
                  <a:gd name="T21" fmla="*/ 21 h 99"/>
                  <a:gd name="T22" fmla="*/ 1 w 246"/>
                  <a:gd name="T23" fmla="*/ 19 h 99"/>
                  <a:gd name="T24" fmla="*/ 2 w 246"/>
                  <a:gd name="T25" fmla="*/ 18 h 99"/>
                  <a:gd name="T26" fmla="*/ 3 w 246"/>
                  <a:gd name="T27" fmla="*/ 16 h 99"/>
                  <a:gd name="T28" fmla="*/ 6 w 246"/>
                  <a:gd name="T29" fmla="*/ 13 h 99"/>
                  <a:gd name="T30" fmla="*/ 8 w 246"/>
                  <a:gd name="T31" fmla="*/ 11 h 99"/>
                  <a:gd name="T32" fmla="*/ 11 w 246"/>
                  <a:gd name="T33" fmla="*/ 9 h 99"/>
                  <a:gd name="T34" fmla="*/ 15 w 246"/>
                  <a:gd name="T35" fmla="*/ 7 h 99"/>
                  <a:gd name="T36" fmla="*/ 18 w 246"/>
                  <a:gd name="T37" fmla="*/ 6 h 99"/>
                  <a:gd name="T38" fmla="*/ 22 w 246"/>
                  <a:gd name="T39" fmla="*/ 5 h 99"/>
                  <a:gd name="T40" fmla="*/ 26 w 246"/>
                  <a:gd name="T41" fmla="*/ 3 h 99"/>
                  <a:gd name="T42" fmla="*/ 30 w 246"/>
                  <a:gd name="T43" fmla="*/ 2 h 99"/>
                  <a:gd name="T44" fmla="*/ 33 w 246"/>
                  <a:gd name="T45" fmla="*/ 1 h 99"/>
                  <a:gd name="T46" fmla="*/ 40 w 246"/>
                  <a:gd name="T47" fmla="*/ 0 h 99"/>
                  <a:gd name="T48" fmla="*/ 45 w 246"/>
                  <a:gd name="T49" fmla="*/ 0 h 99"/>
                  <a:gd name="T50" fmla="*/ 54 w 246"/>
                  <a:gd name="T51" fmla="*/ 0 h 99"/>
                  <a:gd name="T52" fmla="*/ 62 w 246"/>
                  <a:gd name="T53" fmla="*/ 0 h 99"/>
                  <a:gd name="T54" fmla="*/ 70 w 246"/>
                  <a:gd name="T55" fmla="*/ 1 h 99"/>
                  <a:gd name="T56" fmla="*/ 79 w 246"/>
                  <a:gd name="T57" fmla="*/ 2 h 99"/>
                  <a:gd name="T58" fmla="*/ 78 w 246"/>
                  <a:gd name="T59" fmla="*/ 4 h 99"/>
                  <a:gd name="T60" fmla="*/ 77 w 246"/>
                  <a:gd name="T61" fmla="*/ 5 h 99"/>
                  <a:gd name="T62" fmla="*/ 76 w 246"/>
                  <a:gd name="T63" fmla="*/ 6 h 99"/>
                  <a:gd name="T64" fmla="*/ 74 w 246"/>
                  <a:gd name="T65" fmla="*/ 8 h 99"/>
                  <a:gd name="T66" fmla="*/ 69 w 246"/>
                  <a:gd name="T67" fmla="*/ 12 h 99"/>
                  <a:gd name="T68" fmla="*/ 64 w 246"/>
                  <a:gd name="T69" fmla="*/ 15 h 99"/>
                  <a:gd name="T70" fmla="*/ 58 w 246"/>
                  <a:gd name="T71" fmla="*/ 18 h 99"/>
                  <a:gd name="T72" fmla="*/ 52 w 246"/>
                  <a:gd name="T73" fmla="*/ 20 h 99"/>
                  <a:gd name="T74" fmla="*/ 49 w 246"/>
                  <a:gd name="T75" fmla="*/ 21 h 99"/>
                  <a:gd name="T76" fmla="*/ 46 w 246"/>
                  <a:gd name="T77" fmla="*/ 21 h 99"/>
                  <a:gd name="T78" fmla="*/ 43 w 246"/>
                  <a:gd name="T79" fmla="*/ 22 h 99"/>
                  <a:gd name="T80" fmla="*/ 40 w 246"/>
                  <a:gd name="T81" fmla="*/ 22 h 99"/>
                  <a:gd name="T82" fmla="*/ 39 w 246"/>
                  <a:gd name="T83" fmla="*/ 22 h 99"/>
                  <a:gd name="T84" fmla="*/ 35 w 246"/>
                  <a:gd name="T85" fmla="*/ 22 h 99"/>
                  <a:gd name="T86" fmla="*/ 32 w 246"/>
                  <a:gd name="T87" fmla="*/ 22 h 99"/>
                  <a:gd name="T88" fmla="*/ 30 w 246"/>
                  <a:gd name="T89" fmla="*/ 22 h 99"/>
                  <a:gd name="T90" fmla="*/ 28 w 246"/>
                  <a:gd name="T91" fmla="*/ 22 h 99"/>
                  <a:gd name="T92" fmla="*/ 26 w 246"/>
                  <a:gd name="T93" fmla="*/ 23 h 99"/>
                  <a:gd name="T94" fmla="*/ 23 w 246"/>
                  <a:gd name="T95" fmla="*/ 25 h 99"/>
                  <a:gd name="T96" fmla="*/ 20 w 246"/>
                  <a:gd name="T97" fmla="*/ 27 h 99"/>
                  <a:gd name="T98" fmla="*/ 17 w 246"/>
                  <a:gd name="T99" fmla="*/ 28 h 99"/>
                  <a:gd name="T100" fmla="*/ 14 w 246"/>
                  <a:gd name="T101" fmla="*/ 30 h 99"/>
                  <a:gd name="T102" fmla="*/ 11 w 246"/>
                  <a:gd name="T103" fmla="*/ 31 h 99"/>
                  <a:gd name="T104" fmla="*/ 9 w 246"/>
                  <a:gd name="T105" fmla="*/ 32 h 9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52" name="Freeform 424"/>
              <p:cNvSpPr>
                <a:spLocks/>
              </p:cNvSpPr>
              <p:nvPr/>
            </p:nvSpPr>
            <p:spPr bwMode="auto">
              <a:xfrm>
                <a:off x="1294" y="1248"/>
                <a:ext cx="76" cy="40"/>
              </a:xfrm>
              <a:custGeom>
                <a:avLst/>
                <a:gdLst>
                  <a:gd name="T0" fmla="*/ 11 w 233"/>
                  <a:gd name="T1" fmla="*/ 29 h 123"/>
                  <a:gd name="T2" fmla="*/ 3 w 233"/>
                  <a:gd name="T3" fmla="*/ 25 h 123"/>
                  <a:gd name="T4" fmla="*/ 0 w 233"/>
                  <a:gd name="T5" fmla="*/ 18 h 123"/>
                  <a:gd name="T6" fmla="*/ 7 w 233"/>
                  <a:gd name="T7" fmla="*/ 12 h 123"/>
                  <a:gd name="T8" fmla="*/ 13 w 233"/>
                  <a:gd name="T9" fmla="*/ 12 h 123"/>
                  <a:gd name="T10" fmla="*/ 20 w 233"/>
                  <a:gd name="T11" fmla="*/ 12 h 123"/>
                  <a:gd name="T12" fmla="*/ 23 w 233"/>
                  <a:gd name="T13" fmla="*/ 12 h 123"/>
                  <a:gd name="T14" fmla="*/ 27 w 233"/>
                  <a:gd name="T15" fmla="*/ 11 h 123"/>
                  <a:gd name="T16" fmla="*/ 34 w 233"/>
                  <a:gd name="T17" fmla="*/ 7 h 123"/>
                  <a:gd name="T18" fmla="*/ 40 w 233"/>
                  <a:gd name="T19" fmla="*/ 4 h 123"/>
                  <a:gd name="T20" fmla="*/ 48 w 233"/>
                  <a:gd name="T21" fmla="*/ 0 h 123"/>
                  <a:gd name="T22" fmla="*/ 53 w 233"/>
                  <a:gd name="T23" fmla="*/ 3 h 123"/>
                  <a:gd name="T24" fmla="*/ 59 w 233"/>
                  <a:gd name="T25" fmla="*/ 4 h 123"/>
                  <a:gd name="T26" fmla="*/ 62 w 233"/>
                  <a:gd name="T27" fmla="*/ 3 h 123"/>
                  <a:gd name="T28" fmla="*/ 66 w 233"/>
                  <a:gd name="T29" fmla="*/ 2 h 123"/>
                  <a:gd name="T30" fmla="*/ 69 w 233"/>
                  <a:gd name="T31" fmla="*/ 0 h 123"/>
                  <a:gd name="T32" fmla="*/ 76 w 233"/>
                  <a:gd name="T33" fmla="*/ 2 h 123"/>
                  <a:gd name="T34" fmla="*/ 74 w 233"/>
                  <a:gd name="T35" fmla="*/ 6 h 123"/>
                  <a:gd name="T36" fmla="*/ 71 w 233"/>
                  <a:gd name="T37" fmla="*/ 8 h 123"/>
                  <a:gd name="T38" fmla="*/ 68 w 233"/>
                  <a:gd name="T39" fmla="*/ 10 h 123"/>
                  <a:gd name="T40" fmla="*/ 66 w 233"/>
                  <a:gd name="T41" fmla="*/ 14 h 123"/>
                  <a:gd name="T42" fmla="*/ 67 w 233"/>
                  <a:gd name="T43" fmla="*/ 20 h 123"/>
                  <a:gd name="T44" fmla="*/ 60 w 233"/>
                  <a:gd name="T45" fmla="*/ 28 h 123"/>
                  <a:gd name="T46" fmla="*/ 51 w 233"/>
                  <a:gd name="T47" fmla="*/ 31 h 123"/>
                  <a:gd name="T48" fmla="*/ 45 w 233"/>
                  <a:gd name="T49" fmla="*/ 32 h 123"/>
                  <a:gd name="T50" fmla="*/ 38 w 233"/>
                  <a:gd name="T51" fmla="*/ 33 h 123"/>
                  <a:gd name="T52" fmla="*/ 31 w 233"/>
                  <a:gd name="T53" fmla="*/ 34 h 123"/>
                  <a:gd name="T54" fmla="*/ 27 w 233"/>
                  <a:gd name="T55" fmla="*/ 37 h 123"/>
                  <a:gd name="T56" fmla="*/ 22 w 233"/>
                  <a:gd name="T57" fmla="*/ 40 h 123"/>
                  <a:gd name="T58" fmla="*/ 19 w 233"/>
                  <a:gd name="T59" fmla="*/ 40 h 123"/>
                  <a:gd name="T60" fmla="*/ 17 w 233"/>
                  <a:gd name="T61" fmla="*/ 37 h 123"/>
                  <a:gd name="T62" fmla="*/ 16 w 233"/>
                  <a:gd name="T63" fmla="*/ 33 h 12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53" name="Freeform 425"/>
              <p:cNvSpPr>
                <a:spLocks/>
              </p:cNvSpPr>
              <p:nvPr/>
            </p:nvSpPr>
            <p:spPr bwMode="auto">
              <a:xfrm>
                <a:off x="983" y="1236"/>
                <a:ext cx="157" cy="56"/>
              </a:xfrm>
              <a:custGeom>
                <a:avLst/>
                <a:gdLst>
                  <a:gd name="T0" fmla="*/ 0 w 484"/>
                  <a:gd name="T1" fmla="*/ 48 h 172"/>
                  <a:gd name="T2" fmla="*/ 1 w 484"/>
                  <a:gd name="T3" fmla="*/ 51 h 172"/>
                  <a:gd name="T4" fmla="*/ 3 w 484"/>
                  <a:gd name="T5" fmla="*/ 53 h 172"/>
                  <a:gd name="T6" fmla="*/ 6 w 484"/>
                  <a:gd name="T7" fmla="*/ 54 h 172"/>
                  <a:gd name="T8" fmla="*/ 10 w 484"/>
                  <a:gd name="T9" fmla="*/ 55 h 172"/>
                  <a:gd name="T10" fmla="*/ 17 w 484"/>
                  <a:gd name="T11" fmla="*/ 56 h 172"/>
                  <a:gd name="T12" fmla="*/ 24 w 484"/>
                  <a:gd name="T13" fmla="*/ 56 h 172"/>
                  <a:gd name="T14" fmla="*/ 32 w 484"/>
                  <a:gd name="T15" fmla="*/ 54 h 172"/>
                  <a:gd name="T16" fmla="*/ 45 w 484"/>
                  <a:gd name="T17" fmla="*/ 51 h 172"/>
                  <a:gd name="T18" fmla="*/ 61 w 484"/>
                  <a:gd name="T19" fmla="*/ 44 h 172"/>
                  <a:gd name="T20" fmla="*/ 78 w 484"/>
                  <a:gd name="T21" fmla="*/ 37 h 172"/>
                  <a:gd name="T22" fmla="*/ 93 w 484"/>
                  <a:gd name="T23" fmla="*/ 33 h 172"/>
                  <a:gd name="T24" fmla="*/ 114 w 484"/>
                  <a:gd name="T25" fmla="*/ 28 h 172"/>
                  <a:gd name="T26" fmla="*/ 130 w 484"/>
                  <a:gd name="T27" fmla="*/ 24 h 172"/>
                  <a:gd name="T28" fmla="*/ 141 w 484"/>
                  <a:gd name="T29" fmla="*/ 21 h 172"/>
                  <a:gd name="T30" fmla="*/ 150 w 484"/>
                  <a:gd name="T31" fmla="*/ 17 h 172"/>
                  <a:gd name="T32" fmla="*/ 154 w 484"/>
                  <a:gd name="T33" fmla="*/ 14 h 172"/>
                  <a:gd name="T34" fmla="*/ 156 w 484"/>
                  <a:gd name="T35" fmla="*/ 11 h 172"/>
                  <a:gd name="T36" fmla="*/ 146 w 484"/>
                  <a:gd name="T37" fmla="*/ 8 h 172"/>
                  <a:gd name="T38" fmla="*/ 126 w 484"/>
                  <a:gd name="T39" fmla="*/ 5 h 172"/>
                  <a:gd name="T40" fmla="*/ 107 w 484"/>
                  <a:gd name="T41" fmla="*/ 2 h 172"/>
                  <a:gd name="T42" fmla="*/ 88 w 484"/>
                  <a:gd name="T43" fmla="*/ 0 h 172"/>
                  <a:gd name="T44" fmla="*/ 73 w 484"/>
                  <a:gd name="T45" fmla="*/ 0 h 172"/>
                  <a:gd name="T46" fmla="*/ 66 w 484"/>
                  <a:gd name="T47" fmla="*/ 1 h 172"/>
                  <a:gd name="T48" fmla="*/ 60 w 484"/>
                  <a:gd name="T49" fmla="*/ 3 h 172"/>
                  <a:gd name="T50" fmla="*/ 57 w 484"/>
                  <a:gd name="T51" fmla="*/ 2 h 172"/>
                  <a:gd name="T52" fmla="*/ 55 w 484"/>
                  <a:gd name="T53" fmla="*/ 1 h 172"/>
                  <a:gd name="T54" fmla="*/ 54 w 484"/>
                  <a:gd name="T55" fmla="*/ 3 h 172"/>
                  <a:gd name="T56" fmla="*/ 52 w 484"/>
                  <a:gd name="T57" fmla="*/ 8 h 172"/>
                  <a:gd name="T58" fmla="*/ 50 w 484"/>
                  <a:gd name="T59" fmla="*/ 12 h 172"/>
                  <a:gd name="T60" fmla="*/ 47 w 484"/>
                  <a:gd name="T61" fmla="*/ 15 h 172"/>
                  <a:gd name="T62" fmla="*/ 41 w 484"/>
                  <a:gd name="T63" fmla="*/ 19 h 172"/>
                  <a:gd name="T64" fmla="*/ 31 w 484"/>
                  <a:gd name="T65" fmla="*/ 22 h 172"/>
                  <a:gd name="T66" fmla="*/ 21 w 484"/>
                  <a:gd name="T67" fmla="*/ 25 h 172"/>
                  <a:gd name="T68" fmla="*/ 12 w 484"/>
                  <a:gd name="T69" fmla="*/ 29 h 172"/>
                  <a:gd name="T70" fmla="*/ 6 w 484"/>
                  <a:gd name="T71" fmla="*/ 32 h 172"/>
                  <a:gd name="T72" fmla="*/ 3 w 484"/>
                  <a:gd name="T73" fmla="*/ 35 h 172"/>
                  <a:gd name="T74" fmla="*/ 1 w 484"/>
                  <a:gd name="T75" fmla="*/ 39 h 172"/>
                  <a:gd name="T76" fmla="*/ 0 w 484"/>
                  <a:gd name="T77" fmla="*/ 44 h 1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54" name="Freeform 426"/>
              <p:cNvSpPr>
                <a:spLocks/>
              </p:cNvSpPr>
              <p:nvPr/>
            </p:nvSpPr>
            <p:spPr bwMode="auto">
              <a:xfrm>
                <a:off x="1043" y="1255"/>
                <a:ext cx="221" cy="79"/>
              </a:xfrm>
              <a:custGeom>
                <a:avLst/>
                <a:gdLst>
                  <a:gd name="T0" fmla="*/ 102 w 684"/>
                  <a:gd name="T1" fmla="*/ 2 h 240"/>
                  <a:gd name="T2" fmla="*/ 98 w 684"/>
                  <a:gd name="T3" fmla="*/ 9 h 240"/>
                  <a:gd name="T4" fmla="*/ 96 w 684"/>
                  <a:gd name="T5" fmla="*/ 13 h 240"/>
                  <a:gd name="T6" fmla="*/ 97 w 684"/>
                  <a:gd name="T7" fmla="*/ 14 h 240"/>
                  <a:gd name="T8" fmla="*/ 109 w 684"/>
                  <a:gd name="T9" fmla="*/ 13 h 240"/>
                  <a:gd name="T10" fmla="*/ 120 w 684"/>
                  <a:gd name="T11" fmla="*/ 6 h 240"/>
                  <a:gd name="T12" fmla="*/ 122 w 684"/>
                  <a:gd name="T13" fmla="*/ 13 h 240"/>
                  <a:gd name="T14" fmla="*/ 122 w 684"/>
                  <a:gd name="T15" fmla="*/ 18 h 240"/>
                  <a:gd name="T16" fmla="*/ 131 w 684"/>
                  <a:gd name="T17" fmla="*/ 23 h 240"/>
                  <a:gd name="T18" fmla="*/ 165 w 684"/>
                  <a:gd name="T19" fmla="*/ 17 h 240"/>
                  <a:gd name="T20" fmla="*/ 166 w 684"/>
                  <a:gd name="T21" fmla="*/ 23 h 240"/>
                  <a:gd name="T22" fmla="*/ 175 w 684"/>
                  <a:gd name="T23" fmla="*/ 21 h 240"/>
                  <a:gd name="T24" fmla="*/ 180 w 684"/>
                  <a:gd name="T25" fmla="*/ 15 h 240"/>
                  <a:gd name="T26" fmla="*/ 180 w 684"/>
                  <a:gd name="T27" fmla="*/ 6 h 240"/>
                  <a:gd name="T28" fmla="*/ 182 w 684"/>
                  <a:gd name="T29" fmla="*/ 3 h 240"/>
                  <a:gd name="T30" fmla="*/ 187 w 684"/>
                  <a:gd name="T31" fmla="*/ 0 h 240"/>
                  <a:gd name="T32" fmla="*/ 202 w 684"/>
                  <a:gd name="T33" fmla="*/ 1 h 240"/>
                  <a:gd name="T34" fmla="*/ 208 w 684"/>
                  <a:gd name="T35" fmla="*/ 0 h 240"/>
                  <a:gd name="T36" fmla="*/ 212 w 684"/>
                  <a:gd name="T37" fmla="*/ 13 h 240"/>
                  <a:gd name="T38" fmla="*/ 211 w 684"/>
                  <a:gd name="T39" fmla="*/ 23 h 240"/>
                  <a:gd name="T40" fmla="*/ 206 w 684"/>
                  <a:gd name="T41" fmla="*/ 33 h 240"/>
                  <a:gd name="T42" fmla="*/ 200 w 684"/>
                  <a:gd name="T43" fmla="*/ 41 h 240"/>
                  <a:gd name="T44" fmla="*/ 209 w 684"/>
                  <a:gd name="T45" fmla="*/ 45 h 240"/>
                  <a:gd name="T46" fmla="*/ 217 w 684"/>
                  <a:gd name="T47" fmla="*/ 48 h 240"/>
                  <a:gd name="T48" fmla="*/ 221 w 684"/>
                  <a:gd name="T49" fmla="*/ 59 h 240"/>
                  <a:gd name="T50" fmla="*/ 206 w 684"/>
                  <a:gd name="T51" fmla="*/ 61 h 240"/>
                  <a:gd name="T52" fmla="*/ 196 w 684"/>
                  <a:gd name="T53" fmla="*/ 60 h 240"/>
                  <a:gd name="T54" fmla="*/ 185 w 684"/>
                  <a:gd name="T55" fmla="*/ 59 h 240"/>
                  <a:gd name="T56" fmla="*/ 182 w 684"/>
                  <a:gd name="T57" fmla="*/ 61 h 240"/>
                  <a:gd name="T58" fmla="*/ 175 w 684"/>
                  <a:gd name="T59" fmla="*/ 66 h 240"/>
                  <a:gd name="T60" fmla="*/ 169 w 684"/>
                  <a:gd name="T61" fmla="*/ 69 h 240"/>
                  <a:gd name="T62" fmla="*/ 159 w 684"/>
                  <a:gd name="T63" fmla="*/ 69 h 240"/>
                  <a:gd name="T64" fmla="*/ 146 w 684"/>
                  <a:gd name="T65" fmla="*/ 67 h 240"/>
                  <a:gd name="T66" fmla="*/ 136 w 684"/>
                  <a:gd name="T67" fmla="*/ 65 h 240"/>
                  <a:gd name="T68" fmla="*/ 109 w 684"/>
                  <a:gd name="T69" fmla="*/ 69 h 240"/>
                  <a:gd name="T70" fmla="*/ 75 w 684"/>
                  <a:gd name="T71" fmla="*/ 76 h 240"/>
                  <a:gd name="T72" fmla="*/ 55 w 684"/>
                  <a:gd name="T73" fmla="*/ 78 h 240"/>
                  <a:gd name="T74" fmla="*/ 40 w 684"/>
                  <a:gd name="T75" fmla="*/ 78 h 240"/>
                  <a:gd name="T76" fmla="*/ 32 w 684"/>
                  <a:gd name="T77" fmla="*/ 75 h 240"/>
                  <a:gd name="T78" fmla="*/ 22 w 684"/>
                  <a:gd name="T79" fmla="*/ 68 h 240"/>
                  <a:gd name="T80" fmla="*/ 9 w 684"/>
                  <a:gd name="T81" fmla="*/ 65 h 240"/>
                  <a:gd name="T82" fmla="*/ 0 w 684"/>
                  <a:gd name="T83" fmla="*/ 57 h 240"/>
                  <a:gd name="T84" fmla="*/ 21 w 684"/>
                  <a:gd name="T85" fmla="*/ 52 h 240"/>
                  <a:gd name="T86" fmla="*/ 32 w 684"/>
                  <a:gd name="T87" fmla="*/ 51 h 240"/>
                  <a:gd name="T88" fmla="*/ 50 w 684"/>
                  <a:gd name="T89" fmla="*/ 53 h 240"/>
                  <a:gd name="T90" fmla="*/ 65 w 684"/>
                  <a:gd name="T91" fmla="*/ 54 h 240"/>
                  <a:gd name="T92" fmla="*/ 72 w 684"/>
                  <a:gd name="T93" fmla="*/ 53 h 240"/>
                  <a:gd name="T94" fmla="*/ 8 w 684"/>
                  <a:gd name="T95" fmla="*/ 45 h 240"/>
                  <a:gd name="T96" fmla="*/ 17 w 684"/>
                  <a:gd name="T97" fmla="*/ 42 h 240"/>
                  <a:gd name="T98" fmla="*/ 35 w 684"/>
                  <a:gd name="T99" fmla="*/ 39 h 240"/>
                  <a:gd name="T100" fmla="*/ 53 w 684"/>
                  <a:gd name="T101" fmla="*/ 36 h 240"/>
                  <a:gd name="T102" fmla="*/ 60 w 684"/>
                  <a:gd name="T103" fmla="*/ 33 h 240"/>
                  <a:gd name="T104" fmla="*/ 54 w 684"/>
                  <a:gd name="T105" fmla="*/ 31 h 240"/>
                  <a:gd name="T106" fmla="*/ 40 w 684"/>
                  <a:gd name="T107" fmla="*/ 32 h 240"/>
                  <a:gd name="T108" fmla="*/ 23 w 684"/>
                  <a:gd name="T109" fmla="*/ 36 h 240"/>
                  <a:gd name="T110" fmla="*/ 17 w 684"/>
                  <a:gd name="T111" fmla="*/ 35 h 240"/>
                  <a:gd name="T112" fmla="*/ 18 w 684"/>
                  <a:gd name="T113" fmla="*/ 30 h 240"/>
                  <a:gd name="T114" fmla="*/ 17 w 684"/>
                  <a:gd name="T115" fmla="*/ 27 h 240"/>
                  <a:gd name="T116" fmla="*/ 19 w 684"/>
                  <a:gd name="T117" fmla="*/ 26 h 2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55" name="Freeform 427"/>
              <p:cNvSpPr>
                <a:spLocks/>
              </p:cNvSpPr>
              <p:nvPr/>
            </p:nvSpPr>
            <p:spPr bwMode="auto">
              <a:xfrm>
                <a:off x="1645" y="1643"/>
                <a:ext cx="108" cy="93"/>
              </a:xfrm>
              <a:custGeom>
                <a:avLst/>
                <a:gdLst>
                  <a:gd name="T0" fmla="*/ 59 w 332"/>
                  <a:gd name="T1" fmla="*/ 12 h 287"/>
                  <a:gd name="T2" fmla="*/ 66 w 332"/>
                  <a:gd name="T3" fmla="*/ 8 h 287"/>
                  <a:gd name="T4" fmla="*/ 74 w 332"/>
                  <a:gd name="T5" fmla="*/ 2 h 287"/>
                  <a:gd name="T6" fmla="*/ 78 w 332"/>
                  <a:gd name="T7" fmla="*/ 0 h 287"/>
                  <a:gd name="T8" fmla="*/ 80 w 332"/>
                  <a:gd name="T9" fmla="*/ 0 h 287"/>
                  <a:gd name="T10" fmla="*/ 80 w 332"/>
                  <a:gd name="T11" fmla="*/ 4 h 287"/>
                  <a:gd name="T12" fmla="*/ 76 w 332"/>
                  <a:gd name="T13" fmla="*/ 11 h 287"/>
                  <a:gd name="T14" fmla="*/ 71 w 332"/>
                  <a:gd name="T15" fmla="*/ 18 h 287"/>
                  <a:gd name="T16" fmla="*/ 66 w 332"/>
                  <a:gd name="T17" fmla="*/ 22 h 287"/>
                  <a:gd name="T18" fmla="*/ 62 w 332"/>
                  <a:gd name="T19" fmla="*/ 23 h 287"/>
                  <a:gd name="T20" fmla="*/ 62 w 332"/>
                  <a:gd name="T21" fmla="*/ 24 h 287"/>
                  <a:gd name="T22" fmla="*/ 65 w 332"/>
                  <a:gd name="T23" fmla="*/ 24 h 287"/>
                  <a:gd name="T24" fmla="*/ 70 w 332"/>
                  <a:gd name="T25" fmla="*/ 23 h 287"/>
                  <a:gd name="T26" fmla="*/ 73 w 332"/>
                  <a:gd name="T27" fmla="*/ 25 h 287"/>
                  <a:gd name="T28" fmla="*/ 71 w 332"/>
                  <a:gd name="T29" fmla="*/ 29 h 287"/>
                  <a:gd name="T30" fmla="*/ 70 w 332"/>
                  <a:gd name="T31" fmla="*/ 31 h 287"/>
                  <a:gd name="T32" fmla="*/ 71 w 332"/>
                  <a:gd name="T33" fmla="*/ 34 h 287"/>
                  <a:gd name="T34" fmla="*/ 81 w 332"/>
                  <a:gd name="T35" fmla="*/ 37 h 287"/>
                  <a:gd name="T36" fmla="*/ 100 w 332"/>
                  <a:gd name="T37" fmla="*/ 40 h 287"/>
                  <a:gd name="T38" fmla="*/ 105 w 332"/>
                  <a:gd name="T39" fmla="*/ 42 h 287"/>
                  <a:gd name="T40" fmla="*/ 102 w 332"/>
                  <a:gd name="T41" fmla="*/ 45 h 287"/>
                  <a:gd name="T42" fmla="*/ 99 w 332"/>
                  <a:gd name="T43" fmla="*/ 48 h 287"/>
                  <a:gd name="T44" fmla="*/ 97 w 332"/>
                  <a:gd name="T45" fmla="*/ 50 h 287"/>
                  <a:gd name="T46" fmla="*/ 98 w 332"/>
                  <a:gd name="T47" fmla="*/ 52 h 287"/>
                  <a:gd name="T48" fmla="*/ 100 w 332"/>
                  <a:gd name="T49" fmla="*/ 54 h 287"/>
                  <a:gd name="T50" fmla="*/ 104 w 332"/>
                  <a:gd name="T51" fmla="*/ 57 h 287"/>
                  <a:gd name="T52" fmla="*/ 107 w 332"/>
                  <a:gd name="T53" fmla="*/ 60 h 287"/>
                  <a:gd name="T54" fmla="*/ 94 w 332"/>
                  <a:gd name="T55" fmla="*/ 68 h 287"/>
                  <a:gd name="T56" fmla="*/ 78 w 332"/>
                  <a:gd name="T57" fmla="*/ 78 h 287"/>
                  <a:gd name="T58" fmla="*/ 67 w 332"/>
                  <a:gd name="T59" fmla="*/ 87 h 287"/>
                  <a:gd name="T60" fmla="*/ 56 w 332"/>
                  <a:gd name="T61" fmla="*/ 79 h 287"/>
                  <a:gd name="T62" fmla="*/ 59 w 332"/>
                  <a:gd name="T63" fmla="*/ 79 h 287"/>
                  <a:gd name="T64" fmla="*/ 61 w 332"/>
                  <a:gd name="T65" fmla="*/ 78 h 287"/>
                  <a:gd name="T66" fmla="*/ 65 w 332"/>
                  <a:gd name="T67" fmla="*/ 75 h 287"/>
                  <a:gd name="T68" fmla="*/ 48 w 332"/>
                  <a:gd name="T69" fmla="*/ 75 h 287"/>
                  <a:gd name="T70" fmla="*/ 33 w 332"/>
                  <a:gd name="T71" fmla="*/ 75 h 287"/>
                  <a:gd name="T72" fmla="*/ 19 w 332"/>
                  <a:gd name="T73" fmla="*/ 75 h 287"/>
                  <a:gd name="T74" fmla="*/ 9 w 332"/>
                  <a:gd name="T75" fmla="*/ 75 h 287"/>
                  <a:gd name="T76" fmla="*/ 4 w 332"/>
                  <a:gd name="T77" fmla="*/ 74 h 287"/>
                  <a:gd name="T78" fmla="*/ 1 w 332"/>
                  <a:gd name="T79" fmla="*/ 72 h 287"/>
                  <a:gd name="T80" fmla="*/ 0 w 332"/>
                  <a:gd name="T81" fmla="*/ 69 h 287"/>
                  <a:gd name="T82" fmla="*/ 1 w 332"/>
                  <a:gd name="T83" fmla="*/ 66 h 287"/>
                  <a:gd name="T84" fmla="*/ 4 w 332"/>
                  <a:gd name="T85" fmla="*/ 64 h 287"/>
                  <a:gd name="T86" fmla="*/ 13 w 332"/>
                  <a:gd name="T87" fmla="*/ 58 h 287"/>
                  <a:gd name="T88" fmla="*/ 24 w 332"/>
                  <a:gd name="T89" fmla="*/ 52 h 287"/>
                  <a:gd name="T90" fmla="*/ 28 w 332"/>
                  <a:gd name="T91" fmla="*/ 49 h 287"/>
                  <a:gd name="T92" fmla="*/ 30 w 332"/>
                  <a:gd name="T93" fmla="*/ 47 h 287"/>
                  <a:gd name="T94" fmla="*/ 34 w 332"/>
                  <a:gd name="T95" fmla="*/ 42 h 287"/>
                  <a:gd name="T96" fmla="*/ 38 w 332"/>
                  <a:gd name="T97" fmla="*/ 37 h 287"/>
                  <a:gd name="T98" fmla="*/ 42 w 332"/>
                  <a:gd name="T99" fmla="*/ 26 h 287"/>
                  <a:gd name="T100" fmla="*/ 45 w 332"/>
                  <a:gd name="T101" fmla="*/ 21 h 287"/>
                  <a:gd name="T102" fmla="*/ 48 w 332"/>
                  <a:gd name="T103" fmla="*/ 17 h 287"/>
                  <a:gd name="T104" fmla="*/ 51 w 332"/>
                  <a:gd name="T105" fmla="*/ 14 h 287"/>
                  <a:gd name="T106" fmla="*/ 56 w 332"/>
                  <a:gd name="T107" fmla="*/ 13 h 2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56" name="Freeform 428"/>
              <p:cNvSpPr>
                <a:spLocks/>
              </p:cNvSpPr>
              <p:nvPr/>
            </p:nvSpPr>
            <p:spPr bwMode="auto">
              <a:xfrm>
                <a:off x="1102" y="1190"/>
                <a:ext cx="111" cy="27"/>
              </a:xfrm>
              <a:custGeom>
                <a:avLst/>
                <a:gdLst>
                  <a:gd name="T0" fmla="*/ 34 w 345"/>
                  <a:gd name="T1" fmla="*/ 27 h 86"/>
                  <a:gd name="T2" fmla="*/ 38 w 345"/>
                  <a:gd name="T3" fmla="*/ 25 h 86"/>
                  <a:gd name="T4" fmla="*/ 43 w 345"/>
                  <a:gd name="T5" fmla="*/ 24 h 86"/>
                  <a:gd name="T6" fmla="*/ 48 w 345"/>
                  <a:gd name="T7" fmla="*/ 23 h 86"/>
                  <a:gd name="T8" fmla="*/ 53 w 345"/>
                  <a:gd name="T9" fmla="*/ 22 h 86"/>
                  <a:gd name="T10" fmla="*/ 63 w 345"/>
                  <a:gd name="T11" fmla="*/ 20 h 86"/>
                  <a:gd name="T12" fmla="*/ 74 w 345"/>
                  <a:gd name="T13" fmla="*/ 18 h 86"/>
                  <a:gd name="T14" fmla="*/ 79 w 345"/>
                  <a:gd name="T15" fmla="*/ 17 h 86"/>
                  <a:gd name="T16" fmla="*/ 85 w 345"/>
                  <a:gd name="T17" fmla="*/ 16 h 86"/>
                  <a:gd name="T18" fmla="*/ 90 w 345"/>
                  <a:gd name="T19" fmla="*/ 14 h 86"/>
                  <a:gd name="T20" fmla="*/ 95 w 345"/>
                  <a:gd name="T21" fmla="*/ 13 h 86"/>
                  <a:gd name="T22" fmla="*/ 99 w 345"/>
                  <a:gd name="T23" fmla="*/ 11 h 86"/>
                  <a:gd name="T24" fmla="*/ 104 w 345"/>
                  <a:gd name="T25" fmla="*/ 9 h 86"/>
                  <a:gd name="T26" fmla="*/ 107 w 345"/>
                  <a:gd name="T27" fmla="*/ 7 h 86"/>
                  <a:gd name="T28" fmla="*/ 111 w 345"/>
                  <a:gd name="T29" fmla="*/ 4 h 86"/>
                  <a:gd name="T30" fmla="*/ 108 w 345"/>
                  <a:gd name="T31" fmla="*/ 4 h 86"/>
                  <a:gd name="T32" fmla="*/ 105 w 345"/>
                  <a:gd name="T33" fmla="*/ 3 h 86"/>
                  <a:gd name="T34" fmla="*/ 102 w 345"/>
                  <a:gd name="T35" fmla="*/ 3 h 86"/>
                  <a:gd name="T36" fmla="*/ 99 w 345"/>
                  <a:gd name="T37" fmla="*/ 2 h 86"/>
                  <a:gd name="T38" fmla="*/ 97 w 345"/>
                  <a:gd name="T39" fmla="*/ 1 h 86"/>
                  <a:gd name="T40" fmla="*/ 94 w 345"/>
                  <a:gd name="T41" fmla="*/ 1 h 86"/>
                  <a:gd name="T42" fmla="*/ 90 w 345"/>
                  <a:gd name="T43" fmla="*/ 0 h 86"/>
                  <a:gd name="T44" fmla="*/ 88 w 345"/>
                  <a:gd name="T45" fmla="*/ 0 h 86"/>
                  <a:gd name="T46" fmla="*/ 83 w 345"/>
                  <a:gd name="T47" fmla="*/ 0 h 86"/>
                  <a:gd name="T48" fmla="*/ 79 w 345"/>
                  <a:gd name="T49" fmla="*/ 1 h 86"/>
                  <a:gd name="T50" fmla="*/ 73 w 345"/>
                  <a:gd name="T51" fmla="*/ 2 h 86"/>
                  <a:gd name="T52" fmla="*/ 67 w 345"/>
                  <a:gd name="T53" fmla="*/ 3 h 86"/>
                  <a:gd name="T54" fmla="*/ 54 w 345"/>
                  <a:gd name="T55" fmla="*/ 6 h 86"/>
                  <a:gd name="T56" fmla="*/ 41 w 345"/>
                  <a:gd name="T57" fmla="*/ 9 h 86"/>
                  <a:gd name="T58" fmla="*/ 33 w 345"/>
                  <a:gd name="T59" fmla="*/ 11 h 86"/>
                  <a:gd name="T60" fmla="*/ 27 w 345"/>
                  <a:gd name="T61" fmla="*/ 13 h 86"/>
                  <a:gd name="T62" fmla="*/ 21 w 345"/>
                  <a:gd name="T63" fmla="*/ 16 h 86"/>
                  <a:gd name="T64" fmla="*/ 15 w 345"/>
                  <a:gd name="T65" fmla="*/ 18 h 86"/>
                  <a:gd name="T66" fmla="*/ 10 w 345"/>
                  <a:gd name="T67" fmla="*/ 20 h 86"/>
                  <a:gd name="T68" fmla="*/ 6 w 345"/>
                  <a:gd name="T69" fmla="*/ 23 h 86"/>
                  <a:gd name="T70" fmla="*/ 3 w 345"/>
                  <a:gd name="T71" fmla="*/ 25 h 86"/>
                  <a:gd name="T72" fmla="*/ 0 w 345"/>
                  <a:gd name="T73" fmla="*/ 27 h 86"/>
                  <a:gd name="T74" fmla="*/ 34 w 345"/>
                  <a:gd name="T75" fmla="*/ 27 h 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57" name="Freeform 429"/>
              <p:cNvSpPr>
                <a:spLocks/>
              </p:cNvSpPr>
              <p:nvPr/>
            </p:nvSpPr>
            <p:spPr bwMode="auto">
              <a:xfrm>
                <a:off x="1158" y="1199"/>
                <a:ext cx="149" cy="43"/>
              </a:xfrm>
              <a:custGeom>
                <a:avLst/>
                <a:gdLst>
                  <a:gd name="T0" fmla="*/ 6 w 464"/>
                  <a:gd name="T1" fmla="*/ 28 h 130"/>
                  <a:gd name="T2" fmla="*/ 25 w 464"/>
                  <a:gd name="T3" fmla="*/ 27 h 130"/>
                  <a:gd name="T4" fmla="*/ 33 w 464"/>
                  <a:gd name="T5" fmla="*/ 27 h 130"/>
                  <a:gd name="T6" fmla="*/ 30 w 464"/>
                  <a:gd name="T7" fmla="*/ 29 h 130"/>
                  <a:gd name="T8" fmla="*/ 26 w 464"/>
                  <a:gd name="T9" fmla="*/ 33 h 130"/>
                  <a:gd name="T10" fmla="*/ 23 w 464"/>
                  <a:gd name="T11" fmla="*/ 37 h 130"/>
                  <a:gd name="T12" fmla="*/ 23 w 464"/>
                  <a:gd name="T13" fmla="*/ 39 h 130"/>
                  <a:gd name="T14" fmla="*/ 25 w 464"/>
                  <a:gd name="T15" fmla="*/ 41 h 130"/>
                  <a:gd name="T16" fmla="*/ 30 w 464"/>
                  <a:gd name="T17" fmla="*/ 43 h 130"/>
                  <a:gd name="T18" fmla="*/ 35 w 464"/>
                  <a:gd name="T19" fmla="*/ 43 h 130"/>
                  <a:gd name="T20" fmla="*/ 41 w 464"/>
                  <a:gd name="T21" fmla="*/ 42 h 130"/>
                  <a:gd name="T22" fmla="*/ 50 w 464"/>
                  <a:gd name="T23" fmla="*/ 39 h 130"/>
                  <a:gd name="T24" fmla="*/ 63 w 464"/>
                  <a:gd name="T25" fmla="*/ 36 h 130"/>
                  <a:gd name="T26" fmla="*/ 73 w 464"/>
                  <a:gd name="T27" fmla="*/ 33 h 130"/>
                  <a:gd name="T28" fmla="*/ 80 w 464"/>
                  <a:gd name="T29" fmla="*/ 33 h 130"/>
                  <a:gd name="T30" fmla="*/ 85 w 464"/>
                  <a:gd name="T31" fmla="*/ 33 h 130"/>
                  <a:gd name="T32" fmla="*/ 98 w 464"/>
                  <a:gd name="T33" fmla="*/ 33 h 130"/>
                  <a:gd name="T34" fmla="*/ 107 w 464"/>
                  <a:gd name="T35" fmla="*/ 32 h 130"/>
                  <a:gd name="T36" fmla="*/ 121 w 464"/>
                  <a:gd name="T37" fmla="*/ 31 h 130"/>
                  <a:gd name="T38" fmla="*/ 133 w 464"/>
                  <a:gd name="T39" fmla="*/ 27 h 130"/>
                  <a:gd name="T40" fmla="*/ 144 w 464"/>
                  <a:gd name="T41" fmla="*/ 22 h 130"/>
                  <a:gd name="T42" fmla="*/ 146 w 464"/>
                  <a:gd name="T43" fmla="*/ 17 h 130"/>
                  <a:gd name="T44" fmla="*/ 141 w 464"/>
                  <a:gd name="T45" fmla="*/ 16 h 130"/>
                  <a:gd name="T46" fmla="*/ 133 w 464"/>
                  <a:gd name="T47" fmla="*/ 16 h 130"/>
                  <a:gd name="T48" fmla="*/ 127 w 464"/>
                  <a:gd name="T49" fmla="*/ 15 h 130"/>
                  <a:gd name="T50" fmla="*/ 130 w 464"/>
                  <a:gd name="T51" fmla="*/ 12 h 130"/>
                  <a:gd name="T52" fmla="*/ 133 w 464"/>
                  <a:gd name="T53" fmla="*/ 7 h 130"/>
                  <a:gd name="T54" fmla="*/ 134 w 464"/>
                  <a:gd name="T55" fmla="*/ 2 h 130"/>
                  <a:gd name="T56" fmla="*/ 121 w 464"/>
                  <a:gd name="T57" fmla="*/ 0 h 130"/>
                  <a:gd name="T58" fmla="*/ 116 w 464"/>
                  <a:gd name="T59" fmla="*/ 6 h 130"/>
                  <a:gd name="T60" fmla="*/ 110 w 464"/>
                  <a:gd name="T61" fmla="*/ 14 h 130"/>
                  <a:gd name="T62" fmla="*/ 104 w 464"/>
                  <a:gd name="T63" fmla="*/ 20 h 130"/>
                  <a:gd name="T64" fmla="*/ 100 w 464"/>
                  <a:gd name="T65" fmla="*/ 22 h 130"/>
                  <a:gd name="T66" fmla="*/ 96 w 464"/>
                  <a:gd name="T67" fmla="*/ 22 h 130"/>
                  <a:gd name="T68" fmla="*/ 89 w 464"/>
                  <a:gd name="T69" fmla="*/ 22 h 130"/>
                  <a:gd name="T70" fmla="*/ 84 w 464"/>
                  <a:gd name="T71" fmla="*/ 21 h 130"/>
                  <a:gd name="T72" fmla="*/ 77 w 464"/>
                  <a:gd name="T73" fmla="*/ 18 h 130"/>
                  <a:gd name="T74" fmla="*/ 66 w 464"/>
                  <a:gd name="T75" fmla="*/ 10 h 130"/>
                  <a:gd name="T76" fmla="*/ 58 w 464"/>
                  <a:gd name="T77" fmla="*/ 10 h 130"/>
                  <a:gd name="T78" fmla="*/ 48 w 464"/>
                  <a:gd name="T79" fmla="*/ 10 h 130"/>
                  <a:gd name="T80" fmla="*/ 38 w 464"/>
                  <a:gd name="T81" fmla="*/ 12 h 130"/>
                  <a:gd name="T82" fmla="*/ 27 w 464"/>
                  <a:gd name="T83" fmla="*/ 15 h 130"/>
                  <a:gd name="T84" fmla="*/ 17 w 464"/>
                  <a:gd name="T85" fmla="*/ 18 h 130"/>
                  <a:gd name="T86" fmla="*/ 9 w 464"/>
                  <a:gd name="T87" fmla="*/ 22 h 130"/>
                  <a:gd name="T88" fmla="*/ 3 w 464"/>
                  <a:gd name="T89" fmla="*/ 25 h 130"/>
                  <a:gd name="T90" fmla="*/ 0 w 464"/>
                  <a:gd name="T91" fmla="*/ 28 h 13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58" name="Freeform 430"/>
              <p:cNvSpPr>
                <a:spLocks/>
              </p:cNvSpPr>
              <p:nvPr/>
            </p:nvSpPr>
            <p:spPr bwMode="auto">
              <a:xfrm>
                <a:off x="1472" y="1205"/>
                <a:ext cx="153" cy="31"/>
              </a:xfrm>
              <a:custGeom>
                <a:avLst/>
                <a:gdLst>
                  <a:gd name="T0" fmla="*/ 20 w 472"/>
                  <a:gd name="T1" fmla="*/ 0 h 92"/>
                  <a:gd name="T2" fmla="*/ 14 w 472"/>
                  <a:gd name="T3" fmla="*/ 0 h 92"/>
                  <a:gd name="T4" fmla="*/ 8 w 472"/>
                  <a:gd name="T5" fmla="*/ 0 h 92"/>
                  <a:gd name="T6" fmla="*/ 4 w 472"/>
                  <a:gd name="T7" fmla="*/ 1 h 92"/>
                  <a:gd name="T8" fmla="*/ 2 w 472"/>
                  <a:gd name="T9" fmla="*/ 3 h 92"/>
                  <a:gd name="T10" fmla="*/ 2 w 472"/>
                  <a:gd name="T11" fmla="*/ 5 h 92"/>
                  <a:gd name="T12" fmla="*/ 3 w 472"/>
                  <a:gd name="T13" fmla="*/ 8 h 92"/>
                  <a:gd name="T14" fmla="*/ 5 w 472"/>
                  <a:gd name="T15" fmla="*/ 11 h 92"/>
                  <a:gd name="T16" fmla="*/ 5 w 472"/>
                  <a:gd name="T17" fmla="*/ 14 h 92"/>
                  <a:gd name="T18" fmla="*/ 1 w 472"/>
                  <a:gd name="T19" fmla="*/ 17 h 92"/>
                  <a:gd name="T20" fmla="*/ 0 w 472"/>
                  <a:gd name="T21" fmla="*/ 19 h 92"/>
                  <a:gd name="T22" fmla="*/ 1 w 472"/>
                  <a:gd name="T23" fmla="*/ 22 h 92"/>
                  <a:gd name="T24" fmla="*/ 5 w 472"/>
                  <a:gd name="T25" fmla="*/ 23 h 92"/>
                  <a:gd name="T26" fmla="*/ 16 w 472"/>
                  <a:gd name="T27" fmla="*/ 26 h 92"/>
                  <a:gd name="T28" fmla="*/ 35 w 472"/>
                  <a:gd name="T29" fmla="*/ 29 h 92"/>
                  <a:gd name="T30" fmla="*/ 54 w 472"/>
                  <a:gd name="T31" fmla="*/ 31 h 92"/>
                  <a:gd name="T32" fmla="*/ 118 w 472"/>
                  <a:gd name="T33" fmla="*/ 31 h 92"/>
                  <a:gd name="T34" fmla="*/ 121 w 472"/>
                  <a:gd name="T35" fmla="*/ 27 h 92"/>
                  <a:gd name="T36" fmla="*/ 125 w 472"/>
                  <a:gd name="T37" fmla="*/ 25 h 92"/>
                  <a:gd name="T38" fmla="*/ 129 w 472"/>
                  <a:gd name="T39" fmla="*/ 25 h 92"/>
                  <a:gd name="T40" fmla="*/ 133 w 472"/>
                  <a:gd name="T41" fmla="*/ 25 h 92"/>
                  <a:gd name="T42" fmla="*/ 143 w 472"/>
                  <a:gd name="T43" fmla="*/ 26 h 92"/>
                  <a:gd name="T44" fmla="*/ 148 w 472"/>
                  <a:gd name="T45" fmla="*/ 26 h 92"/>
                  <a:gd name="T46" fmla="*/ 153 w 472"/>
                  <a:gd name="T47" fmla="*/ 25 h 92"/>
                  <a:gd name="T48" fmla="*/ 151 w 472"/>
                  <a:gd name="T49" fmla="*/ 11 h 92"/>
                  <a:gd name="T50" fmla="*/ 147 w 472"/>
                  <a:gd name="T51" fmla="*/ 9 h 92"/>
                  <a:gd name="T52" fmla="*/ 144 w 472"/>
                  <a:gd name="T53" fmla="*/ 6 h 92"/>
                  <a:gd name="T54" fmla="*/ 140 w 472"/>
                  <a:gd name="T55" fmla="*/ 4 h 92"/>
                  <a:gd name="T56" fmla="*/ 135 w 472"/>
                  <a:gd name="T57" fmla="*/ 4 h 92"/>
                  <a:gd name="T58" fmla="*/ 128 w 472"/>
                  <a:gd name="T59" fmla="*/ 5 h 92"/>
                  <a:gd name="T60" fmla="*/ 119 w 472"/>
                  <a:gd name="T61" fmla="*/ 7 h 92"/>
                  <a:gd name="T62" fmla="*/ 106 w 472"/>
                  <a:gd name="T63" fmla="*/ 11 h 92"/>
                  <a:gd name="T64" fmla="*/ 97 w 472"/>
                  <a:gd name="T65" fmla="*/ 13 h 92"/>
                  <a:gd name="T66" fmla="*/ 89 w 472"/>
                  <a:gd name="T67" fmla="*/ 14 h 92"/>
                  <a:gd name="T68" fmla="*/ 77 w 472"/>
                  <a:gd name="T69" fmla="*/ 14 h 92"/>
                  <a:gd name="T70" fmla="*/ 62 w 472"/>
                  <a:gd name="T71" fmla="*/ 14 h 92"/>
                  <a:gd name="T72" fmla="*/ 51 w 472"/>
                  <a:gd name="T73" fmla="*/ 14 h 92"/>
                  <a:gd name="T74" fmla="*/ 39 w 472"/>
                  <a:gd name="T75" fmla="*/ 14 h 92"/>
                  <a:gd name="T76" fmla="*/ 29 w 472"/>
                  <a:gd name="T77" fmla="*/ 14 h 92"/>
                  <a:gd name="T78" fmla="*/ 25 w 472"/>
                  <a:gd name="T79" fmla="*/ 12 h 92"/>
                  <a:gd name="T80" fmla="*/ 23 w 472"/>
                  <a:gd name="T81" fmla="*/ 9 h 92"/>
                  <a:gd name="T82" fmla="*/ 22 w 472"/>
                  <a:gd name="T83" fmla="*/ 6 h 92"/>
                  <a:gd name="T84" fmla="*/ 22 w 472"/>
                  <a:gd name="T85" fmla="*/ 3 h 92"/>
                  <a:gd name="T86" fmla="*/ 24 w 472"/>
                  <a:gd name="T87" fmla="*/ 1 h 92"/>
                  <a:gd name="T88" fmla="*/ 24 w 472"/>
                  <a:gd name="T89" fmla="*/ 0 h 9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59" name="Freeform 431"/>
              <p:cNvSpPr>
                <a:spLocks/>
              </p:cNvSpPr>
              <p:nvPr/>
            </p:nvSpPr>
            <p:spPr bwMode="auto">
              <a:xfrm>
                <a:off x="1513" y="1136"/>
                <a:ext cx="106" cy="45"/>
              </a:xfrm>
              <a:custGeom>
                <a:avLst/>
                <a:gdLst>
                  <a:gd name="T0" fmla="*/ 47 w 326"/>
                  <a:gd name="T1" fmla="*/ 36 h 135"/>
                  <a:gd name="T2" fmla="*/ 66 w 326"/>
                  <a:gd name="T3" fmla="*/ 32 h 135"/>
                  <a:gd name="T4" fmla="*/ 85 w 326"/>
                  <a:gd name="T5" fmla="*/ 28 h 135"/>
                  <a:gd name="T6" fmla="*/ 98 w 326"/>
                  <a:gd name="T7" fmla="*/ 25 h 135"/>
                  <a:gd name="T8" fmla="*/ 103 w 326"/>
                  <a:gd name="T9" fmla="*/ 22 h 135"/>
                  <a:gd name="T10" fmla="*/ 105 w 326"/>
                  <a:gd name="T11" fmla="*/ 19 h 135"/>
                  <a:gd name="T12" fmla="*/ 101 w 326"/>
                  <a:gd name="T13" fmla="*/ 16 h 135"/>
                  <a:gd name="T14" fmla="*/ 98 w 326"/>
                  <a:gd name="T15" fmla="*/ 14 h 135"/>
                  <a:gd name="T16" fmla="*/ 93 w 326"/>
                  <a:gd name="T17" fmla="*/ 12 h 135"/>
                  <a:gd name="T18" fmla="*/ 86 w 326"/>
                  <a:gd name="T19" fmla="*/ 11 h 135"/>
                  <a:gd name="T20" fmla="*/ 75 w 326"/>
                  <a:gd name="T21" fmla="*/ 10 h 135"/>
                  <a:gd name="T22" fmla="*/ 68 w 326"/>
                  <a:gd name="T23" fmla="*/ 10 h 135"/>
                  <a:gd name="T24" fmla="*/ 66 w 326"/>
                  <a:gd name="T25" fmla="*/ 8 h 135"/>
                  <a:gd name="T26" fmla="*/ 64 w 326"/>
                  <a:gd name="T27" fmla="*/ 6 h 135"/>
                  <a:gd name="T28" fmla="*/ 62 w 326"/>
                  <a:gd name="T29" fmla="*/ 3 h 135"/>
                  <a:gd name="T30" fmla="*/ 59 w 326"/>
                  <a:gd name="T31" fmla="*/ 2 h 135"/>
                  <a:gd name="T32" fmla="*/ 53 w 326"/>
                  <a:gd name="T33" fmla="*/ 0 h 135"/>
                  <a:gd name="T34" fmla="*/ 44 w 326"/>
                  <a:gd name="T35" fmla="*/ 0 h 135"/>
                  <a:gd name="T36" fmla="*/ 28 w 326"/>
                  <a:gd name="T37" fmla="*/ 3 h 135"/>
                  <a:gd name="T38" fmla="*/ 16 w 326"/>
                  <a:gd name="T39" fmla="*/ 6 h 135"/>
                  <a:gd name="T40" fmla="*/ 9 w 326"/>
                  <a:gd name="T41" fmla="*/ 9 h 135"/>
                  <a:gd name="T42" fmla="*/ 4 w 326"/>
                  <a:gd name="T43" fmla="*/ 12 h 135"/>
                  <a:gd name="T44" fmla="*/ 1 w 326"/>
                  <a:gd name="T45" fmla="*/ 15 h 135"/>
                  <a:gd name="T46" fmla="*/ 0 w 326"/>
                  <a:gd name="T47" fmla="*/ 17 h 135"/>
                  <a:gd name="T48" fmla="*/ 11 w 326"/>
                  <a:gd name="T49" fmla="*/ 25 h 135"/>
                  <a:gd name="T50" fmla="*/ 18 w 326"/>
                  <a:gd name="T51" fmla="*/ 27 h 135"/>
                  <a:gd name="T52" fmla="*/ 13 w 326"/>
                  <a:gd name="T53" fmla="*/ 30 h 135"/>
                  <a:gd name="T54" fmla="*/ 12 w 326"/>
                  <a:gd name="T55" fmla="*/ 33 h 135"/>
                  <a:gd name="T56" fmla="*/ 14 w 326"/>
                  <a:gd name="T57" fmla="*/ 38 h 135"/>
                  <a:gd name="T58" fmla="*/ 16 w 326"/>
                  <a:gd name="T59" fmla="*/ 43 h 135"/>
                  <a:gd name="T60" fmla="*/ 18 w 326"/>
                  <a:gd name="T61" fmla="*/ 45 h 135"/>
                  <a:gd name="T62" fmla="*/ 22 w 326"/>
                  <a:gd name="T63" fmla="*/ 45 h 135"/>
                  <a:gd name="T64" fmla="*/ 28 w 326"/>
                  <a:gd name="T65" fmla="*/ 44 h 135"/>
                  <a:gd name="T66" fmla="*/ 33 w 326"/>
                  <a:gd name="T67" fmla="*/ 42 h 135"/>
                  <a:gd name="T68" fmla="*/ 38 w 326"/>
                  <a:gd name="T69" fmla="*/ 41 h 135"/>
                  <a:gd name="T70" fmla="*/ 39 w 326"/>
                  <a:gd name="T71" fmla="*/ 37 h 1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60" name="Freeform 432"/>
              <p:cNvSpPr>
                <a:spLocks/>
              </p:cNvSpPr>
              <p:nvPr/>
            </p:nvSpPr>
            <p:spPr bwMode="auto">
              <a:xfrm>
                <a:off x="1584" y="1245"/>
                <a:ext cx="51" cy="18"/>
              </a:xfrm>
              <a:custGeom>
                <a:avLst/>
                <a:gdLst>
                  <a:gd name="T0" fmla="*/ 15 w 159"/>
                  <a:gd name="T1" fmla="*/ 17 h 56"/>
                  <a:gd name="T2" fmla="*/ 13 w 159"/>
                  <a:gd name="T3" fmla="*/ 17 h 56"/>
                  <a:gd name="T4" fmla="*/ 11 w 159"/>
                  <a:gd name="T5" fmla="*/ 16 h 56"/>
                  <a:gd name="T6" fmla="*/ 8 w 159"/>
                  <a:gd name="T7" fmla="*/ 14 h 56"/>
                  <a:gd name="T8" fmla="*/ 6 w 159"/>
                  <a:gd name="T9" fmla="*/ 12 h 56"/>
                  <a:gd name="T10" fmla="*/ 3 w 159"/>
                  <a:gd name="T11" fmla="*/ 10 h 56"/>
                  <a:gd name="T12" fmla="*/ 2 w 159"/>
                  <a:gd name="T13" fmla="*/ 8 h 56"/>
                  <a:gd name="T14" fmla="*/ 1 w 159"/>
                  <a:gd name="T15" fmla="*/ 7 h 56"/>
                  <a:gd name="T16" fmla="*/ 0 w 159"/>
                  <a:gd name="T17" fmla="*/ 5 h 56"/>
                  <a:gd name="T18" fmla="*/ 0 w 159"/>
                  <a:gd name="T19" fmla="*/ 4 h 56"/>
                  <a:gd name="T20" fmla="*/ 0 w 159"/>
                  <a:gd name="T21" fmla="*/ 3 h 56"/>
                  <a:gd name="T22" fmla="*/ 7 w 159"/>
                  <a:gd name="T23" fmla="*/ 3 h 56"/>
                  <a:gd name="T24" fmla="*/ 13 w 159"/>
                  <a:gd name="T25" fmla="*/ 3 h 56"/>
                  <a:gd name="T26" fmla="*/ 17 w 159"/>
                  <a:gd name="T27" fmla="*/ 3 h 56"/>
                  <a:gd name="T28" fmla="*/ 19 w 159"/>
                  <a:gd name="T29" fmla="*/ 3 h 56"/>
                  <a:gd name="T30" fmla="*/ 27 w 159"/>
                  <a:gd name="T31" fmla="*/ 2 h 56"/>
                  <a:gd name="T32" fmla="*/ 38 w 159"/>
                  <a:gd name="T33" fmla="*/ 0 h 56"/>
                  <a:gd name="T34" fmla="*/ 40 w 159"/>
                  <a:gd name="T35" fmla="*/ 0 h 56"/>
                  <a:gd name="T36" fmla="*/ 42 w 159"/>
                  <a:gd name="T37" fmla="*/ 0 h 56"/>
                  <a:gd name="T38" fmla="*/ 45 w 159"/>
                  <a:gd name="T39" fmla="*/ 0 h 56"/>
                  <a:gd name="T40" fmla="*/ 47 w 159"/>
                  <a:gd name="T41" fmla="*/ 1 h 56"/>
                  <a:gd name="T42" fmla="*/ 48 w 159"/>
                  <a:gd name="T43" fmla="*/ 2 h 56"/>
                  <a:gd name="T44" fmla="*/ 50 w 159"/>
                  <a:gd name="T45" fmla="*/ 3 h 56"/>
                  <a:gd name="T46" fmla="*/ 51 w 159"/>
                  <a:gd name="T47" fmla="*/ 5 h 56"/>
                  <a:gd name="T48" fmla="*/ 51 w 159"/>
                  <a:gd name="T49" fmla="*/ 7 h 56"/>
                  <a:gd name="T50" fmla="*/ 51 w 159"/>
                  <a:gd name="T51" fmla="*/ 10 h 56"/>
                  <a:gd name="T52" fmla="*/ 50 w 159"/>
                  <a:gd name="T53" fmla="*/ 12 h 56"/>
                  <a:gd name="T54" fmla="*/ 48 w 159"/>
                  <a:gd name="T55" fmla="*/ 14 h 56"/>
                  <a:gd name="T56" fmla="*/ 47 w 159"/>
                  <a:gd name="T57" fmla="*/ 15 h 56"/>
                  <a:gd name="T58" fmla="*/ 45 w 159"/>
                  <a:gd name="T59" fmla="*/ 17 h 56"/>
                  <a:gd name="T60" fmla="*/ 42 w 159"/>
                  <a:gd name="T61" fmla="*/ 17 h 56"/>
                  <a:gd name="T62" fmla="*/ 40 w 159"/>
                  <a:gd name="T63" fmla="*/ 18 h 56"/>
                  <a:gd name="T64" fmla="*/ 37 w 159"/>
                  <a:gd name="T65" fmla="*/ 18 h 56"/>
                  <a:gd name="T66" fmla="*/ 25 w 159"/>
                  <a:gd name="T67" fmla="*/ 18 h 56"/>
                  <a:gd name="T68" fmla="*/ 15 w 159"/>
                  <a:gd name="T69" fmla="*/ 17 h 5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61" name="Freeform 433"/>
              <p:cNvSpPr>
                <a:spLocks/>
              </p:cNvSpPr>
              <p:nvPr/>
            </p:nvSpPr>
            <p:spPr bwMode="auto">
              <a:xfrm>
                <a:off x="534" y="1280"/>
                <a:ext cx="1205" cy="539"/>
              </a:xfrm>
              <a:custGeom>
                <a:avLst/>
                <a:gdLst>
                  <a:gd name="T0" fmla="*/ 946 w 3734"/>
                  <a:gd name="T1" fmla="*/ 447 h 1644"/>
                  <a:gd name="T2" fmla="*/ 825 w 3734"/>
                  <a:gd name="T3" fmla="*/ 499 h 1644"/>
                  <a:gd name="T4" fmla="*/ 746 w 3734"/>
                  <a:gd name="T5" fmla="*/ 522 h 1644"/>
                  <a:gd name="T6" fmla="*/ 740 w 3734"/>
                  <a:gd name="T7" fmla="*/ 536 h 1644"/>
                  <a:gd name="T8" fmla="*/ 703 w 3734"/>
                  <a:gd name="T9" fmla="*/ 527 h 1644"/>
                  <a:gd name="T10" fmla="*/ 735 w 3734"/>
                  <a:gd name="T11" fmla="*/ 496 h 1644"/>
                  <a:gd name="T12" fmla="*/ 699 w 3734"/>
                  <a:gd name="T13" fmla="*/ 464 h 1644"/>
                  <a:gd name="T14" fmla="*/ 676 w 3734"/>
                  <a:gd name="T15" fmla="*/ 425 h 1644"/>
                  <a:gd name="T16" fmla="*/ 628 w 3734"/>
                  <a:gd name="T17" fmla="*/ 432 h 1644"/>
                  <a:gd name="T18" fmla="*/ 572 w 3734"/>
                  <a:gd name="T19" fmla="*/ 420 h 1644"/>
                  <a:gd name="T20" fmla="*/ 84 w 3734"/>
                  <a:gd name="T21" fmla="*/ 405 h 1644"/>
                  <a:gd name="T22" fmla="*/ 41 w 3734"/>
                  <a:gd name="T23" fmla="*/ 369 h 1644"/>
                  <a:gd name="T24" fmla="*/ 49 w 3734"/>
                  <a:gd name="T25" fmla="*/ 341 h 1644"/>
                  <a:gd name="T26" fmla="*/ 47 w 3734"/>
                  <a:gd name="T27" fmla="*/ 304 h 1644"/>
                  <a:gd name="T28" fmla="*/ 84 w 3734"/>
                  <a:gd name="T29" fmla="*/ 282 h 1644"/>
                  <a:gd name="T30" fmla="*/ 81 w 3734"/>
                  <a:gd name="T31" fmla="*/ 245 h 1644"/>
                  <a:gd name="T32" fmla="*/ 41 w 3734"/>
                  <a:gd name="T33" fmla="*/ 218 h 1644"/>
                  <a:gd name="T34" fmla="*/ 194 w 3734"/>
                  <a:gd name="T35" fmla="*/ 37 h 1644"/>
                  <a:gd name="T36" fmla="*/ 370 w 3734"/>
                  <a:gd name="T37" fmla="*/ 34 h 1644"/>
                  <a:gd name="T38" fmla="*/ 418 w 3734"/>
                  <a:gd name="T39" fmla="*/ 38 h 1644"/>
                  <a:gd name="T40" fmla="*/ 530 w 3734"/>
                  <a:gd name="T41" fmla="*/ 54 h 1644"/>
                  <a:gd name="T42" fmla="*/ 572 w 3734"/>
                  <a:gd name="T43" fmla="*/ 68 h 1644"/>
                  <a:gd name="T44" fmla="*/ 670 w 3734"/>
                  <a:gd name="T45" fmla="*/ 63 h 1644"/>
                  <a:gd name="T46" fmla="*/ 738 w 3734"/>
                  <a:gd name="T47" fmla="*/ 71 h 1644"/>
                  <a:gd name="T48" fmla="*/ 763 w 3734"/>
                  <a:gd name="T49" fmla="*/ 71 h 1644"/>
                  <a:gd name="T50" fmla="*/ 813 w 3734"/>
                  <a:gd name="T51" fmla="*/ 40 h 1644"/>
                  <a:gd name="T52" fmla="*/ 835 w 3734"/>
                  <a:gd name="T53" fmla="*/ 1 h 1644"/>
                  <a:gd name="T54" fmla="*/ 853 w 3734"/>
                  <a:gd name="T55" fmla="*/ 34 h 1644"/>
                  <a:gd name="T56" fmla="*/ 860 w 3734"/>
                  <a:gd name="T57" fmla="*/ 54 h 1644"/>
                  <a:gd name="T58" fmla="*/ 876 w 3734"/>
                  <a:gd name="T59" fmla="*/ 64 h 1644"/>
                  <a:gd name="T60" fmla="*/ 933 w 3734"/>
                  <a:gd name="T61" fmla="*/ 40 h 1644"/>
                  <a:gd name="T62" fmla="*/ 980 w 3734"/>
                  <a:gd name="T63" fmla="*/ 44 h 1644"/>
                  <a:gd name="T64" fmla="*/ 930 w 3734"/>
                  <a:gd name="T65" fmla="*/ 89 h 1644"/>
                  <a:gd name="T66" fmla="*/ 900 w 3734"/>
                  <a:gd name="T67" fmla="*/ 95 h 1644"/>
                  <a:gd name="T68" fmla="*/ 829 w 3734"/>
                  <a:gd name="T69" fmla="*/ 100 h 1644"/>
                  <a:gd name="T70" fmla="*/ 807 w 3734"/>
                  <a:gd name="T71" fmla="*/ 132 h 1644"/>
                  <a:gd name="T72" fmla="*/ 753 w 3734"/>
                  <a:gd name="T73" fmla="*/ 154 h 1644"/>
                  <a:gd name="T74" fmla="*/ 673 w 3734"/>
                  <a:gd name="T75" fmla="*/ 205 h 1644"/>
                  <a:gd name="T76" fmla="*/ 680 w 3734"/>
                  <a:gd name="T77" fmla="*/ 260 h 1644"/>
                  <a:gd name="T78" fmla="*/ 762 w 3734"/>
                  <a:gd name="T79" fmla="*/ 297 h 1644"/>
                  <a:gd name="T80" fmla="*/ 788 w 3734"/>
                  <a:gd name="T81" fmla="*/ 347 h 1644"/>
                  <a:gd name="T82" fmla="*/ 844 w 3734"/>
                  <a:gd name="T83" fmla="*/ 324 h 1644"/>
                  <a:gd name="T84" fmla="*/ 919 w 3734"/>
                  <a:gd name="T85" fmla="*/ 257 h 1644"/>
                  <a:gd name="T86" fmla="*/ 935 w 3734"/>
                  <a:gd name="T87" fmla="*/ 196 h 1644"/>
                  <a:gd name="T88" fmla="*/ 1018 w 3734"/>
                  <a:gd name="T89" fmla="*/ 164 h 1644"/>
                  <a:gd name="T90" fmla="*/ 1057 w 3734"/>
                  <a:gd name="T91" fmla="*/ 194 h 1644"/>
                  <a:gd name="T92" fmla="*/ 1041 w 3734"/>
                  <a:gd name="T93" fmla="*/ 241 h 1644"/>
                  <a:gd name="T94" fmla="*/ 1127 w 3734"/>
                  <a:gd name="T95" fmla="*/ 201 h 1644"/>
                  <a:gd name="T96" fmla="*/ 1144 w 3734"/>
                  <a:gd name="T97" fmla="*/ 254 h 1644"/>
                  <a:gd name="T98" fmla="*/ 1182 w 3734"/>
                  <a:gd name="T99" fmla="*/ 303 h 1644"/>
                  <a:gd name="T100" fmla="*/ 1167 w 3734"/>
                  <a:gd name="T101" fmla="*/ 315 h 1644"/>
                  <a:gd name="T102" fmla="*/ 1192 w 3734"/>
                  <a:gd name="T103" fmla="*/ 337 h 1644"/>
                  <a:gd name="T104" fmla="*/ 1148 w 3734"/>
                  <a:gd name="T105" fmla="*/ 363 h 1644"/>
                  <a:gd name="T106" fmla="*/ 1017 w 3734"/>
                  <a:gd name="T107" fmla="*/ 383 h 1644"/>
                  <a:gd name="T108" fmla="*/ 921 w 3734"/>
                  <a:gd name="T109" fmla="*/ 438 h 1644"/>
                  <a:gd name="T110" fmla="*/ 937 w 3734"/>
                  <a:gd name="T111" fmla="*/ 438 h 1644"/>
                  <a:gd name="T112" fmla="*/ 1038 w 3734"/>
                  <a:gd name="T113" fmla="*/ 412 h 1644"/>
                  <a:gd name="T114" fmla="*/ 989 w 3734"/>
                  <a:gd name="T115" fmla="*/ 426 h 1644"/>
                  <a:gd name="T116" fmla="*/ 1013 w 3734"/>
                  <a:gd name="T117" fmla="*/ 456 h 1644"/>
                  <a:gd name="T118" fmla="*/ 1048 w 3734"/>
                  <a:gd name="T119" fmla="*/ 483 h 1644"/>
                  <a:gd name="T120" fmla="*/ 974 w 3734"/>
                  <a:gd name="T121" fmla="*/ 513 h 1644"/>
                  <a:gd name="T122" fmla="*/ 1029 w 3734"/>
                  <a:gd name="T123" fmla="*/ 481 h 1644"/>
                  <a:gd name="T124" fmla="*/ 973 w 3734"/>
                  <a:gd name="T125" fmla="*/ 487 h 16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302" name="Freeform 434"/>
            <p:cNvSpPr>
              <a:spLocks/>
            </p:cNvSpPr>
            <p:nvPr>
              <p:custDataLst>
                <p:tags r:id="rId273"/>
              </p:custDataLst>
            </p:nvPr>
          </p:nvSpPr>
          <p:spPr bwMode="auto">
            <a:xfrm>
              <a:off x="6380606" y="3676527"/>
              <a:ext cx="187174" cy="165174"/>
            </a:xfrm>
            <a:custGeom>
              <a:avLst/>
              <a:gdLst>
                <a:gd name="T0" fmla="*/ 115257 w 292"/>
                <a:gd name="T1" fmla="*/ 5154 h 308"/>
                <a:gd name="T2" fmla="*/ 120041 w 292"/>
                <a:gd name="T3" fmla="*/ 19071 h 308"/>
                <a:gd name="T4" fmla="*/ 124390 w 292"/>
                <a:gd name="T5" fmla="*/ 46903 h 308"/>
                <a:gd name="T6" fmla="*/ 127000 w 292"/>
                <a:gd name="T7" fmla="*/ 74221 h 308"/>
                <a:gd name="T8" fmla="*/ 126565 w 292"/>
                <a:gd name="T9" fmla="*/ 82983 h 308"/>
                <a:gd name="T10" fmla="*/ 124390 w 292"/>
                <a:gd name="T11" fmla="*/ 92261 h 308"/>
                <a:gd name="T12" fmla="*/ 116997 w 292"/>
                <a:gd name="T13" fmla="*/ 106177 h 308"/>
                <a:gd name="T14" fmla="*/ 100469 w 292"/>
                <a:gd name="T15" fmla="*/ 95353 h 308"/>
                <a:gd name="T16" fmla="*/ 71764 w 292"/>
                <a:gd name="T17" fmla="*/ 132979 h 308"/>
                <a:gd name="T18" fmla="*/ 57411 w 292"/>
                <a:gd name="T19" fmla="*/ 143287 h 308"/>
                <a:gd name="T20" fmla="*/ 25661 w 292"/>
                <a:gd name="T21" fmla="*/ 152565 h 308"/>
                <a:gd name="T22" fmla="*/ 13918 w 292"/>
                <a:gd name="T23" fmla="*/ 158750 h 308"/>
                <a:gd name="T24" fmla="*/ 2610 w 292"/>
                <a:gd name="T25" fmla="*/ 158750 h 308"/>
                <a:gd name="T26" fmla="*/ 3914 w 292"/>
                <a:gd name="T27" fmla="*/ 153080 h 308"/>
                <a:gd name="T28" fmla="*/ 4784 w 292"/>
                <a:gd name="T29" fmla="*/ 147411 h 308"/>
                <a:gd name="T30" fmla="*/ 3045 w 292"/>
                <a:gd name="T31" fmla="*/ 136587 h 308"/>
                <a:gd name="T32" fmla="*/ 870 w 292"/>
                <a:gd name="T33" fmla="*/ 126794 h 308"/>
                <a:gd name="T34" fmla="*/ 0 w 292"/>
                <a:gd name="T35" fmla="*/ 117516 h 308"/>
                <a:gd name="T36" fmla="*/ 1305 w 292"/>
                <a:gd name="T37" fmla="*/ 105662 h 308"/>
                <a:gd name="T38" fmla="*/ 5219 w 292"/>
                <a:gd name="T39" fmla="*/ 96899 h 308"/>
                <a:gd name="T40" fmla="*/ 11308 w 292"/>
                <a:gd name="T41" fmla="*/ 89683 h 308"/>
                <a:gd name="T42" fmla="*/ 18267 w 292"/>
                <a:gd name="T43" fmla="*/ 82983 h 308"/>
                <a:gd name="T44" fmla="*/ 33490 w 292"/>
                <a:gd name="T45" fmla="*/ 69582 h 308"/>
                <a:gd name="T46" fmla="*/ 40449 w 292"/>
                <a:gd name="T47" fmla="*/ 61335 h 308"/>
                <a:gd name="T48" fmla="*/ 45668 w 292"/>
                <a:gd name="T49" fmla="*/ 50511 h 308"/>
                <a:gd name="T50" fmla="*/ 42623 w 292"/>
                <a:gd name="T51" fmla="*/ 49481 h 308"/>
                <a:gd name="T52" fmla="*/ 40014 w 292"/>
                <a:gd name="T53" fmla="*/ 46903 h 308"/>
                <a:gd name="T54" fmla="*/ 35664 w 292"/>
                <a:gd name="T55" fmla="*/ 37626 h 308"/>
                <a:gd name="T56" fmla="*/ 32185 w 292"/>
                <a:gd name="T57" fmla="*/ 25771 h 308"/>
                <a:gd name="T58" fmla="*/ 31315 w 292"/>
                <a:gd name="T59" fmla="*/ 12370 h 308"/>
                <a:gd name="T60" fmla="*/ 39144 w 292"/>
                <a:gd name="T61" fmla="*/ 9793 h 308"/>
                <a:gd name="T62" fmla="*/ 45668 w 292"/>
                <a:gd name="T63" fmla="*/ 10308 h 308"/>
                <a:gd name="T64" fmla="*/ 57411 w 292"/>
                <a:gd name="T65" fmla="*/ 12370 h 308"/>
                <a:gd name="T66" fmla="*/ 73503 w 292"/>
                <a:gd name="T67" fmla="*/ 10824 h 308"/>
                <a:gd name="T68" fmla="*/ 91336 w 292"/>
                <a:gd name="T69" fmla="*/ 6185 h 308"/>
                <a:gd name="T70" fmla="*/ 112647 w 292"/>
                <a:gd name="T71" fmla="*/ 0 h 30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03" name="Freeform 435"/>
            <p:cNvSpPr>
              <a:spLocks/>
            </p:cNvSpPr>
            <p:nvPr>
              <p:custDataLst>
                <p:tags r:id="rId274"/>
              </p:custDataLst>
            </p:nvPr>
          </p:nvSpPr>
          <p:spPr bwMode="auto">
            <a:xfrm>
              <a:off x="6537368" y="3833447"/>
              <a:ext cx="9357" cy="59463"/>
            </a:xfrm>
            <a:custGeom>
              <a:avLst/>
              <a:gdLst>
                <a:gd name="T0" fmla="*/ 4989 w 14"/>
                <a:gd name="T1" fmla="*/ 0 h 7"/>
                <a:gd name="T2" fmla="*/ 5896 w 14"/>
                <a:gd name="T3" fmla="*/ 24493 h 7"/>
                <a:gd name="T4" fmla="*/ 6350 w 14"/>
                <a:gd name="T5" fmla="*/ 57150 h 7"/>
                <a:gd name="T6" fmla="*/ 0 w 14"/>
                <a:gd name="T7" fmla="*/ 57150 h 7"/>
                <a:gd name="T8" fmla="*/ 4989 w 14"/>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 h="7">
                  <a:moveTo>
                    <a:pt x="11" y="0"/>
                  </a:moveTo>
                  <a:lnTo>
                    <a:pt x="13" y="3"/>
                  </a:lnTo>
                  <a:lnTo>
                    <a:pt x="14" y="7"/>
                  </a:lnTo>
                  <a:lnTo>
                    <a:pt x="0" y="7"/>
                  </a:lnTo>
                  <a:lnTo>
                    <a:pt x="11"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04" name="Freeform 436"/>
            <p:cNvSpPr>
              <a:spLocks/>
            </p:cNvSpPr>
            <p:nvPr>
              <p:custDataLst>
                <p:tags r:id="rId275"/>
              </p:custDataLst>
            </p:nvPr>
          </p:nvSpPr>
          <p:spPr bwMode="auto">
            <a:xfrm>
              <a:off x="5786328" y="3038951"/>
              <a:ext cx="367327" cy="520300"/>
            </a:xfrm>
            <a:custGeom>
              <a:avLst/>
              <a:gdLst>
                <a:gd name="T0" fmla="*/ 34747 w 581"/>
                <a:gd name="T1" fmla="*/ 60217 h 955"/>
                <a:gd name="T2" fmla="*/ 44614 w 581"/>
                <a:gd name="T3" fmla="*/ 79591 h 955"/>
                <a:gd name="T4" fmla="*/ 47617 w 581"/>
                <a:gd name="T5" fmla="*/ 94253 h 955"/>
                <a:gd name="T6" fmla="*/ 40753 w 581"/>
                <a:gd name="T7" fmla="*/ 122528 h 955"/>
                <a:gd name="T8" fmla="*/ 41182 w 581"/>
                <a:gd name="T9" fmla="*/ 170178 h 955"/>
                <a:gd name="T10" fmla="*/ 39895 w 581"/>
                <a:gd name="T11" fmla="*/ 190076 h 955"/>
                <a:gd name="T12" fmla="*/ 35176 w 581"/>
                <a:gd name="T13" fmla="*/ 207356 h 955"/>
                <a:gd name="T14" fmla="*/ 25310 w 581"/>
                <a:gd name="T15" fmla="*/ 224635 h 955"/>
                <a:gd name="T16" fmla="*/ 13298 w 581"/>
                <a:gd name="T17" fmla="*/ 241391 h 955"/>
                <a:gd name="T18" fmla="*/ 7293 w 581"/>
                <a:gd name="T19" fmla="*/ 251864 h 955"/>
                <a:gd name="T20" fmla="*/ 858 w 581"/>
                <a:gd name="T21" fmla="*/ 283805 h 955"/>
                <a:gd name="T22" fmla="*/ 29600 w 581"/>
                <a:gd name="T23" fmla="*/ 322553 h 955"/>
                <a:gd name="T24" fmla="*/ 29600 w 581"/>
                <a:gd name="T25" fmla="*/ 331978 h 955"/>
                <a:gd name="T26" fmla="*/ 31744 w 581"/>
                <a:gd name="T27" fmla="*/ 348211 h 955"/>
                <a:gd name="T28" fmla="*/ 31744 w 581"/>
                <a:gd name="T29" fmla="*/ 364443 h 955"/>
                <a:gd name="T30" fmla="*/ 33460 w 581"/>
                <a:gd name="T31" fmla="*/ 383817 h 955"/>
                <a:gd name="T32" fmla="*/ 40324 w 581"/>
                <a:gd name="T33" fmla="*/ 407380 h 955"/>
                <a:gd name="T34" fmla="*/ 45043 w 581"/>
                <a:gd name="T35" fmla="*/ 414711 h 955"/>
                <a:gd name="T36" fmla="*/ 29171 w 581"/>
                <a:gd name="T37" fmla="*/ 415758 h 955"/>
                <a:gd name="T38" fmla="*/ 18017 w 581"/>
                <a:gd name="T39" fmla="*/ 419947 h 955"/>
                <a:gd name="T40" fmla="*/ 15443 w 581"/>
                <a:gd name="T41" fmla="*/ 425184 h 955"/>
                <a:gd name="T42" fmla="*/ 18017 w 581"/>
                <a:gd name="T43" fmla="*/ 440892 h 955"/>
                <a:gd name="T44" fmla="*/ 29600 w 581"/>
                <a:gd name="T45" fmla="*/ 458696 h 955"/>
                <a:gd name="T46" fmla="*/ 37321 w 581"/>
                <a:gd name="T47" fmla="*/ 470739 h 955"/>
                <a:gd name="T48" fmla="*/ 42898 w 581"/>
                <a:gd name="T49" fmla="*/ 485400 h 955"/>
                <a:gd name="T50" fmla="*/ 66921 w 581"/>
                <a:gd name="T51" fmla="*/ 500062 h 955"/>
                <a:gd name="T52" fmla="*/ 81077 w 581"/>
                <a:gd name="T53" fmla="*/ 493255 h 955"/>
                <a:gd name="T54" fmla="*/ 106387 w 581"/>
                <a:gd name="T55" fmla="*/ 486448 h 955"/>
                <a:gd name="T56" fmla="*/ 119685 w 581"/>
                <a:gd name="T57" fmla="*/ 482259 h 955"/>
                <a:gd name="T58" fmla="*/ 127407 w 581"/>
                <a:gd name="T59" fmla="*/ 473357 h 955"/>
                <a:gd name="T60" fmla="*/ 129552 w 581"/>
                <a:gd name="T61" fmla="*/ 467074 h 955"/>
                <a:gd name="T62" fmla="*/ 129552 w 581"/>
                <a:gd name="T63" fmla="*/ 454507 h 955"/>
                <a:gd name="T64" fmla="*/ 144995 w 581"/>
                <a:gd name="T65" fmla="*/ 456077 h 955"/>
                <a:gd name="T66" fmla="*/ 157435 w 581"/>
                <a:gd name="T67" fmla="*/ 453459 h 955"/>
                <a:gd name="T68" fmla="*/ 166873 w 581"/>
                <a:gd name="T69" fmla="*/ 448223 h 955"/>
                <a:gd name="T70" fmla="*/ 173737 w 581"/>
                <a:gd name="T71" fmla="*/ 440892 h 955"/>
                <a:gd name="T72" fmla="*/ 185319 w 581"/>
                <a:gd name="T73" fmla="*/ 422565 h 955"/>
                <a:gd name="T74" fmla="*/ 197330 w 581"/>
                <a:gd name="T75" fmla="*/ 404762 h 955"/>
                <a:gd name="T76" fmla="*/ 204623 w 581"/>
                <a:gd name="T77" fmla="*/ 397955 h 955"/>
                <a:gd name="T78" fmla="*/ 215348 w 581"/>
                <a:gd name="T79" fmla="*/ 393766 h 955"/>
                <a:gd name="T80" fmla="*/ 223498 w 581"/>
                <a:gd name="T81" fmla="*/ 390101 h 955"/>
                <a:gd name="T82" fmla="*/ 214061 w 581"/>
                <a:gd name="T83" fmla="*/ 364967 h 955"/>
                <a:gd name="T84" fmla="*/ 207626 w 581"/>
                <a:gd name="T85" fmla="*/ 341927 h 955"/>
                <a:gd name="T86" fmla="*/ 202478 w 581"/>
                <a:gd name="T87" fmla="*/ 326218 h 955"/>
                <a:gd name="T88" fmla="*/ 206339 w 581"/>
                <a:gd name="T89" fmla="*/ 319411 h 955"/>
                <a:gd name="T90" fmla="*/ 208913 w 581"/>
                <a:gd name="T91" fmla="*/ 303179 h 955"/>
                <a:gd name="T92" fmla="*/ 211916 w 581"/>
                <a:gd name="T93" fmla="*/ 283281 h 955"/>
                <a:gd name="T94" fmla="*/ 216635 w 581"/>
                <a:gd name="T95" fmla="*/ 271761 h 955"/>
                <a:gd name="T96" fmla="*/ 228217 w 581"/>
                <a:gd name="T97" fmla="*/ 254482 h 955"/>
                <a:gd name="T98" fmla="*/ 244518 w 581"/>
                <a:gd name="T99" fmla="*/ 241391 h 955"/>
                <a:gd name="T100" fmla="*/ 55338 w 581"/>
                <a:gd name="T101" fmla="*/ 0 h 955"/>
                <a:gd name="T102" fmla="*/ 42040 w 581"/>
                <a:gd name="T103" fmla="*/ 2618 h 955"/>
                <a:gd name="T104" fmla="*/ 29600 w 581"/>
                <a:gd name="T105" fmla="*/ 12567 h 95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05" name="Freeform 437"/>
            <p:cNvSpPr>
              <a:spLocks/>
            </p:cNvSpPr>
            <p:nvPr>
              <p:custDataLst>
                <p:tags r:id="rId276"/>
              </p:custDataLst>
            </p:nvPr>
          </p:nvSpPr>
          <p:spPr bwMode="auto">
            <a:xfrm>
              <a:off x="5309036" y="2396428"/>
              <a:ext cx="23397" cy="59463"/>
            </a:xfrm>
            <a:custGeom>
              <a:avLst/>
              <a:gdLst>
                <a:gd name="T0" fmla="*/ 9172 w 45"/>
                <a:gd name="T1" fmla="*/ 0 h 36"/>
                <a:gd name="T2" fmla="*/ 0 w 45"/>
                <a:gd name="T3" fmla="*/ 28575 h 36"/>
                <a:gd name="T4" fmla="*/ 8114 w 45"/>
                <a:gd name="T5" fmla="*/ 57150 h 36"/>
                <a:gd name="T6" fmla="*/ 15875 w 45"/>
                <a:gd name="T7" fmla="*/ 23813 h 36"/>
                <a:gd name="T8" fmla="*/ 9172 w 45"/>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 h="36">
                  <a:moveTo>
                    <a:pt x="26" y="0"/>
                  </a:moveTo>
                  <a:lnTo>
                    <a:pt x="0" y="18"/>
                  </a:lnTo>
                  <a:lnTo>
                    <a:pt x="23" y="36"/>
                  </a:lnTo>
                  <a:lnTo>
                    <a:pt x="45" y="15"/>
                  </a:lnTo>
                  <a:lnTo>
                    <a:pt x="26" y="0"/>
                  </a:lnTo>
                  <a:close/>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306" name="Group 438"/>
            <p:cNvGrpSpPr>
              <a:grpSpLocks/>
            </p:cNvGrpSpPr>
            <p:nvPr>
              <p:custDataLst>
                <p:tags r:id="rId277"/>
              </p:custDataLst>
            </p:nvPr>
          </p:nvGrpSpPr>
          <p:grpSpPr bwMode="auto">
            <a:xfrm>
              <a:off x="2803224" y="4540395"/>
              <a:ext cx="566196" cy="1073635"/>
              <a:chOff x="1589" y="3126"/>
              <a:chExt cx="290" cy="657"/>
            </a:xfrm>
            <a:grpFill/>
          </p:grpSpPr>
          <p:sp>
            <p:nvSpPr>
              <p:cNvPr id="417" name="Freeform 439"/>
              <p:cNvSpPr>
                <a:spLocks/>
              </p:cNvSpPr>
              <p:nvPr/>
            </p:nvSpPr>
            <p:spPr bwMode="auto">
              <a:xfrm>
                <a:off x="1748" y="3531"/>
                <a:ext cx="15" cy="17"/>
              </a:xfrm>
              <a:custGeom>
                <a:avLst/>
                <a:gdLst>
                  <a:gd name="T0" fmla="*/ 15 w 46"/>
                  <a:gd name="T1" fmla="*/ 4 h 51"/>
                  <a:gd name="T2" fmla="*/ 6 w 46"/>
                  <a:gd name="T3" fmla="*/ 0 h 51"/>
                  <a:gd name="T4" fmla="*/ 4 w 46"/>
                  <a:gd name="T5" fmla="*/ 2 h 51"/>
                  <a:gd name="T6" fmla="*/ 2 w 46"/>
                  <a:gd name="T7" fmla="*/ 3 h 51"/>
                  <a:gd name="T8" fmla="*/ 1 w 46"/>
                  <a:gd name="T9" fmla="*/ 4 h 51"/>
                  <a:gd name="T10" fmla="*/ 1 w 46"/>
                  <a:gd name="T11" fmla="*/ 5 h 51"/>
                  <a:gd name="T12" fmla="*/ 0 w 46"/>
                  <a:gd name="T13" fmla="*/ 5 h 51"/>
                  <a:gd name="T14" fmla="*/ 0 w 46"/>
                  <a:gd name="T15" fmla="*/ 6 h 51"/>
                  <a:gd name="T16" fmla="*/ 0 w 46"/>
                  <a:gd name="T17" fmla="*/ 8 h 51"/>
                  <a:gd name="T18" fmla="*/ 1 w 46"/>
                  <a:gd name="T19" fmla="*/ 10 h 51"/>
                  <a:gd name="T20" fmla="*/ 1 w 46"/>
                  <a:gd name="T21" fmla="*/ 12 h 51"/>
                  <a:gd name="T22" fmla="*/ 2 w 46"/>
                  <a:gd name="T23" fmla="*/ 14 h 51"/>
                  <a:gd name="T24" fmla="*/ 3 w 46"/>
                  <a:gd name="T25" fmla="*/ 15 h 51"/>
                  <a:gd name="T26" fmla="*/ 4 w 46"/>
                  <a:gd name="T27" fmla="*/ 16 h 51"/>
                  <a:gd name="T28" fmla="*/ 5 w 46"/>
                  <a:gd name="T29" fmla="*/ 17 h 51"/>
                  <a:gd name="T30" fmla="*/ 5 w 46"/>
                  <a:gd name="T31" fmla="*/ 17 h 51"/>
                  <a:gd name="T32" fmla="*/ 6 w 46"/>
                  <a:gd name="T33" fmla="*/ 17 h 51"/>
                  <a:gd name="T34" fmla="*/ 6 w 46"/>
                  <a:gd name="T35" fmla="*/ 17 h 51"/>
                  <a:gd name="T36" fmla="*/ 11 w 46"/>
                  <a:gd name="T37" fmla="*/ 17 h 51"/>
                  <a:gd name="T38" fmla="*/ 15 w 46"/>
                  <a:gd name="T39" fmla="*/ 17 h 51"/>
                  <a:gd name="T40" fmla="*/ 15 w 46"/>
                  <a:gd name="T41" fmla="*/ 12 h 51"/>
                  <a:gd name="T42" fmla="*/ 15 w 46"/>
                  <a:gd name="T43" fmla="*/ 9 h 51"/>
                  <a:gd name="T44" fmla="*/ 15 w 46"/>
                  <a:gd name="T45" fmla="*/ 6 h 51"/>
                  <a:gd name="T46" fmla="*/ 15 w 46"/>
                  <a:gd name="T47" fmla="*/ 4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18" name="Freeform 440"/>
              <p:cNvSpPr>
                <a:spLocks/>
              </p:cNvSpPr>
              <p:nvPr/>
            </p:nvSpPr>
            <p:spPr bwMode="auto">
              <a:xfrm>
                <a:off x="1759" y="3730"/>
                <a:ext cx="63" cy="53"/>
              </a:xfrm>
              <a:custGeom>
                <a:avLst/>
                <a:gdLst>
                  <a:gd name="T0" fmla="*/ 0 w 192"/>
                  <a:gd name="T1" fmla="*/ 0 h 158"/>
                  <a:gd name="T2" fmla="*/ 0 w 192"/>
                  <a:gd name="T3" fmla="*/ 5 h 158"/>
                  <a:gd name="T4" fmla="*/ 1 w 192"/>
                  <a:gd name="T5" fmla="*/ 9 h 158"/>
                  <a:gd name="T6" fmla="*/ 1 w 192"/>
                  <a:gd name="T7" fmla="*/ 13 h 158"/>
                  <a:gd name="T8" fmla="*/ 2 w 192"/>
                  <a:gd name="T9" fmla="*/ 17 h 158"/>
                  <a:gd name="T10" fmla="*/ 4 w 192"/>
                  <a:gd name="T11" fmla="*/ 20 h 158"/>
                  <a:gd name="T12" fmla="*/ 5 w 192"/>
                  <a:gd name="T13" fmla="*/ 24 h 158"/>
                  <a:gd name="T14" fmla="*/ 7 w 192"/>
                  <a:gd name="T15" fmla="*/ 27 h 158"/>
                  <a:gd name="T16" fmla="*/ 8 w 192"/>
                  <a:gd name="T17" fmla="*/ 30 h 158"/>
                  <a:gd name="T18" fmla="*/ 15 w 192"/>
                  <a:gd name="T19" fmla="*/ 41 h 158"/>
                  <a:gd name="T20" fmla="*/ 22 w 192"/>
                  <a:gd name="T21" fmla="*/ 50 h 158"/>
                  <a:gd name="T22" fmla="*/ 24 w 192"/>
                  <a:gd name="T23" fmla="*/ 51 h 158"/>
                  <a:gd name="T24" fmla="*/ 26 w 192"/>
                  <a:gd name="T25" fmla="*/ 51 h 158"/>
                  <a:gd name="T26" fmla="*/ 28 w 192"/>
                  <a:gd name="T27" fmla="*/ 52 h 158"/>
                  <a:gd name="T28" fmla="*/ 30 w 192"/>
                  <a:gd name="T29" fmla="*/ 52 h 158"/>
                  <a:gd name="T30" fmla="*/ 34 w 192"/>
                  <a:gd name="T31" fmla="*/ 53 h 158"/>
                  <a:gd name="T32" fmla="*/ 39 w 192"/>
                  <a:gd name="T33" fmla="*/ 53 h 158"/>
                  <a:gd name="T34" fmla="*/ 50 w 192"/>
                  <a:gd name="T35" fmla="*/ 52 h 158"/>
                  <a:gd name="T36" fmla="*/ 63 w 192"/>
                  <a:gd name="T37" fmla="*/ 52 h 158"/>
                  <a:gd name="T38" fmla="*/ 60 w 192"/>
                  <a:gd name="T39" fmla="*/ 51 h 158"/>
                  <a:gd name="T40" fmla="*/ 58 w 192"/>
                  <a:gd name="T41" fmla="*/ 51 h 158"/>
                  <a:gd name="T42" fmla="*/ 55 w 192"/>
                  <a:gd name="T43" fmla="*/ 51 h 158"/>
                  <a:gd name="T44" fmla="*/ 53 w 192"/>
                  <a:gd name="T45" fmla="*/ 50 h 158"/>
                  <a:gd name="T46" fmla="*/ 48 w 192"/>
                  <a:gd name="T47" fmla="*/ 48 h 158"/>
                  <a:gd name="T48" fmla="*/ 42 w 192"/>
                  <a:gd name="T49" fmla="*/ 46 h 158"/>
                  <a:gd name="T50" fmla="*/ 38 w 192"/>
                  <a:gd name="T51" fmla="*/ 44 h 158"/>
                  <a:gd name="T52" fmla="*/ 33 w 192"/>
                  <a:gd name="T53" fmla="*/ 40 h 158"/>
                  <a:gd name="T54" fmla="*/ 29 w 192"/>
                  <a:gd name="T55" fmla="*/ 37 h 158"/>
                  <a:gd name="T56" fmla="*/ 25 w 192"/>
                  <a:gd name="T57" fmla="*/ 33 h 158"/>
                  <a:gd name="T58" fmla="*/ 21 w 192"/>
                  <a:gd name="T59" fmla="*/ 29 h 158"/>
                  <a:gd name="T60" fmla="*/ 17 w 192"/>
                  <a:gd name="T61" fmla="*/ 25 h 158"/>
                  <a:gd name="T62" fmla="*/ 14 w 192"/>
                  <a:gd name="T63" fmla="*/ 21 h 158"/>
                  <a:gd name="T64" fmla="*/ 11 w 192"/>
                  <a:gd name="T65" fmla="*/ 17 h 158"/>
                  <a:gd name="T66" fmla="*/ 9 w 192"/>
                  <a:gd name="T67" fmla="*/ 13 h 158"/>
                  <a:gd name="T68" fmla="*/ 7 w 192"/>
                  <a:gd name="T69" fmla="*/ 9 h 158"/>
                  <a:gd name="T70" fmla="*/ 5 w 192"/>
                  <a:gd name="T71" fmla="*/ 5 h 158"/>
                  <a:gd name="T72" fmla="*/ 4 w 192"/>
                  <a:gd name="T73" fmla="*/ 2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19" name="Freeform 441"/>
              <p:cNvSpPr>
                <a:spLocks/>
              </p:cNvSpPr>
              <p:nvPr/>
            </p:nvSpPr>
            <p:spPr bwMode="auto">
              <a:xfrm>
                <a:off x="1589" y="3126"/>
                <a:ext cx="290" cy="606"/>
              </a:xfrm>
              <a:custGeom>
                <a:avLst/>
                <a:gdLst>
                  <a:gd name="T0" fmla="*/ 253 w 884"/>
                  <a:gd name="T1" fmla="*/ 138 h 1818"/>
                  <a:gd name="T2" fmla="*/ 286 w 884"/>
                  <a:gd name="T3" fmla="*/ 114 h 1818"/>
                  <a:gd name="T4" fmla="*/ 290 w 884"/>
                  <a:gd name="T5" fmla="*/ 77 h 1818"/>
                  <a:gd name="T6" fmla="*/ 276 w 884"/>
                  <a:gd name="T7" fmla="*/ 64 h 1818"/>
                  <a:gd name="T8" fmla="*/ 276 w 884"/>
                  <a:gd name="T9" fmla="*/ 87 h 1818"/>
                  <a:gd name="T10" fmla="*/ 254 w 884"/>
                  <a:gd name="T11" fmla="*/ 109 h 1818"/>
                  <a:gd name="T12" fmla="*/ 219 w 884"/>
                  <a:gd name="T13" fmla="*/ 110 h 1818"/>
                  <a:gd name="T14" fmla="*/ 205 w 884"/>
                  <a:gd name="T15" fmla="*/ 97 h 1818"/>
                  <a:gd name="T16" fmla="*/ 216 w 884"/>
                  <a:gd name="T17" fmla="*/ 72 h 1818"/>
                  <a:gd name="T18" fmla="*/ 178 w 884"/>
                  <a:gd name="T19" fmla="*/ 49 h 1818"/>
                  <a:gd name="T20" fmla="*/ 139 w 884"/>
                  <a:gd name="T21" fmla="*/ 29 h 1818"/>
                  <a:gd name="T22" fmla="*/ 122 w 884"/>
                  <a:gd name="T23" fmla="*/ 3 h 1818"/>
                  <a:gd name="T24" fmla="*/ 94 w 884"/>
                  <a:gd name="T25" fmla="*/ 7 h 1818"/>
                  <a:gd name="T26" fmla="*/ 77 w 884"/>
                  <a:gd name="T27" fmla="*/ 8 h 1818"/>
                  <a:gd name="T28" fmla="*/ 56 w 884"/>
                  <a:gd name="T29" fmla="*/ 3 h 1818"/>
                  <a:gd name="T30" fmla="*/ 32 w 884"/>
                  <a:gd name="T31" fmla="*/ 18 h 1818"/>
                  <a:gd name="T32" fmla="*/ 22 w 884"/>
                  <a:gd name="T33" fmla="*/ 39 h 1818"/>
                  <a:gd name="T34" fmla="*/ 9 w 884"/>
                  <a:gd name="T35" fmla="*/ 60 h 1818"/>
                  <a:gd name="T36" fmla="*/ 18 w 884"/>
                  <a:gd name="T37" fmla="*/ 84 h 1818"/>
                  <a:gd name="T38" fmla="*/ 17 w 884"/>
                  <a:gd name="T39" fmla="*/ 106 h 1818"/>
                  <a:gd name="T40" fmla="*/ 0 w 884"/>
                  <a:gd name="T41" fmla="*/ 144 h 1818"/>
                  <a:gd name="T42" fmla="*/ 4 w 884"/>
                  <a:gd name="T43" fmla="*/ 203 h 1818"/>
                  <a:gd name="T44" fmla="*/ 25 w 884"/>
                  <a:gd name="T45" fmla="*/ 232 h 1818"/>
                  <a:gd name="T46" fmla="*/ 20 w 884"/>
                  <a:gd name="T47" fmla="*/ 251 h 1818"/>
                  <a:gd name="T48" fmla="*/ 20 w 884"/>
                  <a:gd name="T49" fmla="*/ 269 h 1818"/>
                  <a:gd name="T50" fmla="*/ 27 w 884"/>
                  <a:gd name="T51" fmla="*/ 283 h 1818"/>
                  <a:gd name="T52" fmla="*/ 17 w 884"/>
                  <a:gd name="T53" fmla="*/ 300 h 1818"/>
                  <a:gd name="T54" fmla="*/ 27 w 884"/>
                  <a:gd name="T55" fmla="*/ 328 h 1818"/>
                  <a:gd name="T56" fmla="*/ 27 w 884"/>
                  <a:gd name="T57" fmla="*/ 352 h 1818"/>
                  <a:gd name="T58" fmla="*/ 26 w 884"/>
                  <a:gd name="T59" fmla="*/ 384 h 1818"/>
                  <a:gd name="T60" fmla="*/ 45 w 884"/>
                  <a:gd name="T61" fmla="*/ 422 h 1818"/>
                  <a:gd name="T62" fmla="*/ 65 w 884"/>
                  <a:gd name="T63" fmla="*/ 465 h 1818"/>
                  <a:gd name="T64" fmla="*/ 71 w 884"/>
                  <a:gd name="T65" fmla="*/ 488 h 1818"/>
                  <a:gd name="T66" fmla="*/ 75 w 884"/>
                  <a:gd name="T67" fmla="*/ 509 h 1818"/>
                  <a:gd name="T68" fmla="*/ 70 w 884"/>
                  <a:gd name="T69" fmla="*/ 530 h 1818"/>
                  <a:gd name="T70" fmla="*/ 66 w 884"/>
                  <a:gd name="T71" fmla="*/ 548 h 1818"/>
                  <a:gd name="T72" fmla="*/ 75 w 884"/>
                  <a:gd name="T73" fmla="*/ 573 h 1818"/>
                  <a:gd name="T74" fmla="*/ 102 w 884"/>
                  <a:gd name="T75" fmla="*/ 591 h 1818"/>
                  <a:gd name="T76" fmla="*/ 129 w 884"/>
                  <a:gd name="T77" fmla="*/ 599 h 1818"/>
                  <a:gd name="T78" fmla="*/ 148 w 884"/>
                  <a:gd name="T79" fmla="*/ 595 h 1818"/>
                  <a:gd name="T80" fmla="*/ 149 w 884"/>
                  <a:gd name="T81" fmla="*/ 568 h 1818"/>
                  <a:gd name="T82" fmla="*/ 154 w 884"/>
                  <a:gd name="T83" fmla="*/ 537 h 1818"/>
                  <a:gd name="T84" fmla="*/ 162 w 884"/>
                  <a:gd name="T85" fmla="*/ 503 h 1818"/>
                  <a:gd name="T86" fmla="*/ 138 w 884"/>
                  <a:gd name="T87" fmla="*/ 495 h 1818"/>
                  <a:gd name="T88" fmla="*/ 132 w 884"/>
                  <a:gd name="T89" fmla="*/ 477 h 1818"/>
                  <a:gd name="T90" fmla="*/ 149 w 884"/>
                  <a:gd name="T91" fmla="*/ 465 h 1818"/>
                  <a:gd name="T92" fmla="*/ 159 w 884"/>
                  <a:gd name="T93" fmla="*/ 444 h 1818"/>
                  <a:gd name="T94" fmla="*/ 149 w 884"/>
                  <a:gd name="T95" fmla="*/ 408 h 1818"/>
                  <a:gd name="T96" fmla="*/ 139 w 884"/>
                  <a:gd name="T97" fmla="*/ 380 h 1818"/>
                  <a:gd name="T98" fmla="*/ 170 w 884"/>
                  <a:gd name="T99" fmla="*/ 389 h 1818"/>
                  <a:gd name="T100" fmla="*/ 186 w 884"/>
                  <a:gd name="T101" fmla="*/ 384 h 1818"/>
                  <a:gd name="T102" fmla="*/ 183 w 884"/>
                  <a:gd name="T103" fmla="*/ 359 h 1818"/>
                  <a:gd name="T104" fmla="*/ 185 w 884"/>
                  <a:gd name="T105" fmla="*/ 343 h 1818"/>
                  <a:gd name="T106" fmla="*/ 222 w 884"/>
                  <a:gd name="T107" fmla="*/ 341 h 1818"/>
                  <a:gd name="T108" fmla="*/ 261 w 884"/>
                  <a:gd name="T109" fmla="*/ 324 h 1818"/>
                  <a:gd name="T110" fmla="*/ 268 w 884"/>
                  <a:gd name="T111" fmla="*/ 294 h 1818"/>
                  <a:gd name="T112" fmla="*/ 256 w 884"/>
                  <a:gd name="T113" fmla="*/ 284 h 1818"/>
                  <a:gd name="T114" fmla="*/ 249 w 884"/>
                  <a:gd name="T115" fmla="*/ 270 h 1818"/>
                  <a:gd name="T116" fmla="*/ 227 w 884"/>
                  <a:gd name="T117" fmla="*/ 251 h 1818"/>
                  <a:gd name="T118" fmla="*/ 230 w 884"/>
                  <a:gd name="T119" fmla="*/ 177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307" name="Freeform 442"/>
            <p:cNvSpPr>
              <a:spLocks/>
            </p:cNvSpPr>
            <p:nvPr>
              <p:custDataLst>
                <p:tags r:id="rId278"/>
              </p:custDataLst>
            </p:nvPr>
          </p:nvSpPr>
          <p:spPr bwMode="auto">
            <a:xfrm>
              <a:off x="6797067" y="2409638"/>
              <a:ext cx="182495" cy="113970"/>
            </a:xfrm>
            <a:custGeom>
              <a:avLst/>
              <a:gdLst>
                <a:gd name="T0" fmla="*/ 14646 w 279"/>
                <a:gd name="T1" fmla="*/ 46715 h 204"/>
                <a:gd name="T2" fmla="*/ 26185 w 279"/>
                <a:gd name="T3" fmla="*/ 76247 h 204"/>
                <a:gd name="T4" fmla="*/ 26185 w 279"/>
                <a:gd name="T5" fmla="*/ 96114 h 204"/>
                <a:gd name="T6" fmla="*/ 45269 w 279"/>
                <a:gd name="T7" fmla="*/ 105242 h 204"/>
                <a:gd name="T8" fmla="*/ 54146 w 279"/>
                <a:gd name="T9" fmla="*/ 108464 h 204"/>
                <a:gd name="T10" fmla="*/ 61691 w 279"/>
                <a:gd name="T11" fmla="*/ 109538 h 204"/>
                <a:gd name="T12" fmla="*/ 64797 w 279"/>
                <a:gd name="T13" fmla="*/ 107927 h 204"/>
                <a:gd name="T14" fmla="*/ 67016 w 279"/>
                <a:gd name="T15" fmla="*/ 104168 h 204"/>
                <a:gd name="T16" fmla="*/ 71011 w 279"/>
                <a:gd name="T17" fmla="*/ 92356 h 204"/>
                <a:gd name="T18" fmla="*/ 76337 w 279"/>
                <a:gd name="T19" fmla="*/ 80006 h 204"/>
                <a:gd name="T20" fmla="*/ 80331 w 279"/>
                <a:gd name="T21" fmla="*/ 75710 h 204"/>
                <a:gd name="T22" fmla="*/ 85213 w 279"/>
                <a:gd name="T23" fmla="*/ 73025 h 204"/>
                <a:gd name="T24" fmla="*/ 92758 w 279"/>
                <a:gd name="T25" fmla="*/ 74099 h 204"/>
                <a:gd name="T26" fmla="*/ 97640 w 279"/>
                <a:gd name="T27" fmla="*/ 76247 h 204"/>
                <a:gd name="T28" fmla="*/ 101190 w 279"/>
                <a:gd name="T29" fmla="*/ 79469 h 204"/>
                <a:gd name="T30" fmla="*/ 102522 w 279"/>
                <a:gd name="T31" fmla="*/ 82690 h 204"/>
                <a:gd name="T32" fmla="*/ 103853 w 279"/>
                <a:gd name="T33" fmla="*/ 88060 h 204"/>
                <a:gd name="T34" fmla="*/ 102522 w 279"/>
                <a:gd name="T35" fmla="*/ 89671 h 204"/>
                <a:gd name="T36" fmla="*/ 103853 w 279"/>
                <a:gd name="T37" fmla="*/ 82154 h 204"/>
                <a:gd name="T38" fmla="*/ 105628 w 279"/>
                <a:gd name="T39" fmla="*/ 75173 h 204"/>
                <a:gd name="T40" fmla="*/ 108735 w 279"/>
                <a:gd name="T41" fmla="*/ 62823 h 204"/>
                <a:gd name="T42" fmla="*/ 112730 w 279"/>
                <a:gd name="T43" fmla="*/ 61749 h 204"/>
                <a:gd name="T44" fmla="*/ 117168 w 279"/>
                <a:gd name="T45" fmla="*/ 59065 h 204"/>
                <a:gd name="T46" fmla="*/ 123825 w 279"/>
                <a:gd name="T47" fmla="*/ 53158 h 204"/>
                <a:gd name="T48" fmla="*/ 111842 w 279"/>
                <a:gd name="T49" fmla="*/ 40271 h 204"/>
                <a:gd name="T50" fmla="*/ 100747 w 279"/>
                <a:gd name="T51" fmla="*/ 31143 h 204"/>
                <a:gd name="T52" fmla="*/ 90539 w 279"/>
                <a:gd name="T53" fmla="*/ 23626 h 204"/>
                <a:gd name="T54" fmla="*/ 82106 w 279"/>
                <a:gd name="T55" fmla="*/ 16645 h 204"/>
                <a:gd name="T56" fmla="*/ 64797 w 279"/>
                <a:gd name="T57" fmla="*/ 36513 h 204"/>
                <a:gd name="T58" fmla="*/ 35062 w 279"/>
                <a:gd name="T59" fmla="*/ 13424 h 204"/>
                <a:gd name="T60" fmla="*/ 23078 w 279"/>
                <a:gd name="T61" fmla="*/ 6443 h 204"/>
                <a:gd name="T62" fmla="*/ 20416 w 279"/>
                <a:gd name="T63" fmla="*/ 33291 h 204"/>
                <a:gd name="T64" fmla="*/ 0 w 279"/>
                <a:gd name="T65" fmla="*/ 30069 h 2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08" name="Freeform 443"/>
            <p:cNvSpPr>
              <a:spLocks/>
            </p:cNvSpPr>
            <p:nvPr>
              <p:custDataLst>
                <p:tags r:id="rId279"/>
              </p:custDataLst>
            </p:nvPr>
          </p:nvSpPr>
          <p:spPr bwMode="auto">
            <a:xfrm>
              <a:off x="6010940" y="1965321"/>
              <a:ext cx="308837" cy="156916"/>
            </a:xfrm>
            <a:custGeom>
              <a:avLst/>
              <a:gdLst>
                <a:gd name="T0" fmla="*/ 108880 w 485"/>
                <a:gd name="T1" fmla="*/ 10365 h 291"/>
                <a:gd name="T2" fmla="*/ 129619 w 485"/>
                <a:gd name="T3" fmla="*/ 22803 h 291"/>
                <a:gd name="T4" fmla="*/ 160727 w 485"/>
                <a:gd name="T5" fmla="*/ 22803 h 291"/>
                <a:gd name="T6" fmla="*/ 183626 w 485"/>
                <a:gd name="T7" fmla="*/ 67891 h 291"/>
                <a:gd name="T8" fmla="*/ 209550 w 485"/>
                <a:gd name="T9" fmla="*/ 86548 h 291"/>
                <a:gd name="T10" fmla="*/ 178009 w 485"/>
                <a:gd name="T11" fmla="*/ 89658 h 291"/>
                <a:gd name="T12" fmla="*/ 187083 w 485"/>
                <a:gd name="T13" fmla="*/ 108833 h 291"/>
                <a:gd name="T14" fmla="*/ 169368 w 485"/>
                <a:gd name="T15" fmla="*/ 124899 h 291"/>
                <a:gd name="T16" fmla="*/ 166344 w 485"/>
                <a:gd name="T17" fmla="*/ 150812 h 291"/>
                <a:gd name="T18" fmla="*/ 123138 w 485"/>
                <a:gd name="T19" fmla="*/ 137856 h 291"/>
                <a:gd name="T20" fmla="*/ 74747 w 485"/>
                <a:gd name="T21" fmla="*/ 131637 h 291"/>
                <a:gd name="T22" fmla="*/ 25924 w 485"/>
                <a:gd name="T23" fmla="*/ 137856 h 291"/>
                <a:gd name="T24" fmla="*/ 6481 w 485"/>
                <a:gd name="T25" fmla="*/ 140447 h 291"/>
                <a:gd name="T26" fmla="*/ 3456 w 485"/>
                <a:gd name="T27" fmla="*/ 133191 h 291"/>
                <a:gd name="T28" fmla="*/ 1296 w 485"/>
                <a:gd name="T29" fmla="*/ 126454 h 291"/>
                <a:gd name="T30" fmla="*/ 0 w 485"/>
                <a:gd name="T31" fmla="*/ 118680 h 291"/>
                <a:gd name="T32" fmla="*/ 2160 w 485"/>
                <a:gd name="T33" fmla="*/ 113498 h 291"/>
                <a:gd name="T34" fmla="*/ 6049 w 485"/>
                <a:gd name="T35" fmla="*/ 107279 h 291"/>
                <a:gd name="T36" fmla="*/ 9937 w 485"/>
                <a:gd name="T37" fmla="*/ 97950 h 291"/>
                <a:gd name="T38" fmla="*/ 13394 w 485"/>
                <a:gd name="T39" fmla="*/ 86030 h 291"/>
                <a:gd name="T40" fmla="*/ 17715 w 485"/>
                <a:gd name="T41" fmla="*/ 71001 h 291"/>
                <a:gd name="T42" fmla="*/ 20739 w 485"/>
                <a:gd name="T43" fmla="*/ 65300 h 291"/>
                <a:gd name="T44" fmla="*/ 25924 w 485"/>
                <a:gd name="T45" fmla="*/ 61672 h 291"/>
                <a:gd name="T46" fmla="*/ 37589 w 485"/>
                <a:gd name="T47" fmla="*/ 57526 h 291"/>
                <a:gd name="T48" fmla="*/ 38454 w 485"/>
                <a:gd name="T49" fmla="*/ 54935 h 291"/>
                <a:gd name="T50" fmla="*/ 40614 w 485"/>
                <a:gd name="T51" fmla="*/ 51825 h 291"/>
                <a:gd name="T52" fmla="*/ 43638 w 485"/>
                <a:gd name="T53" fmla="*/ 49234 h 291"/>
                <a:gd name="T54" fmla="*/ 45799 w 485"/>
                <a:gd name="T55" fmla="*/ 48198 h 291"/>
                <a:gd name="T56" fmla="*/ 45799 w 485"/>
                <a:gd name="T57" fmla="*/ 39387 h 291"/>
                <a:gd name="T58" fmla="*/ 47095 w 485"/>
                <a:gd name="T59" fmla="*/ 36278 h 291"/>
                <a:gd name="T60" fmla="*/ 48823 w 485"/>
                <a:gd name="T61" fmla="*/ 34723 h 291"/>
                <a:gd name="T62" fmla="*/ 52712 w 485"/>
                <a:gd name="T63" fmla="*/ 35760 h 291"/>
                <a:gd name="T64" fmla="*/ 55304 w 485"/>
                <a:gd name="T65" fmla="*/ 35760 h 291"/>
                <a:gd name="T66" fmla="*/ 57032 w 485"/>
                <a:gd name="T67" fmla="*/ 34205 h 291"/>
                <a:gd name="T68" fmla="*/ 57896 w 485"/>
                <a:gd name="T69" fmla="*/ 29022 h 291"/>
                <a:gd name="T70" fmla="*/ 60057 w 485"/>
                <a:gd name="T71" fmla="*/ 22803 h 291"/>
                <a:gd name="T72" fmla="*/ 62217 w 485"/>
                <a:gd name="T73" fmla="*/ 20212 h 291"/>
                <a:gd name="T74" fmla="*/ 92029 w 485"/>
                <a:gd name="T75" fmla="*/ 0 h 2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09" name="Freeform 444"/>
            <p:cNvSpPr>
              <a:spLocks/>
            </p:cNvSpPr>
            <p:nvPr>
              <p:custDataLst>
                <p:tags r:id="rId280"/>
              </p:custDataLst>
            </p:nvPr>
          </p:nvSpPr>
          <p:spPr bwMode="auto">
            <a:xfrm>
              <a:off x="5800368" y="2310534"/>
              <a:ext cx="121663" cy="90847"/>
            </a:xfrm>
            <a:custGeom>
              <a:avLst/>
              <a:gdLst>
                <a:gd name="T0" fmla="*/ 38168 w 186"/>
                <a:gd name="T1" fmla="*/ 77319 h 166"/>
                <a:gd name="T2" fmla="*/ 36837 w 186"/>
                <a:gd name="T3" fmla="*/ 71534 h 166"/>
                <a:gd name="T4" fmla="*/ 34618 w 186"/>
                <a:gd name="T5" fmla="*/ 66800 h 166"/>
                <a:gd name="T6" fmla="*/ 32842 w 186"/>
                <a:gd name="T7" fmla="*/ 62066 h 166"/>
                <a:gd name="T8" fmla="*/ 31067 w 186"/>
                <a:gd name="T9" fmla="*/ 57858 h 166"/>
                <a:gd name="T10" fmla="*/ 26629 w 186"/>
                <a:gd name="T11" fmla="*/ 49968 h 166"/>
                <a:gd name="T12" fmla="*/ 21747 w 186"/>
                <a:gd name="T13" fmla="*/ 43131 h 166"/>
                <a:gd name="T14" fmla="*/ 16421 w 186"/>
                <a:gd name="T15" fmla="*/ 36819 h 166"/>
                <a:gd name="T16" fmla="*/ 11095 w 186"/>
                <a:gd name="T17" fmla="*/ 29455 h 166"/>
                <a:gd name="T18" fmla="*/ 5770 w 186"/>
                <a:gd name="T19" fmla="*/ 19987 h 166"/>
                <a:gd name="T20" fmla="*/ 0 w 186"/>
                <a:gd name="T21" fmla="*/ 9468 h 166"/>
                <a:gd name="T22" fmla="*/ 0 w 186"/>
                <a:gd name="T23" fmla="*/ 0 h 166"/>
                <a:gd name="T24" fmla="*/ 3107 w 186"/>
                <a:gd name="T25" fmla="*/ 1052 h 166"/>
                <a:gd name="T26" fmla="*/ 6213 w 186"/>
                <a:gd name="T27" fmla="*/ 1578 h 166"/>
                <a:gd name="T28" fmla="*/ 8876 w 186"/>
                <a:gd name="T29" fmla="*/ 2104 h 166"/>
                <a:gd name="T30" fmla="*/ 11983 w 186"/>
                <a:gd name="T31" fmla="*/ 2104 h 166"/>
                <a:gd name="T32" fmla="*/ 14646 w 186"/>
                <a:gd name="T33" fmla="*/ 2104 h 166"/>
                <a:gd name="T34" fmla="*/ 17753 w 186"/>
                <a:gd name="T35" fmla="*/ 1578 h 166"/>
                <a:gd name="T36" fmla="*/ 20859 w 186"/>
                <a:gd name="T37" fmla="*/ 1052 h 166"/>
                <a:gd name="T38" fmla="*/ 23522 w 186"/>
                <a:gd name="T39" fmla="*/ 0 h 166"/>
                <a:gd name="T40" fmla="*/ 62134 w 186"/>
                <a:gd name="T41" fmla="*/ 6312 h 166"/>
                <a:gd name="T42" fmla="*/ 82550 w 186"/>
                <a:gd name="T43" fmla="*/ 47864 h 166"/>
                <a:gd name="T44" fmla="*/ 75893 w 186"/>
                <a:gd name="T45" fmla="*/ 58910 h 166"/>
                <a:gd name="T46" fmla="*/ 68792 w 186"/>
                <a:gd name="T47" fmla="*/ 67852 h 166"/>
                <a:gd name="T48" fmla="*/ 66129 w 186"/>
                <a:gd name="T49" fmla="*/ 72060 h 166"/>
                <a:gd name="T50" fmla="*/ 63910 w 186"/>
                <a:gd name="T51" fmla="*/ 76267 h 166"/>
                <a:gd name="T52" fmla="*/ 63022 w 186"/>
                <a:gd name="T53" fmla="*/ 78897 h 166"/>
                <a:gd name="T54" fmla="*/ 62578 w 186"/>
                <a:gd name="T55" fmla="*/ 82053 h 166"/>
                <a:gd name="T56" fmla="*/ 62134 w 186"/>
                <a:gd name="T57" fmla="*/ 84683 h 166"/>
                <a:gd name="T58" fmla="*/ 62134 w 186"/>
                <a:gd name="T59" fmla="*/ 87313 h 166"/>
                <a:gd name="T60" fmla="*/ 38168 w 186"/>
                <a:gd name="T61" fmla="*/ 77319 h 16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10" name="Freeform 445"/>
            <p:cNvSpPr>
              <a:spLocks/>
            </p:cNvSpPr>
            <p:nvPr>
              <p:custDataLst>
                <p:tags r:id="rId281"/>
              </p:custDataLst>
            </p:nvPr>
          </p:nvSpPr>
          <p:spPr bwMode="auto">
            <a:xfrm>
              <a:off x="3390504" y="3805365"/>
              <a:ext cx="121663" cy="59463"/>
            </a:xfrm>
            <a:custGeom>
              <a:avLst/>
              <a:gdLst>
                <a:gd name="T0" fmla="*/ 67904 w 186"/>
                <a:gd name="T1" fmla="*/ 11540 h 104"/>
                <a:gd name="T2" fmla="*/ 64797 w 186"/>
                <a:gd name="T3" fmla="*/ 11540 h 104"/>
                <a:gd name="T4" fmla="*/ 62578 w 186"/>
                <a:gd name="T5" fmla="*/ 10990 h 104"/>
                <a:gd name="T6" fmla="*/ 60359 w 186"/>
                <a:gd name="T7" fmla="*/ 9891 h 104"/>
                <a:gd name="T8" fmla="*/ 59028 w 186"/>
                <a:gd name="T9" fmla="*/ 8243 h 104"/>
                <a:gd name="T10" fmla="*/ 57696 w 186"/>
                <a:gd name="T11" fmla="*/ 7144 h 104"/>
                <a:gd name="T12" fmla="*/ 55477 w 186"/>
                <a:gd name="T13" fmla="*/ 6045 h 104"/>
                <a:gd name="T14" fmla="*/ 53258 w 186"/>
                <a:gd name="T15" fmla="*/ 5495 h 104"/>
                <a:gd name="T16" fmla="*/ 50151 w 186"/>
                <a:gd name="T17" fmla="*/ 4946 h 104"/>
                <a:gd name="T18" fmla="*/ 44382 w 186"/>
                <a:gd name="T19" fmla="*/ 4396 h 104"/>
                <a:gd name="T20" fmla="*/ 39056 w 186"/>
                <a:gd name="T21" fmla="*/ 3297 h 104"/>
                <a:gd name="T22" fmla="*/ 33286 w 186"/>
                <a:gd name="T23" fmla="*/ 1649 h 104"/>
                <a:gd name="T24" fmla="*/ 28404 w 186"/>
                <a:gd name="T25" fmla="*/ 550 h 104"/>
                <a:gd name="T26" fmla="*/ 26629 w 186"/>
                <a:gd name="T27" fmla="*/ 0 h 104"/>
                <a:gd name="T28" fmla="*/ 23966 w 186"/>
                <a:gd name="T29" fmla="*/ 0 h 104"/>
                <a:gd name="T30" fmla="*/ 22635 w 186"/>
                <a:gd name="T31" fmla="*/ 550 h 104"/>
                <a:gd name="T32" fmla="*/ 20416 w 186"/>
                <a:gd name="T33" fmla="*/ 1099 h 104"/>
                <a:gd name="T34" fmla="*/ 19528 w 186"/>
                <a:gd name="T35" fmla="*/ 2198 h 104"/>
                <a:gd name="T36" fmla="*/ 18640 w 186"/>
                <a:gd name="T37" fmla="*/ 3297 h 104"/>
                <a:gd name="T38" fmla="*/ 18197 w 186"/>
                <a:gd name="T39" fmla="*/ 5495 h 104"/>
                <a:gd name="T40" fmla="*/ 17753 w 186"/>
                <a:gd name="T41" fmla="*/ 8243 h 104"/>
                <a:gd name="T42" fmla="*/ 15090 w 186"/>
                <a:gd name="T43" fmla="*/ 14837 h 104"/>
                <a:gd name="T44" fmla="*/ 8876 w 186"/>
                <a:gd name="T45" fmla="*/ 25827 h 104"/>
                <a:gd name="T46" fmla="*/ 3107 w 186"/>
                <a:gd name="T47" fmla="*/ 36268 h 104"/>
                <a:gd name="T48" fmla="*/ 0 w 186"/>
                <a:gd name="T49" fmla="*/ 42313 h 104"/>
                <a:gd name="T50" fmla="*/ 3551 w 186"/>
                <a:gd name="T51" fmla="*/ 42313 h 104"/>
                <a:gd name="T52" fmla="*/ 7101 w 186"/>
                <a:gd name="T53" fmla="*/ 42862 h 104"/>
                <a:gd name="T54" fmla="*/ 9320 w 186"/>
                <a:gd name="T55" fmla="*/ 43412 h 104"/>
                <a:gd name="T56" fmla="*/ 11095 w 186"/>
                <a:gd name="T57" fmla="*/ 44511 h 104"/>
                <a:gd name="T58" fmla="*/ 14646 w 186"/>
                <a:gd name="T59" fmla="*/ 46709 h 104"/>
                <a:gd name="T60" fmla="*/ 17753 w 186"/>
                <a:gd name="T61" fmla="*/ 48907 h 104"/>
                <a:gd name="T62" fmla="*/ 19972 w 186"/>
                <a:gd name="T63" fmla="*/ 51655 h 104"/>
                <a:gd name="T64" fmla="*/ 23078 w 186"/>
                <a:gd name="T65" fmla="*/ 53853 h 104"/>
                <a:gd name="T66" fmla="*/ 24854 w 186"/>
                <a:gd name="T67" fmla="*/ 54952 h 104"/>
                <a:gd name="T68" fmla="*/ 27073 w 186"/>
                <a:gd name="T69" fmla="*/ 55501 h 104"/>
                <a:gd name="T70" fmla="*/ 29292 w 186"/>
                <a:gd name="T71" fmla="*/ 56051 h 104"/>
                <a:gd name="T72" fmla="*/ 32842 w 186"/>
                <a:gd name="T73" fmla="*/ 56051 h 104"/>
                <a:gd name="T74" fmla="*/ 47488 w 186"/>
                <a:gd name="T75" fmla="*/ 56600 h 104"/>
                <a:gd name="T76" fmla="*/ 58140 w 186"/>
                <a:gd name="T77" fmla="*/ 57150 h 104"/>
                <a:gd name="T78" fmla="*/ 59915 w 186"/>
                <a:gd name="T79" fmla="*/ 56600 h 104"/>
                <a:gd name="T80" fmla="*/ 61691 w 186"/>
                <a:gd name="T81" fmla="*/ 56051 h 104"/>
                <a:gd name="T82" fmla="*/ 63022 w 186"/>
                <a:gd name="T83" fmla="*/ 54952 h 104"/>
                <a:gd name="T84" fmla="*/ 64353 w 186"/>
                <a:gd name="T85" fmla="*/ 53303 h 104"/>
                <a:gd name="T86" fmla="*/ 65241 w 186"/>
                <a:gd name="T87" fmla="*/ 51655 h 104"/>
                <a:gd name="T88" fmla="*/ 66573 w 186"/>
                <a:gd name="T89" fmla="*/ 48358 h 104"/>
                <a:gd name="T90" fmla="*/ 67460 w 186"/>
                <a:gd name="T91" fmla="*/ 45610 h 104"/>
                <a:gd name="T92" fmla="*/ 67904 w 186"/>
                <a:gd name="T93" fmla="*/ 42313 h 104"/>
                <a:gd name="T94" fmla="*/ 82550 w 186"/>
                <a:gd name="T95" fmla="*/ 14837 h 104"/>
                <a:gd name="T96" fmla="*/ 67904 w 186"/>
                <a:gd name="T97" fmla="*/ 11540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11" name="Freeform 446"/>
            <p:cNvSpPr>
              <a:spLocks/>
            </p:cNvSpPr>
            <p:nvPr>
              <p:custDataLst>
                <p:tags r:id="rId282"/>
              </p:custDataLst>
            </p:nvPr>
          </p:nvSpPr>
          <p:spPr bwMode="auto">
            <a:xfrm>
              <a:off x="6034333" y="2346873"/>
              <a:ext cx="196533" cy="100758"/>
            </a:xfrm>
            <a:custGeom>
              <a:avLst/>
              <a:gdLst>
                <a:gd name="T0" fmla="*/ 33873 w 311"/>
                <a:gd name="T1" fmla="*/ 20558 h 179"/>
                <a:gd name="T2" fmla="*/ 49309 w 311"/>
                <a:gd name="T3" fmla="*/ 14066 h 179"/>
                <a:gd name="T4" fmla="*/ 63459 w 311"/>
                <a:gd name="T5" fmla="*/ 7574 h 179"/>
                <a:gd name="T6" fmla="*/ 76323 w 311"/>
                <a:gd name="T7" fmla="*/ 2164 h 179"/>
                <a:gd name="T8" fmla="*/ 90472 w 311"/>
                <a:gd name="T9" fmla="*/ 0 h 179"/>
                <a:gd name="T10" fmla="*/ 101192 w 311"/>
                <a:gd name="T11" fmla="*/ 1082 h 179"/>
                <a:gd name="T12" fmla="*/ 109767 w 311"/>
                <a:gd name="T13" fmla="*/ 3246 h 179"/>
                <a:gd name="T14" fmla="*/ 125203 w 311"/>
                <a:gd name="T15" fmla="*/ 6492 h 179"/>
                <a:gd name="T16" fmla="*/ 123059 w 311"/>
                <a:gd name="T17" fmla="*/ 15148 h 179"/>
                <a:gd name="T18" fmla="*/ 119200 w 311"/>
                <a:gd name="T19" fmla="*/ 22722 h 179"/>
                <a:gd name="T20" fmla="*/ 115341 w 311"/>
                <a:gd name="T21" fmla="*/ 28673 h 179"/>
                <a:gd name="T22" fmla="*/ 113626 w 311"/>
                <a:gd name="T23" fmla="*/ 33542 h 179"/>
                <a:gd name="T24" fmla="*/ 114055 w 311"/>
                <a:gd name="T25" fmla="*/ 35706 h 179"/>
                <a:gd name="T26" fmla="*/ 116199 w 311"/>
                <a:gd name="T27" fmla="*/ 38411 h 179"/>
                <a:gd name="T28" fmla="*/ 122202 w 311"/>
                <a:gd name="T29" fmla="*/ 42739 h 179"/>
                <a:gd name="T30" fmla="*/ 133350 w 311"/>
                <a:gd name="T31" fmla="*/ 50312 h 179"/>
                <a:gd name="T32" fmla="*/ 123059 w 311"/>
                <a:gd name="T33" fmla="*/ 57886 h 179"/>
                <a:gd name="T34" fmla="*/ 120487 w 311"/>
                <a:gd name="T35" fmla="*/ 62214 h 179"/>
                <a:gd name="T36" fmla="*/ 119200 w 311"/>
                <a:gd name="T37" fmla="*/ 69788 h 179"/>
                <a:gd name="T38" fmla="*/ 108052 w 311"/>
                <a:gd name="T39" fmla="*/ 73575 h 179"/>
                <a:gd name="T40" fmla="*/ 90472 w 311"/>
                <a:gd name="T41" fmla="*/ 80067 h 179"/>
                <a:gd name="T42" fmla="*/ 81897 w 311"/>
                <a:gd name="T43" fmla="*/ 90887 h 179"/>
                <a:gd name="T44" fmla="*/ 76323 w 311"/>
                <a:gd name="T45" fmla="*/ 95215 h 179"/>
                <a:gd name="T46" fmla="*/ 70748 w 311"/>
                <a:gd name="T47" fmla="*/ 96838 h 179"/>
                <a:gd name="T48" fmla="*/ 64745 w 311"/>
                <a:gd name="T49" fmla="*/ 94674 h 179"/>
                <a:gd name="T50" fmla="*/ 58743 w 311"/>
                <a:gd name="T51" fmla="*/ 90346 h 179"/>
                <a:gd name="T52" fmla="*/ 51453 w 311"/>
                <a:gd name="T53" fmla="*/ 85477 h 179"/>
                <a:gd name="T54" fmla="*/ 42020 w 311"/>
                <a:gd name="T55" fmla="*/ 83854 h 179"/>
                <a:gd name="T56" fmla="*/ 28299 w 311"/>
                <a:gd name="T57" fmla="*/ 83854 h 179"/>
                <a:gd name="T58" fmla="*/ 21868 w 311"/>
                <a:gd name="T59" fmla="*/ 84936 h 179"/>
                <a:gd name="T60" fmla="*/ 16722 w 311"/>
                <a:gd name="T61" fmla="*/ 87100 h 179"/>
                <a:gd name="T62" fmla="*/ 15436 w 311"/>
                <a:gd name="T63" fmla="*/ 76821 h 179"/>
                <a:gd name="T64" fmla="*/ 13721 w 311"/>
                <a:gd name="T65" fmla="*/ 66542 h 179"/>
                <a:gd name="T66" fmla="*/ 9004 w 311"/>
                <a:gd name="T67" fmla="*/ 69247 h 179"/>
                <a:gd name="T68" fmla="*/ 5574 w 311"/>
                <a:gd name="T69" fmla="*/ 69788 h 179"/>
                <a:gd name="T70" fmla="*/ 3001 w 311"/>
                <a:gd name="T71" fmla="*/ 68165 h 179"/>
                <a:gd name="T72" fmla="*/ 1286 w 311"/>
                <a:gd name="T73" fmla="*/ 65460 h 179"/>
                <a:gd name="T74" fmla="*/ 0 w 311"/>
                <a:gd name="T75" fmla="*/ 56804 h 179"/>
                <a:gd name="T76" fmla="*/ 0 w 311"/>
                <a:gd name="T77" fmla="*/ 47067 h 179"/>
                <a:gd name="T78" fmla="*/ 1286 w 311"/>
                <a:gd name="T79" fmla="*/ 44362 h 179"/>
                <a:gd name="T80" fmla="*/ 5574 w 311"/>
                <a:gd name="T81" fmla="*/ 42198 h 179"/>
                <a:gd name="T82" fmla="*/ 9004 w 311"/>
                <a:gd name="T83" fmla="*/ 38952 h 179"/>
                <a:gd name="T84" fmla="*/ 10719 w 311"/>
                <a:gd name="T85" fmla="*/ 36788 h 179"/>
                <a:gd name="T86" fmla="*/ 11148 w 311"/>
                <a:gd name="T87" fmla="*/ 33542 h 179"/>
                <a:gd name="T88" fmla="*/ 10291 w 311"/>
                <a:gd name="T89" fmla="*/ 27591 h 179"/>
                <a:gd name="T90" fmla="*/ 8147 w 311"/>
                <a:gd name="T91" fmla="*/ 23263 h 179"/>
                <a:gd name="T92" fmla="*/ 3430 w 311"/>
                <a:gd name="T93" fmla="*/ 15689 h 179"/>
                <a:gd name="T94" fmla="*/ 429 w 311"/>
                <a:gd name="T95" fmla="*/ 9738 h 179"/>
                <a:gd name="T96" fmla="*/ 429 w 311"/>
                <a:gd name="T97" fmla="*/ 7033 h 179"/>
                <a:gd name="T98" fmla="*/ 2573 w 311"/>
                <a:gd name="T99" fmla="*/ 3246 h 179"/>
                <a:gd name="T100" fmla="*/ 0 w 311"/>
                <a:gd name="T101" fmla="*/ 3246 h 1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12" name="Freeform 447"/>
            <p:cNvSpPr>
              <a:spLocks/>
            </p:cNvSpPr>
            <p:nvPr>
              <p:custDataLst>
                <p:tags r:id="rId283"/>
              </p:custDataLst>
            </p:nvPr>
          </p:nvSpPr>
          <p:spPr bwMode="auto">
            <a:xfrm>
              <a:off x="5084430" y="3311494"/>
              <a:ext cx="262043" cy="171782"/>
            </a:xfrm>
            <a:custGeom>
              <a:avLst/>
              <a:gdLst>
                <a:gd name="T0" fmla="*/ 2634 w 405"/>
                <a:gd name="T1" fmla="*/ 136707 h 314"/>
                <a:gd name="T2" fmla="*/ 5707 w 405"/>
                <a:gd name="T3" fmla="*/ 124614 h 314"/>
                <a:gd name="T4" fmla="*/ 7463 w 405"/>
                <a:gd name="T5" fmla="*/ 106211 h 314"/>
                <a:gd name="T6" fmla="*/ 10097 w 405"/>
                <a:gd name="T7" fmla="*/ 90963 h 314"/>
                <a:gd name="T8" fmla="*/ 14048 w 405"/>
                <a:gd name="T9" fmla="*/ 85179 h 314"/>
                <a:gd name="T10" fmla="*/ 21073 w 405"/>
                <a:gd name="T11" fmla="*/ 78869 h 314"/>
                <a:gd name="T12" fmla="*/ 31609 w 405"/>
                <a:gd name="T13" fmla="*/ 74137 h 314"/>
                <a:gd name="T14" fmla="*/ 40828 w 405"/>
                <a:gd name="T15" fmla="*/ 70457 h 314"/>
                <a:gd name="T16" fmla="*/ 45657 w 405"/>
                <a:gd name="T17" fmla="*/ 65725 h 314"/>
                <a:gd name="T18" fmla="*/ 49608 w 405"/>
                <a:gd name="T19" fmla="*/ 59941 h 314"/>
                <a:gd name="T20" fmla="*/ 53999 w 405"/>
                <a:gd name="T21" fmla="*/ 48899 h 314"/>
                <a:gd name="T22" fmla="*/ 59706 w 405"/>
                <a:gd name="T23" fmla="*/ 36280 h 314"/>
                <a:gd name="T24" fmla="*/ 64535 w 405"/>
                <a:gd name="T25" fmla="*/ 28919 h 314"/>
                <a:gd name="T26" fmla="*/ 68047 w 405"/>
                <a:gd name="T27" fmla="*/ 26816 h 314"/>
                <a:gd name="T28" fmla="*/ 74632 w 405"/>
                <a:gd name="T29" fmla="*/ 26816 h 314"/>
                <a:gd name="T30" fmla="*/ 82973 w 405"/>
                <a:gd name="T31" fmla="*/ 25238 h 314"/>
                <a:gd name="T32" fmla="*/ 93510 w 405"/>
                <a:gd name="T33" fmla="*/ 18403 h 314"/>
                <a:gd name="T34" fmla="*/ 104046 w 405"/>
                <a:gd name="T35" fmla="*/ 10516 h 314"/>
                <a:gd name="T36" fmla="*/ 112826 w 405"/>
                <a:gd name="T37" fmla="*/ 5784 h 314"/>
                <a:gd name="T38" fmla="*/ 123801 w 405"/>
                <a:gd name="T39" fmla="*/ 2103 h 314"/>
                <a:gd name="T40" fmla="*/ 137850 w 405"/>
                <a:gd name="T41" fmla="*/ 0 h 314"/>
                <a:gd name="T42" fmla="*/ 145752 w 405"/>
                <a:gd name="T43" fmla="*/ 7361 h 314"/>
                <a:gd name="T44" fmla="*/ 147947 w 405"/>
                <a:gd name="T45" fmla="*/ 17877 h 314"/>
                <a:gd name="T46" fmla="*/ 150581 w 405"/>
                <a:gd name="T47" fmla="*/ 26290 h 314"/>
                <a:gd name="T48" fmla="*/ 154532 w 405"/>
                <a:gd name="T49" fmla="*/ 32599 h 314"/>
                <a:gd name="T50" fmla="*/ 161557 w 405"/>
                <a:gd name="T51" fmla="*/ 38909 h 314"/>
                <a:gd name="T52" fmla="*/ 167703 w 405"/>
                <a:gd name="T53" fmla="*/ 44693 h 314"/>
                <a:gd name="T54" fmla="*/ 171215 w 405"/>
                <a:gd name="T55" fmla="*/ 48899 h 314"/>
                <a:gd name="T56" fmla="*/ 173849 w 405"/>
                <a:gd name="T57" fmla="*/ 60467 h 314"/>
                <a:gd name="T58" fmla="*/ 174727 w 405"/>
                <a:gd name="T59" fmla="*/ 75189 h 314"/>
                <a:gd name="T60" fmla="*/ 174727 w 405"/>
                <a:gd name="T61" fmla="*/ 89385 h 314"/>
                <a:gd name="T62" fmla="*/ 176483 w 405"/>
                <a:gd name="T63" fmla="*/ 103056 h 314"/>
                <a:gd name="T64" fmla="*/ 174727 w 405"/>
                <a:gd name="T65" fmla="*/ 114098 h 314"/>
                <a:gd name="T66" fmla="*/ 167703 w 405"/>
                <a:gd name="T67" fmla="*/ 118830 h 314"/>
                <a:gd name="T68" fmla="*/ 160240 w 405"/>
                <a:gd name="T69" fmla="*/ 126717 h 314"/>
                <a:gd name="T70" fmla="*/ 159361 w 405"/>
                <a:gd name="T71" fmla="*/ 124614 h 314"/>
                <a:gd name="T72" fmla="*/ 157166 w 405"/>
                <a:gd name="T73" fmla="*/ 122511 h 314"/>
                <a:gd name="T74" fmla="*/ 150142 w 405"/>
                <a:gd name="T75" fmla="*/ 119356 h 314"/>
                <a:gd name="T76" fmla="*/ 140045 w 405"/>
                <a:gd name="T77" fmla="*/ 117253 h 314"/>
                <a:gd name="T78" fmla="*/ 66730 w 405"/>
                <a:gd name="T79" fmla="*/ 126717 h 314"/>
                <a:gd name="T80" fmla="*/ 65852 w 405"/>
                <a:gd name="T81" fmla="*/ 135130 h 314"/>
                <a:gd name="T82" fmla="*/ 65852 w 405"/>
                <a:gd name="T83" fmla="*/ 144068 h 314"/>
                <a:gd name="T84" fmla="*/ 66730 w 405"/>
                <a:gd name="T85" fmla="*/ 165100 h 314"/>
                <a:gd name="T86" fmla="*/ 61023 w 405"/>
                <a:gd name="T87" fmla="*/ 164048 h 314"/>
                <a:gd name="T88" fmla="*/ 55316 w 405"/>
                <a:gd name="T89" fmla="*/ 160368 h 314"/>
                <a:gd name="T90" fmla="*/ 43901 w 405"/>
                <a:gd name="T91" fmla="*/ 152481 h 314"/>
                <a:gd name="T92" fmla="*/ 39072 w 405"/>
                <a:gd name="T93" fmla="*/ 161419 h 314"/>
                <a:gd name="T94" fmla="*/ 35999 w 405"/>
                <a:gd name="T95" fmla="*/ 164048 h 314"/>
                <a:gd name="T96" fmla="*/ 32048 w 405"/>
                <a:gd name="T97" fmla="*/ 165100 h 314"/>
                <a:gd name="T98" fmla="*/ 26341 w 405"/>
                <a:gd name="T99" fmla="*/ 163523 h 314"/>
                <a:gd name="T100" fmla="*/ 20634 w 405"/>
                <a:gd name="T101" fmla="*/ 158790 h 314"/>
                <a:gd name="T102" fmla="*/ 12292 w 405"/>
                <a:gd name="T103" fmla="*/ 153007 h 314"/>
                <a:gd name="T104" fmla="*/ 0 w 405"/>
                <a:gd name="T105" fmla="*/ 149326 h 31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13" name="Freeform 448"/>
            <p:cNvSpPr>
              <a:spLocks/>
            </p:cNvSpPr>
            <p:nvPr>
              <p:custDataLst>
                <p:tags r:id="rId284"/>
              </p:custDataLst>
            </p:nvPr>
          </p:nvSpPr>
          <p:spPr bwMode="auto">
            <a:xfrm>
              <a:off x="5596816" y="3382520"/>
              <a:ext cx="285440" cy="363383"/>
            </a:xfrm>
            <a:custGeom>
              <a:avLst/>
              <a:gdLst>
                <a:gd name="T0" fmla="*/ 143225 w 453"/>
                <a:gd name="T1" fmla="*/ 19021 h 661"/>
                <a:gd name="T2" fmla="*/ 137240 w 453"/>
                <a:gd name="T3" fmla="*/ 51780 h 661"/>
                <a:gd name="T4" fmla="*/ 118428 w 453"/>
                <a:gd name="T5" fmla="*/ 85595 h 661"/>
                <a:gd name="T6" fmla="*/ 108167 w 453"/>
                <a:gd name="T7" fmla="*/ 115712 h 661"/>
                <a:gd name="T8" fmla="*/ 99189 w 453"/>
                <a:gd name="T9" fmla="*/ 143716 h 661"/>
                <a:gd name="T10" fmla="*/ 89356 w 453"/>
                <a:gd name="T11" fmla="*/ 173832 h 661"/>
                <a:gd name="T12" fmla="*/ 83798 w 453"/>
                <a:gd name="T13" fmla="*/ 191269 h 661"/>
                <a:gd name="T14" fmla="*/ 76957 w 453"/>
                <a:gd name="T15" fmla="*/ 200779 h 661"/>
                <a:gd name="T16" fmla="*/ 71399 w 453"/>
                <a:gd name="T17" fmla="*/ 206063 h 661"/>
                <a:gd name="T18" fmla="*/ 60283 w 453"/>
                <a:gd name="T19" fmla="*/ 201836 h 661"/>
                <a:gd name="T20" fmla="*/ 51732 w 453"/>
                <a:gd name="T21" fmla="*/ 195495 h 661"/>
                <a:gd name="T22" fmla="*/ 40189 w 453"/>
                <a:gd name="T23" fmla="*/ 193910 h 661"/>
                <a:gd name="T24" fmla="*/ 27362 w 453"/>
                <a:gd name="T25" fmla="*/ 200779 h 661"/>
                <a:gd name="T26" fmla="*/ 18812 w 453"/>
                <a:gd name="T27" fmla="*/ 212932 h 661"/>
                <a:gd name="T28" fmla="*/ 8978 w 453"/>
                <a:gd name="T29" fmla="*/ 239878 h 661"/>
                <a:gd name="T30" fmla="*/ 2993 w 453"/>
                <a:gd name="T31" fmla="*/ 254672 h 661"/>
                <a:gd name="T32" fmla="*/ 428 w 453"/>
                <a:gd name="T33" fmla="*/ 264183 h 661"/>
                <a:gd name="T34" fmla="*/ 3420 w 453"/>
                <a:gd name="T35" fmla="*/ 273165 h 661"/>
                <a:gd name="T36" fmla="*/ 8551 w 453"/>
                <a:gd name="T37" fmla="*/ 277921 h 661"/>
                <a:gd name="T38" fmla="*/ 23515 w 453"/>
                <a:gd name="T39" fmla="*/ 277921 h 661"/>
                <a:gd name="T40" fmla="*/ 30355 w 453"/>
                <a:gd name="T41" fmla="*/ 289545 h 661"/>
                <a:gd name="T42" fmla="*/ 31210 w 453"/>
                <a:gd name="T43" fmla="*/ 311736 h 661"/>
                <a:gd name="T44" fmla="*/ 28645 w 453"/>
                <a:gd name="T45" fmla="*/ 332871 h 661"/>
                <a:gd name="T46" fmla="*/ 185124 w 453"/>
                <a:gd name="T47" fmla="*/ 349250 h 661"/>
                <a:gd name="T48" fmla="*/ 188972 w 453"/>
                <a:gd name="T49" fmla="*/ 307509 h 661"/>
                <a:gd name="T50" fmla="*/ 177429 w 453"/>
                <a:gd name="T51" fmla="*/ 300112 h 661"/>
                <a:gd name="T52" fmla="*/ 159472 w 453"/>
                <a:gd name="T53" fmla="*/ 294300 h 661"/>
                <a:gd name="T54" fmla="*/ 150921 w 453"/>
                <a:gd name="T55" fmla="*/ 290073 h 661"/>
                <a:gd name="T56" fmla="*/ 145363 w 453"/>
                <a:gd name="T57" fmla="*/ 283733 h 661"/>
                <a:gd name="T58" fmla="*/ 142370 w 453"/>
                <a:gd name="T59" fmla="*/ 272109 h 661"/>
                <a:gd name="T60" fmla="*/ 142370 w 453"/>
                <a:gd name="T61" fmla="*/ 245162 h 661"/>
                <a:gd name="T62" fmla="*/ 144081 w 453"/>
                <a:gd name="T63" fmla="*/ 226141 h 661"/>
                <a:gd name="T64" fmla="*/ 150066 w 453"/>
                <a:gd name="T65" fmla="*/ 209761 h 661"/>
                <a:gd name="T66" fmla="*/ 159472 w 453"/>
                <a:gd name="T67" fmla="*/ 192325 h 661"/>
                <a:gd name="T68" fmla="*/ 167595 w 453"/>
                <a:gd name="T69" fmla="*/ 174361 h 661"/>
                <a:gd name="T70" fmla="*/ 170588 w 453"/>
                <a:gd name="T71" fmla="*/ 156925 h 661"/>
                <a:gd name="T72" fmla="*/ 166313 w 453"/>
                <a:gd name="T73" fmla="*/ 141074 h 661"/>
                <a:gd name="T74" fmla="*/ 159472 w 453"/>
                <a:gd name="T75" fmla="*/ 129978 h 661"/>
                <a:gd name="T76" fmla="*/ 146646 w 453"/>
                <a:gd name="T77" fmla="*/ 114655 h 661"/>
                <a:gd name="T78" fmla="*/ 142370 w 453"/>
                <a:gd name="T79" fmla="*/ 101446 h 661"/>
                <a:gd name="T80" fmla="*/ 143225 w 453"/>
                <a:gd name="T81" fmla="*/ 91407 h 661"/>
                <a:gd name="T82" fmla="*/ 150921 w 453"/>
                <a:gd name="T83" fmla="*/ 86652 h 661"/>
                <a:gd name="T84" fmla="*/ 173581 w 453"/>
                <a:gd name="T85" fmla="*/ 85595 h 661"/>
                <a:gd name="T86" fmla="*/ 168878 w 453"/>
                <a:gd name="T87" fmla="*/ 79783 h 661"/>
                <a:gd name="T88" fmla="*/ 162037 w 453"/>
                <a:gd name="T89" fmla="*/ 61819 h 661"/>
                <a:gd name="T90" fmla="*/ 158617 w 453"/>
                <a:gd name="T91" fmla="*/ 38571 h 661"/>
                <a:gd name="T92" fmla="*/ 159472 w 453"/>
                <a:gd name="T93" fmla="*/ 23776 h 661"/>
                <a:gd name="T94" fmla="*/ 156907 w 453"/>
                <a:gd name="T95" fmla="*/ 5812 h 661"/>
                <a:gd name="T96" fmla="*/ 148356 w 453"/>
                <a:gd name="T97" fmla="*/ 0 h 6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14" name="Freeform 449"/>
            <p:cNvSpPr>
              <a:spLocks/>
            </p:cNvSpPr>
            <p:nvPr>
              <p:custDataLst>
                <p:tags r:id="rId285"/>
              </p:custDataLst>
            </p:nvPr>
          </p:nvSpPr>
          <p:spPr bwMode="auto">
            <a:xfrm>
              <a:off x="9209268" y="3131455"/>
              <a:ext cx="81888" cy="59463"/>
            </a:xfrm>
            <a:custGeom>
              <a:avLst/>
              <a:gdLst>
                <a:gd name="T0" fmla="*/ 0 w 126"/>
                <a:gd name="T1" fmla="*/ 30480 h 105"/>
                <a:gd name="T2" fmla="*/ 1764 w 126"/>
                <a:gd name="T3" fmla="*/ 26670 h 105"/>
                <a:gd name="T4" fmla="*/ 4410 w 126"/>
                <a:gd name="T5" fmla="*/ 22316 h 105"/>
                <a:gd name="T6" fmla="*/ 7056 w 126"/>
                <a:gd name="T7" fmla="*/ 17961 h 105"/>
                <a:gd name="T8" fmla="*/ 10583 w 126"/>
                <a:gd name="T9" fmla="*/ 13607 h 105"/>
                <a:gd name="T10" fmla="*/ 16316 w 126"/>
                <a:gd name="T11" fmla="*/ 5987 h 105"/>
                <a:gd name="T12" fmla="*/ 20726 w 126"/>
                <a:gd name="T13" fmla="*/ 0 h 105"/>
                <a:gd name="T14" fmla="*/ 49830 w 126"/>
                <a:gd name="T15" fmla="*/ 0 h 105"/>
                <a:gd name="T16" fmla="*/ 50271 w 126"/>
                <a:gd name="T17" fmla="*/ 2177 h 105"/>
                <a:gd name="T18" fmla="*/ 50712 w 126"/>
                <a:gd name="T19" fmla="*/ 4354 h 105"/>
                <a:gd name="T20" fmla="*/ 51594 w 126"/>
                <a:gd name="T21" fmla="*/ 6531 h 105"/>
                <a:gd name="T22" fmla="*/ 52476 w 126"/>
                <a:gd name="T23" fmla="*/ 7620 h 105"/>
                <a:gd name="T24" fmla="*/ 54681 w 126"/>
                <a:gd name="T25" fmla="*/ 10886 h 105"/>
                <a:gd name="T26" fmla="*/ 55563 w 126"/>
                <a:gd name="T27" fmla="*/ 13063 h 105"/>
                <a:gd name="T28" fmla="*/ 55563 w 126"/>
                <a:gd name="T29" fmla="*/ 17417 h 105"/>
                <a:gd name="T30" fmla="*/ 55122 w 126"/>
                <a:gd name="T31" fmla="*/ 22316 h 105"/>
                <a:gd name="T32" fmla="*/ 54681 w 126"/>
                <a:gd name="T33" fmla="*/ 26126 h 105"/>
                <a:gd name="T34" fmla="*/ 53799 w 126"/>
                <a:gd name="T35" fmla="*/ 29936 h 105"/>
                <a:gd name="T36" fmla="*/ 52476 w 126"/>
                <a:gd name="T37" fmla="*/ 33746 h 105"/>
                <a:gd name="T38" fmla="*/ 51153 w 126"/>
                <a:gd name="T39" fmla="*/ 37556 h 105"/>
                <a:gd name="T40" fmla="*/ 49389 w 126"/>
                <a:gd name="T41" fmla="*/ 40821 h 105"/>
                <a:gd name="T42" fmla="*/ 47625 w 126"/>
                <a:gd name="T43" fmla="*/ 44087 h 105"/>
                <a:gd name="T44" fmla="*/ 45862 w 126"/>
                <a:gd name="T45" fmla="*/ 46809 h 105"/>
                <a:gd name="T46" fmla="*/ 43657 w 126"/>
                <a:gd name="T47" fmla="*/ 48986 h 105"/>
                <a:gd name="T48" fmla="*/ 41011 w 126"/>
                <a:gd name="T49" fmla="*/ 51163 h 105"/>
                <a:gd name="T50" fmla="*/ 38806 w 126"/>
                <a:gd name="T51" fmla="*/ 53884 h 105"/>
                <a:gd name="T52" fmla="*/ 35719 w 126"/>
                <a:gd name="T53" fmla="*/ 54973 h 105"/>
                <a:gd name="T54" fmla="*/ 32632 w 126"/>
                <a:gd name="T55" fmla="*/ 56061 h 105"/>
                <a:gd name="T56" fmla="*/ 29545 w 126"/>
                <a:gd name="T57" fmla="*/ 57150 h 105"/>
                <a:gd name="T58" fmla="*/ 26459 w 126"/>
                <a:gd name="T59" fmla="*/ 57150 h 105"/>
                <a:gd name="T60" fmla="*/ 21167 w 126"/>
                <a:gd name="T61" fmla="*/ 56606 h 105"/>
                <a:gd name="T62" fmla="*/ 16757 w 126"/>
                <a:gd name="T63" fmla="*/ 55517 h 105"/>
                <a:gd name="T64" fmla="*/ 13670 w 126"/>
                <a:gd name="T65" fmla="*/ 53340 h 105"/>
                <a:gd name="T66" fmla="*/ 10583 w 126"/>
                <a:gd name="T67" fmla="*/ 50074 h 105"/>
                <a:gd name="T68" fmla="*/ 8820 w 126"/>
                <a:gd name="T69" fmla="*/ 46809 h 105"/>
                <a:gd name="T70" fmla="*/ 7056 w 126"/>
                <a:gd name="T71" fmla="*/ 42454 h 105"/>
                <a:gd name="T72" fmla="*/ 6174 w 126"/>
                <a:gd name="T73" fmla="*/ 38100 h 105"/>
                <a:gd name="T74" fmla="*/ 5733 w 126"/>
                <a:gd name="T75" fmla="*/ 33746 h 105"/>
                <a:gd name="T76" fmla="*/ 0 w 126"/>
                <a:gd name="T77" fmla="*/ 30480 h 10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15" name="Freeform 450"/>
            <p:cNvSpPr>
              <a:spLocks/>
            </p:cNvSpPr>
            <p:nvPr>
              <p:custDataLst>
                <p:tags r:id="rId286"/>
              </p:custDataLst>
            </p:nvPr>
          </p:nvSpPr>
          <p:spPr bwMode="auto">
            <a:xfrm>
              <a:off x="2363387" y="3405640"/>
              <a:ext cx="439857" cy="545076"/>
            </a:xfrm>
            <a:custGeom>
              <a:avLst/>
              <a:gdLst>
                <a:gd name="T0" fmla="*/ 292778 w 684"/>
                <a:gd name="T1" fmla="*/ 300782 h 998"/>
                <a:gd name="T2" fmla="*/ 296705 w 684"/>
                <a:gd name="T3" fmla="*/ 288709 h 998"/>
                <a:gd name="T4" fmla="*/ 292778 w 684"/>
                <a:gd name="T5" fmla="*/ 257738 h 998"/>
                <a:gd name="T6" fmla="*/ 287542 w 684"/>
                <a:gd name="T7" fmla="*/ 222043 h 998"/>
                <a:gd name="T8" fmla="*/ 295832 w 684"/>
                <a:gd name="T9" fmla="*/ 204196 h 998"/>
                <a:gd name="T10" fmla="*/ 243036 w 684"/>
                <a:gd name="T11" fmla="*/ 189498 h 998"/>
                <a:gd name="T12" fmla="*/ 232564 w 684"/>
                <a:gd name="T13" fmla="*/ 171126 h 998"/>
                <a:gd name="T14" fmla="*/ 201585 w 684"/>
                <a:gd name="T15" fmla="*/ 162727 h 998"/>
                <a:gd name="T16" fmla="*/ 175405 w 684"/>
                <a:gd name="T17" fmla="*/ 141730 h 998"/>
                <a:gd name="T18" fmla="*/ 163624 w 684"/>
                <a:gd name="T19" fmla="*/ 105510 h 998"/>
                <a:gd name="T20" fmla="*/ 163624 w 684"/>
                <a:gd name="T21" fmla="*/ 69815 h 998"/>
                <a:gd name="T22" fmla="*/ 172351 w 684"/>
                <a:gd name="T23" fmla="*/ 44094 h 998"/>
                <a:gd name="T24" fmla="*/ 189804 w 684"/>
                <a:gd name="T25" fmla="*/ 25196 h 998"/>
                <a:gd name="T26" fmla="*/ 202021 w 684"/>
                <a:gd name="T27" fmla="*/ 5774 h 998"/>
                <a:gd name="T28" fmla="*/ 169733 w 684"/>
                <a:gd name="T29" fmla="*/ 20472 h 998"/>
                <a:gd name="T30" fmla="*/ 146171 w 684"/>
                <a:gd name="T31" fmla="*/ 35695 h 998"/>
                <a:gd name="T32" fmla="*/ 132644 w 684"/>
                <a:gd name="T33" fmla="*/ 40944 h 998"/>
                <a:gd name="T34" fmla="*/ 121300 w 684"/>
                <a:gd name="T35" fmla="*/ 44094 h 998"/>
                <a:gd name="T36" fmla="*/ 105156 w 684"/>
                <a:gd name="T37" fmla="*/ 42519 h 998"/>
                <a:gd name="T38" fmla="*/ 94684 w 684"/>
                <a:gd name="T39" fmla="*/ 56692 h 998"/>
                <a:gd name="T40" fmla="*/ 85521 w 684"/>
                <a:gd name="T41" fmla="*/ 91862 h 998"/>
                <a:gd name="T42" fmla="*/ 68504 w 684"/>
                <a:gd name="T43" fmla="*/ 119158 h 998"/>
                <a:gd name="T44" fmla="*/ 46687 w 684"/>
                <a:gd name="T45" fmla="*/ 149079 h 998"/>
                <a:gd name="T46" fmla="*/ 39270 w 684"/>
                <a:gd name="T47" fmla="*/ 166401 h 998"/>
                <a:gd name="T48" fmla="*/ 37524 w 684"/>
                <a:gd name="T49" fmla="*/ 186873 h 998"/>
                <a:gd name="T50" fmla="*/ 42324 w 684"/>
                <a:gd name="T51" fmla="*/ 200521 h 998"/>
                <a:gd name="T52" fmla="*/ 42324 w 684"/>
                <a:gd name="T53" fmla="*/ 236741 h 998"/>
                <a:gd name="T54" fmla="*/ 41451 w 684"/>
                <a:gd name="T55" fmla="*/ 275586 h 998"/>
                <a:gd name="T56" fmla="*/ 31416 w 684"/>
                <a:gd name="T57" fmla="*/ 295533 h 998"/>
                <a:gd name="T58" fmla="*/ 16144 w 684"/>
                <a:gd name="T59" fmla="*/ 310756 h 998"/>
                <a:gd name="T60" fmla="*/ 4800 w 684"/>
                <a:gd name="T61" fmla="*/ 321254 h 998"/>
                <a:gd name="T62" fmla="*/ 13090 w 684"/>
                <a:gd name="T63" fmla="*/ 350650 h 998"/>
                <a:gd name="T64" fmla="*/ 53669 w 684"/>
                <a:gd name="T65" fmla="*/ 380571 h 998"/>
                <a:gd name="T66" fmla="*/ 76358 w 684"/>
                <a:gd name="T67" fmla="*/ 382145 h 998"/>
                <a:gd name="T68" fmla="*/ 102101 w 684"/>
                <a:gd name="T69" fmla="*/ 391594 h 998"/>
                <a:gd name="T70" fmla="*/ 130463 w 684"/>
                <a:gd name="T71" fmla="*/ 417315 h 998"/>
                <a:gd name="T72" fmla="*/ 147043 w 684"/>
                <a:gd name="T73" fmla="*/ 446186 h 998"/>
                <a:gd name="T74" fmla="*/ 160133 w 684"/>
                <a:gd name="T75" fmla="*/ 462459 h 998"/>
                <a:gd name="T76" fmla="*/ 179768 w 684"/>
                <a:gd name="T77" fmla="*/ 465083 h 998"/>
                <a:gd name="T78" fmla="*/ 201585 w 684"/>
                <a:gd name="T79" fmla="*/ 459834 h 998"/>
                <a:gd name="T80" fmla="*/ 214675 w 684"/>
                <a:gd name="T81" fmla="*/ 460884 h 998"/>
                <a:gd name="T82" fmla="*/ 224710 w 684"/>
                <a:gd name="T83" fmla="*/ 474532 h 998"/>
                <a:gd name="T84" fmla="*/ 223838 w 684"/>
                <a:gd name="T85" fmla="*/ 483981 h 998"/>
                <a:gd name="T86" fmla="*/ 212929 w 684"/>
                <a:gd name="T87" fmla="*/ 491855 h 998"/>
                <a:gd name="T88" fmla="*/ 212929 w 684"/>
                <a:gd name="T89" fmla="*/ 505503 h 998"/>
                <a:gd name="T90" fmla="*/ 222965 w 684"/>
                <a:gd name="T91" fmla="*/ 521775 h 998"/>
                <a:gd name="T92" fmla="*/ 236491 w 684"/>
                <a:gd name="T93" fmla="*/ 504978 h 998"/>
                <a:gd name="T94" fmla="*/ 246963 w 684"/>
                <a:gd name="T95" fmla="*/ 451960 h 998"/>
                <a:gd name="T96" fmla="*/ 249145 w 684"/>
                <a:gd name="T97" fmla="*/ 421515 h 998"/>
                <a:gd name="T98" fmla="*/ 242163 w 684"/>
                <a:gd name="T99" fmla="*/ 404717 h 998"/>
                <a:gd name="T100" fmla="*/ 228201 w 684"/>
                <a:gd name="T101" fmla="*/ 393169 h 998"/>
                <a:gd name="T102" fmla="*/ 227328 w 684"/>
                <a:gd name="T103" fmla="*/ 379521 h 998"/>
                <a:gd name="T104" fmla="*/ 246963 w 684"/>
                <a:gd name="T105" fmla="*/ 367447 h 998"/>
                <a:gd name="T106" fmla="*/ 242600 w 684"/>
                <a:gd name="T107" fmla="*/ 349075 h 998"/>
                <a:gd name="T108" fmla="*/ 242600 w 684"/>
                <a:gd name="T109" fmla="*/ 340676 h 998"/>
                <a:gd name="T110" fmla="*/ 285796 w 684"/>
                <a:gd name="T111" fmla="*/ 329653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16" name="Freeform 451"/>
            <p:cNvSpPr>
              <a:spLocks/>
            </p:cNvSpPr>
            <p:nvPr>
              <p:custDataLst>
                <p:tags r:id="rId287"/>
              </p:custDataLst>
            </p:nvPr>
          </p:nvSpPr>
          <p:spPr bwMode="auto">
            <a:xfrm>
              <a:off x="5683385" y="3684788"/>
              <a:ext cx="276081" cy="285753"/>
            </a:xfrm>
            <a:custGeom>
              <a:avLst/>
              <a:gdLst>
                <a:gd name="T0" fmla="*/ 187325 w 429"/>
                <a:gd name="T1" fmla="*/ 11531 h 524"/>
                <a:gd name="T2" fmla="*/ 186888 w 429"/>
                <a:gd name="T3" fmla="*/ 22537 h 524"/>
                <a:gd name="T4" fmla="*/ 185142 w 429"/>
                <a:gd name="T5" fmla="*/ 28302 h 524"/>
                <a:gd name="T6" fmla="*/ 181212 w 429"/>
                <a:gd name="T7" fmla="*/ 35116 h 524"/>
                <a:gd name="T8" fmla="*/ 180339 w 429"/>
                <a:gd name="T9" fmla="*/ 42454 h 524"/>
                <a:gd name="T10" fmla="*/ 180775 w 429"/>
                <a:gd name="T11" fmla="*/ 83859 h 524"/>
                <a:gd name="T12" fmla="*/ 178155 w 429"/>
                <a:gd name="T13" fmla="*/ 108492 h 524"/>
                <a:gd name="T14" fmla="*/ 172915 w 429"/>
                <a:gd name="T15" fmla="*/ 126313 h 524"/>
                <a:gd name="T16" fmla="*/ 162436 w 429"/>
                <a:gd name="T17" fmla="*/ 145705 h 524"/>
                <a:gd name="T18" fmla="*/ 147589 w 429"/>
                <a:gd name="T19" fmla="*/ 161953 h 524"/>
                <a:gd name="T20" fmla="*/ 139293 w 429"/>
                <a:gd name="T21" fmla="*/ 174531 h 524"/>
                <a:gd name="T22" fmla="*/ 136236 w 429"/>
                <a:gd name="T23" fmla="*/ 215937 h 524"/>
                <a:gd name="T24" fmla="*/ 132743 w 429"/>
                <a:gd name="T25" fmla="*/ 230088 h 524"/>
                <a:gd name="T26" fmla="*/ 126630 w 429"/>
                <a:gd name="T27" fmla="*/ 234805 h 524"/>
                <a:gd name="T28" fmla="*/ 117460 w 429"/>
                <a:gd name="T29" fmla="*/ 238474 h 524"/>
                <a:gd name="T30" fmla="*/ 110474 w 429"/>
                <a:gd name="T31" fmla="*/ 247384 h 524"/>
                <a:gd name="T32" fmla="*/ 102177 w 429"/>
                <a:gd name="T33" fmla="*/ 262059 h 524"/>
                <a:gd name="T34" fmla="*/ 97374 w 429"/>
                <a:gd name="T35" fmla="*/ 264680 h 524"/>
                <a:gd name="T36" fmla="*/ 87768 w 429"/>
                <a:gd name="T37" fmla="*/ 264156 h 524"/>
                <a:gd name="T38" fmla="*/ 82528 w 429"/>
                <a:gd name="T39" fmla="*/ 261011 h 524"/>
                <a:gd name="T40" fmla="*/ 63315 w 429"/>
                <a:gd name="T41" fmla="*/ 262059 h 524"/>
                <a:gd name="T42" fmla="*/ 53709 w 429"/>
                <a:gd name="T43" fmla="*/ 262059 h 524"/>
                <a:gd name="T44" fmla="*/ 49342 w 429"/>
                <a:gd name="T45" fmla="*/ 258914 h 524"/>
                <a:gd name="T46" fmla="*/ 41482 w 429"/>
                <a:gd name="T47" fmla="*/ 258390 h 524"/>
                <a:gd name="T48" fmla="*/ 34059 w 429"/>
                <a:gd name="T49" fmla="*/ 263107 h 524"/>
                <a:gd name="T50" fmla="*/ 27073 w 429"/>
                <a:gd name="T51" fmla="*/ 272017 h 524"/>
                <a:gd name="T52" fmla="*/ 11790 w 429"/>
                <a:gd name="T53" fmla="*/ 257342 h 524"/>
                <a:gd name="T54" fmla="*/ 2620 w 429"/>
                <a:gd name="T55" fmla="*/ 234281 h 524"/>
                <a:gd name="T56" fmla="*/ 10916 w 429"/>
                <a:gd name="T57" fmla="*/ 225371 h 524"/>
                <a:gd name="T58" fmla="*/ 18340 w 429"/>
                <a:gd name="T59" fmla="*/ 222226 h 524"/>
                <a:gd name="T60" fmla="*/ 26636 w 429"/>
                <a:gd name="T61" fmla="*/ 224323 h 524"/>
                <a:gd name="T62" fmla="*/ 25326 w 429"/>
                <a:gd name="T63" fmla="*/ 219081 h 524"/>
                <a:gd name="T64" fmla="*/ 19649 w 429"/>
                <a:gd name="T65" fmla="*/ 202310 h 524"/>
                <a:gd name="T66" fmla="*/ 20523 w 429"/>
                <a:gd name="T67" fmla="*/ 191827 h 524"/>
                <a:gd name="T68" fmla="*/ 24889 w 429"/>
                <a:gd name="T69" fmla="*/ 186586 h 524"/>
                <a:gd name="T70" fmla="*/ 31003 w 429"/>
                <a:gd name="T71" fmla="*/ 184490 h 524"/>
                <a:gd name="T72" fmla="*/ 38862 w 429"/>
                <a:gd name="T73" fmla="*/ 176628 h 524"/>
                <a:gd name="T74" fmla="*/ 45412 w 429"/>
                <a:gd name="T75" fmla="*/ 174531 h 524"/>
                <a:gd name="T76" fmla="*/ 50215 w 429"/>
                <a:gd name="T77" fmla="*/ 179248 h 524"/>
                <a:gd name="T78" fmla="*/ 58948 w 429"/>
                <a:gd name="T79" fmla="*/ 188158 h 524"/>
                <a:gd name="T80" fmla="*/ 67245 w 429"/>
                <a:gd name="T81" fmla="*/ 183966 h 524"/>
                <a:gd name="T82" fmla="*/ 79035 w 429"/>
                <a:gd name="T83" fmla="*/ 185014 h 524"/>
                <a:gd name="T84" fmla="*/ 86894 w 429"/>
                <a:gd name="T85" fmla="*/ 178200 h 524"/>
                <a:gd name="T86" fmla="*/ 91698 w 429"/>
                <a:gd name="T87" fmla="*/ 165097 h 524"/>
                <a:gd name="T88" fmla="*/ 93008 w 429"/>
                <a:gd name="T89" fmla="*/ 151994 h 524"/>
                <a:gd name="T90" fmla="*/ 93881 w 429"/>
                <a:gd name="T91" fmla="*/ 140988 h 524"/>
                <a:gd name="T92" fmla="*/ 87768 w 429"/>
                <a:gd name="T93" fmla="*/ 123692 h 524"/>
                <a:gd name="T94" fmla="*/ 82091 w 429"/>
                <a:gd name="T95" fmla="*/ 106396 h 524"/>
                <a:gd name="T96" fmla="*/ 90388 w 429"/>
                <a:gd name="T97" fmla="*/ 92769 h 524"/>
                <a:gd name="T98" fmla="*/ 91698 w 429"/>
                <a:gd name="T99" fmla="*/ 85955 h 524"/>
                <a:gd name="T100" fmla="*/ 87331 w 429"/>
                <a:gd name="T101" fmla="*/ 81238 h 524"/>
                <a:gd name="T102" fmla="*/ 86021 w 429"/>
                <a:gd name="T103" fmla="*/ 71804 h 524"/>
                <a:gd name="T104" fmla="*/ 82091 w 429"/>
                <a:gd name="T105" fmla="*/ 67611 h 524"/>
                <a:gd name="T106" fmla="*/ 70301 w 429"/>
                <a:gd name="T107" fmla="*/ 69184 h 524"/>
                <a:gd name="T108" fmla="*/ 59822 w 429"/>
                <a:gd name="T109" fmla="*/ 68660 h 524"/>
                <a:gd name="T110" fmla="*/ 54582 w 429"/>
                <a:gd name="T111" fmla="*/ 62370 h 524"/>
                <a:gd name="T112" fmla="*/ 53709 w 429"/>
                <a:gd name="T113" fmla="*/ 53984 h 524"/>
                <a:gd name="T114" fmla="*/ 57638 w 429"/>
                <a:gd name="T115" fmla="*/ 39833 h 524"/>
                <a:gd name="T116" fmla="*/ 133616 w 429"/>
                <a:gd name="T117" fmla="*/ 19916 h 524"/>
                <a:gd name="T118" fmla="*/ 141040 w 429"/>
                <a:gd name="T119" fmla="*/ 8910 h 524"/>
                <a:gd name="T120" fmla="*/ 149773 w 429"/>
                <a:gd name="T121" fmla="*/ 3669 h 524"/>
                <a:gd name="T122" fmla="*/ 163309 w 429"/>
                <a:gd name="T123" fmla="*/ 2621 h 524"/>
                <a:gd name="T124" fmla="*/ 178155 w 429"/>
                <a:gd name="T125" fmla="*/ 2096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17" name="Freeform 452"/>
            <p:cNvSpPr>
              <a:spLocks/>
            </p:cNvSpPr>
            <p:nvPr>
              <p:custDataLst>
                <p:tags r:id="rId288"/>
              </p:custDataLst>
            </p:nvPr>
          </p:nvSpPr>
          <p:spPr bwMode="auto">
            <a:xfrm>
              <a:off x="5730177" y="2272540"/>
              <a:ext cx="187174" cy="118926"/>
            </a:xfrm>
            <a:custGeom>
              <a:avLst/>
              <a:gdLst>
                <a:gd name="T0" fmla="*/ 112647 w 292"/>
                <a:gd name="T1" fmla="*/ 47668 h 223"/>
                <a:gd name="T2" fmla="*/ 72199 w 292"/>
                <a:gd name="T3" fmla="*/ 39467 h 223"/>
                <a:gd name="T4" fmla="*/ 66110 w 292"/>
                <a:gd name="T5" fmla="*/ 40492 h 223"/>
                <a:gd name="T6" fmla="*/ 60455 w 292"/>
                <a:gd name="T7" fmla="*/ 40492 h 223"/>
                <a:gd name="T8" fmla="*/ 54801 w 292"/>
                <a:gd name="T9" fmla="*/ 39467 h 223"/>
                <a:gd name="T10" fmla="*/ 51757 w 292"/>
                <a:gd name="T11" fmla="*/ 47668 h 223"/>
                <a:gd name="T12" fmla="*/ 62630 w 292"/>
                <a:gd name="T13" fmla="*/ 67145 h 223"/>
                <a:gd name="T14" fmla="*/ 73068 w 292"/>
                <a:gd name="T15" fmla="*/ 80471 h 223"/>
                <a:gd name="T16" fmla="*/ 82202 w 292"/>
                <a:gd name="T17" fmla="*/ 94823 h 223"/>
                <a:gd name="T18" fmla="*/ 85682 w 292"/>
                <a:gd name="T19" fmla="*/ 103536 h 223"/>
                <a:gd name="T20" fmla="*/ 89161 w 292"/>
                <a:gd name="T21" fmla="*/ 113787 h 223"/>
                <a:gd name="T22" fmla="*/ 76113 w 292"/>
                <a:gd name="T23" fmla="*/ 114300 h 223"/>
                <a:gd name="T24" fmla="*/ 70024 w 292"/>
                <a:gd name="T25" fmla="*/ 113787 h 223"/>
                <a:gd name="T26" fmla="*/ 63500 w 292"/>
                <a:gd name="T27" fmla="*/ 110712 h 223"/>
                <a:gd name="T28" fmla="*/ 58281 w 292"/>
                <a:gd name="T29" fmla="*/ 107124 h 223"/>
                <a:gd name="T30" fmla="*/ 55236 w 292"/>
                <a:gd name="T31" fmla="*/ 101486 h 223"/>
                <a:gd name="T32" fmla="*/ 52627 w 292"/>
                <a:gd name="T33" fmla="*/ 95848 h 223"/>
                <a:gd name="T34" fmla="*/ 49147 w 292"/>
                <a:gd name="T35" fmla="*/ 92260 h 223"/>
                <a:gd name="T36" fmla="*/ 39579 w 292"/>
                <a:gd name="T37" fmla="*/ 74321 h 223"/>
                <a:gd name="T38" fmla="*/ 29575 w 292"/>
                <a:gd name="T39" fmla="*/ 57919 h 223"/>
                <a:gd name="T40" fmla="*/ 23921 w 292"/>
                <a:gd name="T41" fmla="*/ 50743 h 223"/>
                <a:gd name="T42" fmla="*/ 18267 w 292"/>
                <a:gd name="T43" fmla="*/ 44592 h 223"/>
                <a:gd name="T44" fmla="*/ 11743 w 292"/>
                <a:gd name="T45" fmla="*/ 40492 h 223"/>
                <a:gd name="T46" fmla="*/ 5654 w 292"/>
                <a:gd name="T47" fmla="*/ 38442 h 223"/>
                <a:gd name="T48" fmla="*/ 1740 w 292"/>
                <a:gd name="T49" fmla="*/ 33316 h 223"/>
                <a:gd name="T50" fmla="*/ 435 w 292"/>
                <a:gd name="T51" fmla="*/ 29728 h 223"/>
                <a:gd name="T52" fmla="*/ 0 w 292"/>
                <a:gd name="T53" fmla="*/ 25115 h 223"/>
                <a:gd name="T54" fmla="*/ 17397 w 292"/>
                <a:gd name="T55" fmla="*/ 28191 h 223"/>
                <a:gd name="T56" fmla="*/ 30445 w 292"/>
                <a:gd name="T57" fmla="*/ 28191 h 223"/>
                <a:gd name="T58" fmla="*/ 39579 w 292"/>
                <a:gd name="T59" fmla="*/ 25628 h 223"/>
                <a:gd name="T60" fmla="*/ 46103 w 292"/>
                <a:gd name="T61" fmla="*/ 21015 h 223"/>
                <a:gd name="T62" fmla="*/ 55236 w 292"/>
                <a:gd name="T63" fmla="*/ 10251 h 223"/>
                <a:gd name="T64" fmla="*/ 60021 w 292"/>
                <a:gd name="T65" fmla="*/ 4613 h 223"/>
                <a:gd name="T66" fmla="*/ 66110 w 292"/>
                <a:gd name="T67" fmla="*/ 0 h 223"/>
                <a:gd name="T68" fmla="*/ 74808 w 292"/>
                <a:gd name="T69" fmla="*/ 7176 h 223"/>
                <a:gd name="T70" fmla="*/ 84377 w 292"/>
                <a:gd name="T71" fmla="*/ 13326 h 223"/>
                <a:gd name="T72" fmla="*/ 94815 w 292"/>
                <a:gd name="T73" fmla="*/ 17427 h 223"/>
                <a:gd name="T74" fmla="*/ 106993 w 292"/>
                <a:gd name="T75" fmla="*/ 18965 h 223"/>
                <a:gd name="T76" fmla="*/ 113952 w 292"/>
                <a:gd name="T77" fmla="*/ 17427 h 223"/>
                <a:gd name="T78" fmla="*/ 121346 w 292"/>
                <a:gd name="T79" fmla="*/ 15889 h 223"/>
                <a:gd name="T80" fmla="*/ 123955 w 292"/>
                <a:gd name="T81" fmla="*/ 24090 h 223"/>
                <a:gd name="T82" fmla="*/ 124825 w 292"/>
                <a:gd name="T83" fmla="*/ 25115 h 223"/>
                <a:gd name="T84" fmla="*/ 127000 w 292"/>
                <a:gd name="T85" fmla="*/ 35366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9" y="52"/>
                  </a:lnTo>
                  <a:lnTo>
                    <a:pt x="292" y="6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18" name="Freeform 453"/>
            <p:cNvSpPr>
              <a:spLocks/>
            </p:cNvSpPr>
            <p:nvPr>
              <p:custDataLst>
                <p:tags r:id="rId289"/>
              </p:custDataLst>
            </p:nvPr>
          </p:nvSpPr>
          <p:spPr bwMode="auto">
            <a:xfrm>
              <a:off x="5657648" y="2125536"/>
              <a:ext cx="248005" cy="80936"/>
            </a:xfrm>
            <a:custGeom>
              <a:avLst/>
              <a:gdLst>
                <a:gd name="T0" fmla="*/ 166499 w 379"/>
                <a:gd name="T1" fmla="*/ 49742 h 147"/>
                <a:gd name="T2" fmla="*/ 159839 w 379"/>
                <a:gd name="T3" fmla="*/ 53446 h 147"/>
                <a:gd name="T4" fmla="*/ 157175 w 379"/>
                <a:gd name="T5" fmla="*/ 57150 h 147"/>
                <a:gd name="T6" fmla="*/ 154067 w 379"/>
                <a:gd name="T7" fmla="*/ 61913 h 147"/>
                <a:gd name="T8" fmla="*/ 147851 w 379"/>
                <a:gd name="T9" fmla="*/ 67205 h 147"/>
                <a:gd name="T10" fmla="*/ 142079 w 379"/>
                <a:gd name="T11" fmla="*/ 69321 h 147"/>
                <a:gd name="T12" fmla="*/ 138083 w 379"/>
                <a:gd name="T13" fmla="*/ 69850 h 147"/>
                <a:gd name="T14" fmla="*/ 133643 w 379"/>
                <a:gd name="T15" fmla="*/ 68792 h 147"/>
                <a:gd name="T16" fmla="*/ 129203 w 379"/>
                <a:gd name="T17" fmla="*/ 66675 h 147"/>
                <a:gd name="T18" fmla="*/ 124763 w 379"/>
                <a:gd name="T19" fmla="*/ 62971 h 147"/>
                <a:gd name="T20" fmla="*/ 122099 w 379"/>
                <a:gd name="T21" fmla="*/ 61384 h 147"/>
                <a:gd name="T22" fmla="*/ 119435 w 379"/>
                <a:gd name="T23" fmla="*/ 62442 h 147"/>
                <a:gd name="T24" fmla="*/ 118547 w 379"/>
                <a:gd name="T25" fmla="*/ 65088 h 147"/>
                <a:gd name="T26" fmla="*/ 118103 w 379"/>
                <a:gd name="T27" fmla="*/ 74084 h 147"/>
                <a:gd name="T28" fmla="*/ 114107 w 379"/>
                <a:gd name="T29" fmla="*/ 76730 h 147"/>
                <a:gd name="T30" fmla="*/ 108335 w 379"/>
                <a:gd name="T31" fmla="*/ 74084 h 147"/>
                <a:gd name="T32" fmla="*/ 101675 w 379"/>
                <a:gd name="T33" fmla="*/ 69321 h 147"/>
                <a:gd name="T34" fmla="*/ 50172 w 379"/>
                <a:gd name="T35" fmla="*/ 74613 h 147"/>
                <a:gd name="T36" fmla="*/ 35520 w 379"/>
                <a:gd name="T37" fmla="*/ 65617 h 147"/>
                <a:gd name="T38" fmla="*/ 25752 w 379"/>
                <a:gd name="T39" fmla="*/ 57680 h 147"/>
                <a:gd name="T40" fmla="*/ 19980 w 379"/>
                <a:gd name="T41" fmla="*/ 49742 h 147"/>
                <a:gd name="T42" fmla="*/ 16428 w 379"/>
                <a:gd name="T43" fmla="*/ 43392 h 147"/>
                <a:gd name="T44" fmla="*/ 11544 w 379"/>
                <a:gd name="T45" fmla="*/ 31221 h 147"/>
                <a:gd name="T46" fmla="*/ 7104 w 379"/>
                <a:gd name="T47" fmla="*/ 25400 h 147"/>
                <a:gd name="T48" fmla="*/ 0 w 379"/>
                <a:gd name="T49" fmla="*/ 19050 h 147"/>
                <a:gd name="T50" fmla="*/ 12876 w 379"/>
                <a:gd name="T51" fmla="*/ 21167 h 147"/>
                <a:gd name="T52" fmla="*/ 23088 w 379"/>
                <a:gd name="T53" fmla="*/ 20108 h 147"/>
                <a:gd name="T54" fmla="*/ 31968 w 379"/>
                <a:gd name="T55" fmla="*/ 17463 h 147"/>
                <a:gd name="T56" fmla="*/ 38628 w 379"/>
                <a:gd name="T57" fmla="*/ 13229 h 147"/>
                <a:gd name="T58" fmla="*/ 52836 w 379"/>
                <a:gd name="T59" fmla="*/ 4233 h 147"/>
                <a:gd name="T60" fmla="*/ 61272 w 379"/>
                <a:gd name="T61" fmla="*/ 1058 h 147"/>
                <a:gd name="T62" fmla="*/ 70596 w 379"/>
                <a:gd name="T63" fmla="*/ 0 h 147"/>
                <a:gd name="T64" fmla="*/ 88799 w 379"/>
                <a:gd name="T65" fmla="*/ 12171 h 147"/>
                <a:gd name="T66" fmla="*/ 108335 w 379"/>
                <a:gd name="T67" fmla="*/ 23813 h 147"/>
                <a:gd name="T68" fmla="*/ 129647 w 379"/>
                <a:gd name="T69" fmla="*/ 35454 h 147"/>
                <a:gd name="T70" fmla="*/ 147851 w 379"/>
                <a:gd name="T71" fmla="*/ 42334 h 147"/>
                <a:gd name="T72" fmla="*/ 157175 w 379"/>
                <a:gd name="T73" fmla="*/ 45509 h 147"/>
                <a:gd name="T74" fmla="*/ 168275 w 379"/>
                <a:gd name="T75" fmla="*/ 48684 h 14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19" name="Freeform 454"/>
            <p:cNvSpPr>
              <a:spLocks/>
            </p:cNvSpPr>
            <p:nvPr>
              <p:custDataLst>
                <p:tags r:id="rId290"/>
              </p:custDataLst>
            </p:nvPr>
          </p:nvSpPr>
          <p:spPr bwMode="auto">
            <a:xfrm>
              <a:off x="5603833" y="1975229"/>
              <a:ext cx="44453" cy="62766"/>
            </a:xfrm>
            <a:custGeom>
              <a:avLst/>
              <a:gdLst>
                <a:gd name="T0" fmla="*/ 0 w 61"/>
                <a:gd name="T1" fmla="*/ 0 h 67"/>
                <a:gd name="T2" fmla="*/ 0 w 61"/>
                <a:gd name="T3" fmla="*/ 8103 h 67"/>
                <a:gd name="T4" fmla="*/ 0 w 61"/>
                <a:gd name="T5" fmla="*/ 16207 h 67"/>
                <a:gd name="T6" fmla="*/ 494 w 61"/>
                <a:gd name="T7" fmla="*/ 21609 h 67"/>
                <a:gd name="T8" fmla="*/ 989 w 61"/>
                <a:gd name="T9" fmla="*/ 27011 h 67"/>
                <a:gd name="T10" fmla="*/ 1483 w 61"/>
                <a:gd name="T11" fmla="*/ 32413 h 67"/>
                <a:gd name="T12" fmla="*/ 2967 w 61"/>
                <a:gd name="T13" fmla="*/ 37816 h 67"/>
                <a:gd name="T14" fmla="*/ 5934 w 61"/>
                <a:gd name="T15" fmla="*/ 49521 h 67"/>
                <a:gd name="T16" fmla="*/ 10384 w 61"/>
                <a:gd name="T17" fmla="*/ 60325 h 67"/>
                <a:gd name="T18" fmla="*/ 13845 w 61"/>
                <a:gd name="T19" fmla="*/ 58524 h 67"/>
                <a:gd name="T20" fmla="*/ 17306 w 61"/>
                <a:gd name="T21" fmla="*/ 54923 h 67"/>
                <a:gd name="T22" fmla="*/ 20767 w 61"/>
                <a:gd name="T23" fmla="*/ 52222 h 67"/>
                <a:gd name="T24" fmla="*/ 23734 w 61"/>
                <a:gd name="T25" fmla="*/ 47720 h 67"/>
                <a:gd name="T26" fmla="*/ 26206 w 61"/>
                <a:gd name="T27" fmla="*/ 42318 h 67"/>
                <a:gd name="T28" fmla="*/ 28184 w 61"/>
                <a:gd name="T29" fmla="*/ 36015 h 67"/>
                <a:gd name="T30" fmla="*/ 29173 w 61"/>
                <a:gd name="T31" fmla="*/ 28812 h 67"/>
                <a:gd name="T32" fmla="*/ 30162 w 61"/>
                <a:gd name="T33" fmla="*/ 21609 h 67"/>
                <a:gd name="T34" fmla="*/ 26206 w 61"/>
                <a:gd name="T35" fmla="*/ 12605 h 67"/>
                <a:gd name="T36" fmla="*/ 20273 w 61"/>
                <a:gd name="T37" fmla="*/ 0 h 67"/>
                <a:gd name="T38" fmla="*/ 13845 w 61"/>
                <a:gd name="T39" fmla="*/ 2701 h 67"/>
                <a:gd name="T40" fmla="*/ 8900 w 61"/>
                <a:gd name="T41" fmla="*/ 3601 h 67"/>
                <a:gd name="T42" fmla="*/ 6428 w 61"/>
                <a:gd name="T43" fmla="*/ 3601 h 67"/>
                <a:gd name="T44" fmla="*/ 4945 w 61"/>
                <a:gd name="T45" fmla="*/ 2701 h 67"/>
                <a:gd name="T46" fmla="*/ 2967 w 61"/>
                <a:gd name="T47" fmla="*/ 1801 h 67"/>
                <a:gd name="T48" fmla="*/ 0 w 61"/>
                <a:gd name="T49" fmla="*/ 0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20" name="Freeform 455"/>
            <p:cNvSpPr>
              <a:spLocks/>
            </p:cNvSpPr>
            <p:nvPr>
              <p:custDataLst>
                <p:tags r:id="rId291"/>
              </p:custDataLst>
            </p:nvPr>
          </p:nvSpPr>
          <p:spPr bwMode="auto">
            <a:xfrm>
              <a:off x="5561718" y="1980183"/>
              <a:ext cx="37435" cy="61116"/>
            </a:xfrm>
            <a:custGeom>
              <a:avLst/>
              <a:gdLst>
                <a:gd name="T0" fmla="*/ 0 w 60"/>
                <a:gd name="T1" fmla="*/ 6408 h 55"/>
                <a:gd name="T2" fmla="*/ 0 w 60"/>
                <a:gd name="T3" fmla="*/ 25631 h 55"/>
                <a:gd name="T4" fmla="*/ 2117 w 60"/>
                <a:gd name="T5" fmla="*/ 34175 h 55"/>
                <a:gd name="T6" fmla="*/ 4233 w 60"/>
                <a:gd name="T7" fmla="*/ 42719 h 55"/>
                <a:gd name="T8" fmla="*/ 6773 w 60"/>
                <a:gd name="T9" fmla="*/ 48058 h 55"/>
                <a:gd name="T10" fmla="*/ 8890 w 60"/>
                <a:gd name="T11" fmla="*/ 52330 h 55"/>
                <a:gd name="T12" fmla="*/ 11430 w 60"/>
                <a:gd name="T13" fmla="*/ 55534 h 55"/>
                <a:gd name="T14" fmla="*/ 13970 w 60"/>
                <a:gd name="T15" fmla="*/ 57670 h 55"/>
                <a:gd name="T16" fmla="*/ 16933 w 60"/>
                <a:gd name="T17" fmla="*/ 58738 h 55"/>
                <a:gd name="T18" fmla="*/ 19473 w 60"/>
                <a:gd name="T19" fmla="*/ 58738 h 55"/>
                <a:gd name="T20" fmla="*/ 22437 w 60"/>
                <a:gd name="T21" fmla="*/ 55534 h 55"/>
                <a:gd name="T22" fmla="*/ 25400 w 60"/>
                <a:gd name="T23" fmla="*/ 52330 h 55"/>
                <a:gd name="T24" fmla="*/ 21167 w 60"/>
                <a:gd name="T25" fmla="*/ 36311 h 55"/>
                <a:gd name="T26" fmla="*/ 17780 w 60"/>
                <a:gd name="T27" fmla="*/ 23495 h 55"/>
                <a:gd name="T28" fmla="*/ 16510 w 60"/>
                <a:gd name="T29" fmla="*/ 18155 h 55"/>
                <a:gd name="T30" fmla="*/ 14817 w 60"/>
                <a:gd name="T31" fmla="*/ 12816 h 55"/>
                <a:gd name="T32" fmla="*/ 14393 w 60"/>
                <a:gd name="T33" fmla="*/ 6408 h 55"/>
                <a:gd name="T34" fmla="*/ 13970 w 60"/>
                <a:gd name="T35" fmla="*/ 0 h 55"/>
                <a:gd name="T36" fmla="*/ 9737 w 60"/>
                <a:gd name="T37" fmla="*/ 1068 h 55"/>
                <a:gd name="T38" fmla="*/ 6350 w 60"/>
                <a:gd name="T39" fmla="*/ 3204 h 55"/>
                <a:gd name="T40" fmla="*/ 2963 w 60"/>
                <a:gd name="T41" fmla="*/ 5340 h 55"/>
                <a:gd name="T42" fmla="*/ 0 w 60"/>
                <a:gd name="T43" fmla="*/ 6408 h 5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21" name="Freeform 456"/>
            <p:cNvSpPr>
              <a:spLocks/>
            </p:cNvSpPr>
            <p:nvPr>
              <p:custDataLst>
                <p:tags r:id="rId292"/>
              </p:custDataLst>
            </p:nvPr>
          </p:nvSpPr>
          <p:spPr bwMode="auto">
            <a:xfrm>
              <a:off x="5517267" y="1924023"/>
              <a:ext cx="77210" cy="80936"/>
            </a:xfrm>
            <a:custGeom>
              <a:avLst/>
              <a:gdLst>
                <a:gd name="T0" fmla="*/ 32306 w 120"/>
                <a:gd name="T1" fmla="*/ 67802 h 148"/>
                <a:gd name="T2" fmla="*/ 30560 w 120"/>
                <a:gd name="T3" fmla="*/ 68853 h 148"/>
                <a:gd name="T4" fmla="*/ 29250 w 120"/>
                <a:gd name="T5" fmla="*/ 69378 h 148"/>
                <a:gd name="T6" fmla="*/ 27940 w 120"/>
                <a:gd name="T7" fmla="*/ 69904 h 148"/>
                <a:gd name="T8" fmla="*/ 26194 w 120"/>
                <a:gd name="T9" fmla="*/ 69904 h 148"/>
                <a:gd name="T10" fmla="*/ 24448 w 120"/>
                <a:gd name="T11" fmla="*/ 69904 h 148"/>
                <a:gd name="T12" fmla="*/ 23138 w 120"/>
                <a:gd name="T13" fmla="*/ 69378 h 148"/>
                <a:gd name="T14" fmla="*/ 21828 w 120"/>
                <a:gd name="T15" fmla="*/ 68853 h 148"/>
                <a:gd name="T16" fmla="*/ 20519 w 120"/>
                <a:gd name="T17" fmla="*/ 67802 h 148"/>
                <a:gd name="T18" fmla="*/ 17899 w 120"/>
                <a:gd name="T19" fmla="*/ 67276 h 148"/>
                <a:gd name="T20" fmla="*/ 14843 w 120"/>
                <a:gd name="T21" fmla="*/ 65699 h 148"/>
                <a:gd name="T22" fmla="*/ 11351 w 120"/>
                <a:gd name="T23" fmla="*/ 63071 h 148"/>
                <a:gd name="T24" fmla="*/ 8295 w 120"/>
                <a:gd name="T25" fmla="*/ 60443 h 148"/>
                <a:gd name="T26" fmla="*/ 4802 w 120"/>
                <a:gd name="T27" fmla="*/ 56764 h 148"/>
                <a:gd name="T28" fmla="*/ 2619 w 120"/>
                <a:gd name="T29" fmla="*/ 53085 h 148"/>
                <a:gd name="T30" fmla="*/ 1310 w 120"/>
                <a:gd name="T31" fmla="*/ 50983 h 148"/>
                <a:gd name="T32" fmla="*/ 873 w 120"/>
                <a:gd name="T33" fmla="*/ 49406 h 148"/>
                <a:gd name="T34" fmla="*/ 437 w 120"/>
                <a:gd name="T35" fmla="*/ 47304 h 148"/>
                <a:gd name="T36" fmla="*/ 0 w 120"/>
                <a:gd name="T37" fmla="*/ 45727 h 148"/>
                <a:gd name="T38" fmla="*/ 873 w 120"/>
                <a:gd name="T39" fmla="*/ 38368 h 148"/>
                <a:gd name="T40" fmla="*/ 3493 w 120"/>
                <a:gd name="T41" fmla="*/ 28908 h 148"/>
                <a:gd name="T42" fmla="*/ 6112 w 120"/>
                <a:gd name="T43" fmla="*/ 18396 h 148"/>
                <a:gd name="T44" fmla="*/ 8731 w 120"/>
                <a:gd name="T45" fmla="*/ 9461 h 148"/>
                <a:gd name="T46" fmla="*/ 13970 w 120"/>
                <a:gd name="T47" fmla="*/ 8935 h 148"/>
                <a:gd name="T48" fmla="*/ 18336 w 120"/>
                <a:gd name="T49" fmla="*/ 8410 h 148"/>
                <a:gd name="T50" fmla="*/ 22265 w 120"/>
                <a:gd name="T51" fmla="*/ 7358 h 148"/>
                <a:gd name="T52" fmla="*/ 25321 w 120"/>
                <a:gd name="T53" fmla="*/ 5782 h 148"/>
                <a:gd name="T54" fmla="*/ 30560 w 120"/>
                <a:gd name="T55" fmla="*/ 2628 h 148"/>
                <a:gd name="T56" fmla="*/ 34925 w 120"/>
                <a:gd name="T57" fmla="*/ 0 h 148"/>
                <a:gd name="T58" fmla="*/ 37108 w 120"/>
                <a:gd name="T59" fmla="*/ 1051 h 148"/>
                <a:gd name="T60" fmla="*/ 40601 w 120"/>
                <a:gd name="T61" fmla="*/ 3679 h 148"/>
                <a:gd name="T62" fmla="*/ 42784 w 120"/>
                <a:gd name="T63" fmla="*/ 5256 h 148"/>
                <a:gd name="T64" fmla="*/ 44530 w 120"/>
                <a:gd name="T65" fmla="*/ 6833 h 148"/>
                <a:gd name="T66" fmla="*/ 46276 w 120"/>
                <a:gd name="T67" fmla="*/ 8410 h 148"/>
                <a:gd name="T68" fmla="*/ 46713 w 120"/>
                <a:gd name="T69" fmla="*/ 9461 h 148"/>
                <a:gd name="T70" fmla="*/ 43657 w 120"/>
                <a:gd name="T71" fmla="*/ 14717 h 148"/>
                <a:gd name="T72" fmla="*/ 40601 w 120"/>
                <a:gd name="T73" fmla="*/ 19447 h 148"/>
                <a:gd name="T74" fmla="*/ 41474 w 120"/>
                <a:gd name="T75" fmla="*/ 22075 h 148"/>
                <a:gd name="T76" fmla="*/ 42784 w 120"/>
                <a:gd name="T77" fmla="*/ 25754 h 148"/>
                <a:gd name="T78" fmla="*/ 44530 w 120"/>
                <a:gd name="T79" fmla="*/ 29433 h 148"/>
                <a:gd name="T80" fmla="*/ 46713 w 120"/>
                <a:gd name="T81" fmla="*/ 33112 h 148"/>
                <a:gd name="T82" fmla="*/ 50205 w 120"/>
                <a:gd name="T83" fmla="*/ 39420 h 148"/>
                <a:gd name="T84" fmla="*/ 52388 w 120"/>
                <a:gd name="T85" fmla="*/ 41522 h 148"/>
                <a:gd name="T86" fmla="*/ 49332 w 120"/>
                <a:gd name="T87" fmla="*/ 42573 h 148"/>
                <a:gd name="T88" fmla="*/ 46713 w 120"/>
                <a:gd name="T89" fmla="*/ 44150 h 148"/>
                <a:gd name="T90" fmla="*/ 43657 w 120"/>
                <a:gd name="T91" fmla="*/ 45727 h 148"/>
                <a:gd name="T92" fmla="*/ 41910 w 120"/>
                <a:gd name="T93" fmla="*/ 47829 h 148"/>
                <a:gd name="T94" fmla="*/ 39291 w 120"/>
                <a:gd name="T95" fmla="*/ 49931 h 148"/>
                <a:gd name="T96" fmla="*/ 37981 w 120"/>
                <a:gd name="T97" fmla="*/ 52034 h 148"/>
                <a:gd name="T98" fmla="*/ 35798 w 120"/>
                <a:gd name="T99" fmla="*/ 54662 h 148"/>
                <a:gd name="T100" fmla="*/ 34925 w 120"/>
                <a:gd name="T101" fmla="*/ 57290 h 148"/>
                <a:gd name="T102" fmla="*/ 34052 w 120"/>
                <a:gd name="T103" fmla="*/ 59918 h 148"/>
                <a:gd name="T104" fmla="*/ 33616 w 120"/>
                <a:gd name="T105" fmla="*/ 63071 h 148"/>
                <a:gd name="T106" fmla="*/ 33179 w 120"/>
                <a:gd name="T107" fmla="*/ 65699 h 148"/>
                <a:gd name="T108" fmla="*/ 32743 w 120"/>
                <a:gd name="T109" fmla="*/ 68327 h 148"/>
                <a:gd name="T110" fmla="*/ 33179 w 120"/>
                <a:gd name="T111" fmla="*/ 70955 h 148"/>
                <a:gd name="T112" fmla="*/ 33616 w 120"/>
                <a:gd name="T113" fmla="*/ 73583 h 148"/>
                <a:gd name="T114" fmla="*/ 34052 w 120"/>
                <a:gd name="T115" fmla="*/ 75686 h 148"/>
                <a:gd name="T116" fmla="*/ 34925 w 120"/>
                <a:gd name="T117" fmla="*/ 77788 h 148"/>
                <a:gd name="T118" fmla="*/ 32306 w 120"/>
                <a:gd name="T119" fmla="*/ 67802 h 1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22" name="Freeform 457"/>
            <p:cNvSpPr>
              <a:spLocks/>
            </p:cNvSpPr>
            <p:nvPr>
              <p:custDataLst>
                <p:tags r:id="rId293"/>
              </p:custDataLst>
            </p:nvPr>
          </p:nvSpPr>
          <p:spPr bwMode="auto">
            <a:xfrm>
              <a:off x="6153657" y="2761458"/>
              <a:ext cx="402425" cy="320440"/>
            </a:xfrm>
            <a:custGeom>
              <a:avLst/>
              <a:gdLst>
                <a:gd name="T0" fmla="*/ 9087 w 631"/>
                <a:gd name="T1" fmla="*/ 1040 h 592"/>
                <a:gd name="T2" fmla="*/ 13847 w 631"/>
                <a:gd name="T3" fmla="*/ 2081 h 592"/>
                <a:gd name="T4" fmla="*/ 23367 w 631"/>
                <a:gd name="T5" fmla="*/ 4162 h 592"/>
                <a:gd name="T6" fmla="*/ 33753 w 631"/>
                <a:gd name="T7" fmla="*/ 5723 h 592"/>
                <a:gd name="T8" fmla="*/ 45003 w 631"/>
                <a:gd name="T9" fmla="*/ 9884 h 592"/>
                <a:gd name="T10" fmla="*/ 56254 w 631"/>
                <a:gd name="T11" fmla="*/ 16647 h 592"/>
                <a:gd name="T12" fmla="*/ 63178 w 631"/>
                <a:gd name="T13" fmla="*/ 20809 h 592"/>
                <a:gd name="T14" fmla="*/ 68803 w 631"/>
                <a:gd name="T15" fmla="*/ 22370 h 592"/>
                <a:gd name="T16" fmla="*/ 81785 w 631"/>
                <a:gd name="T17" fmla="*/ 22370 h 592"/>
                <a:gd name="T18" fmla="*/ 98229 w 631"/>
                <a:gd name="T19" fmla="*/ 19248 h 592"/>
                <a:gd name="T20" fmla="*/ 119865 w 631"/>
                <a:gd name="T21" fmla="*/ 11965 h 592"/>
                <a:gd name="T22" fmla="*/ 172658 w 631"/>
                <a:gd name="T23" fmla="*/ 19769 h 592"/>
                <a:gd name="T24" fmla="*/ 174389 w 631"/>
                <a:gd name="T25" fmla="*/ 35896 h 592"/>
                <a:gd name="T26" fmla="*/ 177418 w 631"/>
                <a:gd name="T27" fmla="*/ 49422 h 592"/>
                <a:gd name="T28" fmla="*/ 180447 w 631"/>
                <a:gd name="T29" fmla="*/ 61907 h 592"/>
                <a:gd name="T30" fmla="*/ 184774 w 631"/>
                <a:gd name="T31" fmla="*/ 72832 h 592"/>
                <a:gd name="T32" fmla="*/ 194727 w 631"/>
                <a:gd name="T33" fmla="*/ 91040 h 592"/>
                <a:gd name="T34" fmla="*/ 204247 w 631"/>
                <a:gd name="T35" fmla="*/ 106127 h 592"/>
                <a:gd name="T36" fmla="*/ 208574 w 631"/>
                <a:gd name="T37" fmla="*/ 115491 h 592"/>
                <a:gd name="T38" fmla="*/ 209872 w 631"/>
                <a:gd name="T39" fmla="*/ 124855 h 592"/>
                <a:gd name="T40" fmla="*/ 212468 w 631"/>
                <a:gd name="T41" fmla="*/ 132658 h 592"/>
                <a:gd name="T42" fmla="*/ 214632 w 631"/>
                <a:gd name="T43" fmla="*/ 135780 h 592"/>
                <a:gd name="T44" fmla="*/ 218527 w 631"/>
                <a:gd name="T45" fmla="*/ 138381 h 592"/>
                <a:gd name="T46" fmla="*/ 221988 w 631"/>
                <a:gd name="T47" fmla="*/ 140462 h 592"/>
                <a:gd name="T48" fmla="*/ 224585 w 631"/>
                <a:gd name="T49" fmla="*/ 144623 h 592"/>
                <a:gd name="T50" fmla="*/ 230643 w 631"/>
                <a:gd name="T51" fmla="*/ 157629 h 592"/>
                <a:gd name="T52" fmla="*/ 234105 w 631"/>
                <a:gd name="T53" fmla="*/ 172195 h 592"/>
                <a:gd name="T54" fmla="*/ 235836 w 631"/>
                <a:gd name="T55" fmla="*/ 186242 h 592"/>
                <a:gd name="T56" fmla="*/ 237134 w 631"/>
                <a:gd name="T57" fmla="*/ 191444 h 592"/>
                <a:gd name="T58" fmla="*/ 241028 w 631"/>
                <a:gd name="T59" fmla="*/ 198207 h 592"/>
                <a:gd name="T60" fmla="*/ 252279 w 631"/>
                <a:gd name="T61" fmla="*/ 215895 h 592"/>
                <a:gd name="T62" fmla="*/ 264828 w 631"/>
                <a:gd name="T63" fmla="*/ 232542 h 592"/>
                <a:gd name="T64" fmla="*/ 273050 w 631"/>
                <a:gd name="T65" fmla="*/ 240866 h 592"/>
                <a:gd name="T66" fmla="*/ 264828 w 631"/>
                <a:gd name="T67" fmla="*/ 250230 h 592"/>
                <a:gd name="T68" fmla="*/ 270021 w 631"/>
                <a:gd name="T69" fmla="*/ 258033 h 592"/>
                <a:gd name="T70" fmla="*/ 270886 w 631"/>
                <a:gd name="T71" fmla="*/ 263756 h 592"/>
                <a:gd name="T72" fmla="*/ 270886 w 631"/>
                <a:gd name="T73" fmla="*/ 268438 h 592"/>
                <a:gd name="T74" fmla="*/ 273050 w 631"/>
                <a:gd name="T75" fmla="*/ 276241 h 592"/>
                <a:gd name="T76" fmla="*/ 270886 w 631"/>
                <a:gd name="T77" fmla="*/ 280403 h 592"/>
                <a:gd name="T78" fmla="*/ 266992 w 631"/>
                <a:gd name="T79" fmla="*/ 285085 h 592"/>
                <a:gd name="T80" fmla="*/ 256174 w 631"/>
                <a:gd name="T81" fmla="*/ 296010 h 592"/>
                <a:gd name="T82" fmla="*/ 241461 w 631"/>
                <a:gd name="T83" fmla="*/ 307975 h 592"/>
                <a:gd name="T84" fmla="*/ 19905 w 631"/>
                <a:gd name="T85" fmla="*/ 90520 h 592"/>
                <a:gd name="T86" fmla="*/ 10818 w 631"/>
                <a:gd name="T87" fmla="*/ 81676 h 592"/>
                <a:gd name="T88" fmla="*/ 4760 w 631"/>
                <a:gd name="T89" fmla="*/ 71791 h 592"/>
                <a:gd name="T90" fmla="*/ 865 w 631"/>
                <a:gd name="T91" fmla="*/ 60867 h 592"/>
                <a:gd name="T92" fmla="*/ 0 w 631"/>
                <a:gd name="T93" fmla="*/ 48381 h 592"/>
                <a:gd name="T94" fmla="*/ 1298 w 631"/>
                <a:gd name="T95" fmla="*/ 46300 h 592"/>
                <a:gd name="T96" fmla="*/ 4327 w 631"/>
                <a:gd name="T97" fmla="*/ 43179 h 592"/>
                <a:gd name="T98" fmla="*/ 7356 w 631"/>
                <a:gd name="T99" fmla="*/ 40058 h 592"/>
                <a:gd name="T100" fmla="*/ 8655 w 631"/>
                <a:gd name="T101" fmla="*/ 35896 h 592"/>
                <a:gd name="T102" fmla="*/ 7789 w 631"/>
                <a:gd name="T103" fmla="*/ 27572 h 592"/>
                <a:gd name="T104" fmla="*/ 5625 w 631"/>
                <a:gd name="T105" fmla="*/ 21850 h 592"/>
                <a:gd name="T106" fmla="*/ 3895 w 631"/>
                <a:gd name="T107" fmla="*/ 17688 h 592"/>
                <a:gd name="T108" fmla="*/ 3029 w 631"/>
                <a:gd name="T109" fmla="*/ 13526 h 592"/>
                <a:gd name="T110" fmla="*/ 5625 w 631"/>
                <a:gd name="T111" fmla="*/ 0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23" name="Freeform 458"/>
            <p:cNvSpPr>
              <a:spLocks/>
            </p:cNvSpPr>
            <p:nvPr>
              <p:custDataLst>
                <p:tags r:id="rId294"/>
              </p:custDataLst>
            </p:nvPr>
          </p:nvSpPr>
          <p:spPr bwMode="auto">
            <a:xfrm>
              <a:off x="5557042" y="2381562"/>
              <a:ext cx="25737" cy="59463"/>
            </a:xfrm>
            <a:custGeom>
              <a:avLst/>
              <a:gdLst>
                <a:gd name="T0" fmla="*/ 3056 w 40"/>
                <a:gd name="T1" fmla="*/ 19050 h 93"/>
                <a:gd name="T2" fmla="*/ 4366 w 40"/>
                <a:gd name="T3" fmla="*/ 18435 h 93"/>
                <a:gd name="T4" fmla="*/ 6112 w 40"/>
                <a:gd name="T5" fmla="*/ 15977 h 93"/>
                <a:gd name="T6" fmla="*/ 8731 w 40"/>
                <a:gd name="T7" fmla="*/ 12290 h 93"/>
                <a:gd name="T8" fmla="*/ 10914 w 40"/>
                <a:gd name="T9" fmla="*/ 9218 h 93"/>
                <a:gd name="T10" fmla="*/ 15279 w 40"/>
                <a:gd name="T11" fmla="*/ 2458 h 93"/>
                <a:gd name="T12" fmla="*/ 17462 w 40"/>
                <a:gd name="T13" fmla="*/ 0 h 93"/>
                <a:gd name="T14" fmla="*/ 16152 w 40"/>
                <a:gd name="T15" fmla="*/ 15977 h 93"/>
                <a:gd name="T16" fmla="*/ 15279 w 40"/>
                <a:gd name="T17" fmla="*/ 32569 h 93"/>
                <a:gd name="T18" fmla="*/ 14843 w 40"/>
                <a:gd name="T19" fmla="*/ 39944 h 93"/>
                <a:gd name="T20" fmla="*/ 14843 w 40"/>
                <a:gd name="T21" fmla="*/ 47318 h 93"/>
                <a:gd name="T22" fmla="*/ 15279 w 40"/>
                <a:gd name="T23" fmla="*/ 50390 h 93"/>
                <a:gd name="T24" fmla="*/ 15716 w 40"/>
                <a:gd name="T25" fmla="*/ 52848 h 93"/>
                <a:gd name="T26" fmla="*/ 16152 w 40"/>
                <a:gd name="T27" fmla="*/ 55306 h 93"/>
                <a:gd name="T28" fmla="*/ 17462 w 40"/>
                <a:gd name="T29" fmla="*/ 57150 h 93"/>
                <a:gd name="T30" fmla="*/ 11350 w 40"/>
                <a:gd name="T31" fmla="*/ 57150 h 93"/>
                <a:gd name="T32" fmla="*/ 5675 w 40"/>
                <a:gd name="T33" fmla="*/ 57150 h 93"/>
                <a:gd name="T34" fmla="*/ 4802 w 40"/>
                <a:gd name="T35" fmla="*/ 56535 h 93"/>
                <a:gd name="T36" fmla="*/ 3492 w 40"/>
                <a:gd name="T37" fmla="*/ 55921 h 93"/>
                <a:gd name="T38" fmla="*/ 2619 w 40"/>
                <a:gd name="T39" fmla="*/ 54077 h 93"/>
                <a:gd name="T40" fmla="*/ 1746 w 40"/>
                <a:gd name="T41" fmla="*/ 52848 h 93"/>
                <a:gd name="T42" fmla="*/ 437 w 40"/>
                <a:gd name="T43" fmla="*/ 49161 h 93"/>
                <a:gd name="T44" fmla="*/ 0 w 40"/>
                <a:gd name="T45" fmla="*/ 44860 h 93"/>
                <a:gd name="T46" fmla="*/ 437 w 40"/>
                <a:gd name="T47" fmla="*/ 39329 h 93"/>
                <a:gd name="T48" fmla="*/ 1310 w 40"/>
                <a:gd name="T49" fmla="*/ 30726 h 93"/>
                <a:gd name="T50" fmla="*/ 2619 w 40"/>
                <a:gd name="T51" fmla="*/ 22737 h 93"/>
                <a:gd name="T52" fmla="*/ 3056 w 40"/>
                <a:gd name="T53" fmla="*/ 1905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24" name="Freeform 459"/>
            <p:cNvSpPr>
              <a:spLocks/>
            </p:cNvSpPr>
            <p:nvPr>
              <p:custDataLst>
                <p:tags r:id="rId295"/>
              </p:custDataLst>
            </p:nvPr>
          </p:nvSpPr>
          <p:spPr bwMode="auto">
            <a:xfrm>
              <a:off x="5025938" y="2122233"/>
              <a:ext cx="435179" cy="284102"/>
            </a:xfrm>
            <a:custGeom>
              <a:avLst/>
              <a:gdLst>
                <a:gd name="T0" fmla="*/ 66259 w 664"/>
                <a:gd name="T1" fmla="*/ 234570 h 518"/>
                <a:gd name="T2" fmla="*/ 67148 w 664"/>
                <a:gd name="T3" fmla="*/ 227190 h 518"/>
                <a:gd name="T4" fmla="*/ 64925 w 664"/>
                <a:gd name="T5" fmla="*/ 210849 h 518"/>
                <a:gd name="T6" fmla="*/ 67148 w 664"/>
                <a:gd name="T7" fmla="*/ 186075 h 518"/>
                <a:gd name="T8" fmla="*/ 64925 w 664"/>
                <a:gd name="T9" fmla="*/ 157083 h 518"/>
                <a:gd name="T10" fmla="*/ 59589 w 664"/>
                <a:gd name="T11" fmla="*/ 132308 h 518"/>
                <a:gd name="T12" fmla="*/ 48471 w 664"/>
                <a:gd name="T13" fmla="*/ 127037 h 518"/>
                <a:gd name="T14" fmla="*/ 8894 w 664"/>
                <a:gd name="T15" fmla="*/ 101208 h 518"/>
                <a:gd name="T16" fmla="*/ 10673 w 664"/>
                <a:gd name="T17" fmla="*/ 90138 h 518"/>
                <a:gd name="T18" fmla="*/ 16009 w 664"/>
                <a:gd name="T19" fmla="*/ 83813 h 518"/>
                <a:gd name="T20" fmla="*/ 21345 w 664"/>
                <a:gd name="T21" fmla="*/ 78014 h 518"/>
                <a:gd name="T22" fmla="*/ 44469 w 664"/>
                <a:gd name="T23" fmla="*/ 81704 h 518"/>
                <a:gd name="T24" fmla="*/ 55586 w 664"/>
                <a:gd name="T25" fmla="*/ 80123 h 518"/>
                <a:gd name="T26" fmla="*/ 65370 w 664"/>
                <a:gd name="T27" fmla="*/ 82758 h 518"/>
                <a:gd name="T28" fmla="*/ 73374 w 664"/>
                <a:gd name="T29" fmla="*/ 49550 h 518"/>
                <a:gd name="T30" fmla="*/ 82268 w 664"/>
                <a:gd name="T31" fmla="*/ 57456 h 518"/>
                <a:gd name="T32" fmla="*/ 92051 w 664"/>
                <a:gd name="T33" fmla="*/ 57984 h 518"/>
                <a:gd name="T34" fmla="*/ 104947 w 664"/>
                <a:gd name="T35" fmla="*/ 52185 h 518"/>
                <a:gd name="T36" fmla="*/ 117398 w 664"/>
                <a:gd name="T37" fmla="*/ 42170 h 518"/>
                <a:gd name="T38" fmla="*/ 128516 w 664"/>
                <a:gd name="T39" fmla="*/ 30046 h 518"/>
                <a:gd name="T40" fmla="*/ 136965 w 664"/>
                <a:gd name="T41" fmla="*/ 16868 h 518"/>
                <a:gd name="T42" fmla="*/ 141412 w 664"/>
                <a:gd name="T43" fmla="*/ 6325 h 518"/>
                <a:gd name="T44" fmla="*/ 164536 w 664"/>
                <a:gd name="T45" fmla="*/ 2108 h 518"/>
                <a:gd name="T46" fmla="*/ 179655 w 664"/>
                <a:gd name="T47" fmla="*/ 16868 h 518"/>
                <a:gd name="T48" fmla="*/ 203224 w 664"/>
                <a:gd name="T49" fmla="*/ 32155 h 518"/>
                <a:gd name="T50" fmla="*/ 227237 w 664"/>
                <a:gd name="T51" fmla="*/ 47441 h 518"/>
                <a:gd name="T52" fmla="*/ 245470 w 664"/>
                <a:gd name="T53" fmla="*/ 56402 h 518"/>
                <a:gd name="T54" fmla="*/ 257032 w 664"/>
                <a:gd name="T55" fmla="*/ 61146 h 518"/>
                <a:gd name="T56" fmla="*/ 277043 w 664"/>
                <a:gd name="T57" fmla="*/ 63782 h 518"/>
                <a:gd name="T58" fmla="*/ 292607 w 664"/>
                <a:gd name="T59" fmla="*/ 71689 h 518"/>
                <a:gd name="T60" fmla="*/ 286826 w 664"/>
                <a:gd name="T61" fmla="*/ 87503 h 518"/>
                <a:gd name="T62" fmla="*/ 275709 w 664"/>
                <a:gd name="T63" fmla="*/ 124401 h 518"/>
                <a:gd name="T64" fmla="*/ 265925 w 664"/>
                <a:gd name="T65" fmla="*/ 143378 h 518"/>
                <a:gd name="T66" fmla="*/ 260144 w 664"/>
                <a:gd name="T67" fmla="*/ 150757 h 518"/>
                <a:gd name="T68" fmla="*/ 266370 w 664"/>
                <a:gd name="T69" fmla="*/ 157083 h 518"/>
                <a:gd name="T70" fmla="*/ 274819 w 664"/>
                <a:gd name="T71" fmla="*/ 161827 h 518"/>
                <a:gd name="T72" fmla="*/ 277043 w 664"/>
                <a:gd name="T73" fmla="*/ 176059 h 518"/>
                <a:gd name="T74" fmla="*/ 275709 w 664"/>
                <a:gd name="T75" fmla="*/ 182912 h 518"/>
                <a:gd name="T76" fmla="*/ 274819 w 664"/>
                <a:gd name="T77" fmla="*/ 196090 h 518"/>
                <a:gd name="T78" fmla="*/ 276598 w 664"/>
                <a:gd name="T79" fmla="*/ 210322 h 518"/>
                <a:gd name="T80" fmla="*/ 281045 w 664"/>
                <a:gd name="T81" fmla="*/ 222973 h 518"/>
                <a:gd name="T82" fmla="*/ 270372 w 664"/>
                <a:gd name="T83" fmla="*/ 240895 h 518"/>
                <a:gd name="T84" fmla="*/ 253029 w 664"/>
                <a:gd name="T85" fmla="*/ 255128 h 518"/>
                <a:gd name="T86" fmla="*/ 241023 w 664"/>
                <a:gd name="T87" fmla="*/ 257763 h 518"/>
                <a:gd name="T88" fmla="*/ 226348 w 664"/>
                <a:gd name="T89" fmla="*/ 253546 h 518"/>
                <a:gd name="T90" fmla="*/ 212118 w 664"/>
                <a:gd name="T91" fmla="*/ 242477 h 518"/>
                <a:gd name="T92" fmla="*/ 205892 w 664"/>
                <a:gd name="T93" fmla="*/ 240368 h 518"/>
                <a:gd name="T94" fmla="*/ 196998 w 664"/>
                <a:gd name="T95" fmla="*/ 240895 h 518"/>
                <a:gd name="T96" fmla="*/ 188104 w 664"/>
                <a:gd name="T97" fmla="*/ 245112 h 518"/>
                <a:gd name="T98" fmla="*/ 180545 w 664"/>
                <a:gd name="T99" fmla="*/ 251438 h 518"/>
                <a:gd name="T100" fmla="*/ 172540 w 664"/>
                <a:gd name="T101" fmla="*/ 265143 h 518"/>
                <a:gd name="T102" fmla="*/ 171206 w 664"/>
                <a:gd name="T103" fmla="*/ 272523 h 518"/>
                <a:gd name="T104" fmla="*/ 148082 w 664"/>
                <a:gd name="T105" fmla="*/ 271469 h 518"/>
                <a:gd name="T106" fmla="*/ 140967 w 664"/>
                <a:gd name="T107" fmla="*/ 267252 h 518"/>
                <a:gd name="T108" fmla="*/ 136520 w 664"/>
                <a:gd name="T109" fmla="*/ 263562 h 518"/>
                <a:gd name="T110" fmla="*/ 131629 w 664"/>
                <a:gd name="T111" fmla="*/ 267779 h 518"/>
                <a:gd name="T112" fmla="*/ 127626 w 664"/>
                <a:gd name="T113" fmla="*/ 271996 h 518"/>
                <a:gd name="T114" fmla="*/ 119177 w 664"/>
                <a:gd name="T115" fmla="*/ 271996 h 518"/>
                <a:gd name="T116" fmla="*/ 100945 w 664"/>
                <a:gd name="T117" fmla="*/ 266725 h 518"/>
                <a:gd name="T118" fmla="*/ 82268 w 664"/>
                <a:gd name="T119" fmla="*/ 256709 h 518"/>
                <a:gd name="T120" fmla="*/ 71151 w 664"/>
                <a:gd name="T121" fmla="*/ 247221 h 518"/>
                <a:gd name="T122" fmla="*/ 64925 w 664"/>
                <a:gd name="T123" fmla="*/ 237206 h 5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25" name="Freeform 460"/>
            <p:cNvSpPr>
              <a:spLocks/>
            </p:cNvSpPr>
            <p:nvPr>
              <p:custDataLst>
                <p:tags r:id="rId296"/>
              </p:custDataLst>
            </p:nvPr>
          </p:nvSpPr>
          <p:spPr bwMode="auto">
            <a:xfrm>
              <a:off x="6619257" y="2366692"/>
              <a:ext cx="222268" cy="85893"/>
            </a:xfrm>
            <a:custGeom>
              <a:avLst/>
              <a:gdLst>
                <a:gd name="T0" fmla="*/ 142243 w 352"/>
                <a:gd name="T1" fmla="*/ 49098 h 153"/>
                <a:gd name="T2" fmla="*/ 150812 w 352"/>
                <a:gd name="T3" fmla="*/ 82550 h 153"/>
                <a:gd name="T4" fmla="*/ 139672 w 352"/>
                <a:gd name="T5" fmla="*/ 76075 h 153"/>
                <a:gd name="T6" fmla="*/ 128105 w 352"/>
                <a:gd name="T7" fmla="*/ 69601 h 153"/>
                <a:gd name="T8" fmla="*/ 113966 w 352"/>
                <a:gd name="T9" fmla="*/ 76075 h 153"/>
                <a:gd name="T10" fmla="*/ 99399 w 352"/>
                <a:gd name="T11" fmla="*/ 76075 h 153"/>
                <a:gd name="T12" fmla="*/ 97257 w 352"/>
                <a:gd name="T13" fmla="*/ 72838 h 153"/>
                <a:gd name="T14" fmla="*/ 96828 w 352"/>
                <a:gd name="T15" fmla="*/ 72838 h 153"/>
                <a:gd name="T16" fmla="*/ 93829 w 352"/>
                <a:gd name="T17" fmla="*/ 69601 h 153"/>
                <a:gd name="T18" fmla="*/ 91258 w 352"/>
                <a:gd name="T19" fmla="*/ 67443 h 153"/>
                <a:gd name="T20" fmla="*/ 87831 w 352"/>
                <a:gd name="T21" fmla="*/ 65285 h 153"/>
                <a:gd name="T22" fmla="*/ 84403 w 352"/>
                <a:gd name="T23" fmla="*/ 63666 h 153"/>
                <a:gd name="T24" fmla="*/ 77548 w 352"/>
                <a:gd name="T25" fmla="*/ 60968 h 153"/>
                <a:gd name="T26" fmla="*/ 69836 w 352"/>
                <a:gd name="T27" fmla="*/ 59350 h 153"/>
                <a:gd name="T28" fmla="*/ 53984 w 352"/>
                <a:gd name="T29" fmla="*/ 57731 h 153"/>
                <a:gd name="T30" fmla="*/ 36846 w 352"/>
                <a:gd name="T31" fmla="*/ 56112 h 153"/>
                <a:gd name="T32" fmla="*/ 36418 w 352"/>
                <a:gd name="T33" fmla="*/ 50717 h 153"/>
                <a:gd name="T34" fmla="*/ 35132 w 352"/>
                <a:gd name="T35" fmla="*/ 45322 h 153"/>
                <a:gd name="T36" fmla="*/ 34275 w 352"/>
                <a:gd name="T37" fmla="*/ 40466 h 153"/>
                <a:gd name="T38" fmla="*/ 32133 w 352"/>
                <a:gd name="T39" fmla="*/ 36149 h 153"/>
                <a:gd name="T40" fmla="*/ 30419 w 352"/>
                <a:gd name="T41" fmla="*/ 31833 h 153"/>
                <a:gd name="T42" fmla="*/ 28706 w 352"/>
                <a:gd name="T43" fmla="*/ 28056 h 153"/>
                <a:gd name="T44" fmla="*/ 26135 w 352"/>
                <a:gd name="T45" fmla="*/ 23740 h 153"/>
                <a:gd name="T46" fmla="*/ 23993 w 352"/>
                <a:gd name="T47" fmla="*/ 19963 h 153"/>
                <a:gd name="T48" fmla="*/ 18852 w 352"/>
                <a:gd name="T49" fmla="*/ 14028 h 153"/>
                <a:gd name="T50" fmla="*/ 12425 w 352"/>
                <a:gd name="T51" fmla="*/ 8633 h 153"/>
                <a:gd name="T52" fmla="*/ 6427 w 352"/>
                <a:gd name="T53" fmla="*/ 3777 h 153"/>
                <a:gd name="T54" fmla="*/ 0 w 352"/>
                <a:gd name="T55" fmla="*/ 0 h 153"/>
                <a:gd name="T56" fmla="*/ 2999 w 352"/>
                <a:gd name="T57" fmla="*/ 0 h 153"/>
                <a:gd name="T58" fmla="*/ 25707 w 352"/>
                <a:gd name="T59" fmla="*/ 9712 h 153"/>
                <a:gd name="T60" fmla="*/ 45415 w 352"/>
                <a:gd name="T61" fmla="*/ 16186 h 153"/>
                <a:gd name="T62" fmla="*/ 57411 w 352"/>
                <a:gd name="T63" fmla="*/ 9712 h 153"/>
                <a:gd name="T64" fmla="*/ 77120 w 352"/>
                <a:gd name="T65" fmla="*/ 19424 h 153"/>
                <a:gd name="T66" fmla="*/ 88259 w 352"/>
                <a:gd name="T67" fmla="*/ 29675 h 153"/>
                <a:gd name="T68" fmla="*/ 105397 w 352"/>
                <a:gd name="T69" fmla="*/ 26438 h 153"/>
                <a:gd name="T70" fmla="*/ 122535 w 352"/>
                <a:gd name="T71" fmla="*/ 32912 h 153"/>
                <a:gd name="T72" fmla="*/ 134103 w 352"/>
                <a:gd name="T73" fmla="*/ 42624 h 153"/>
                <a:gd name="T74" fmla="*/ 142243 w 352"/>
                <a:gd name="T75" fmla="*/ 49098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26" name="Freeform 461"/>
            <p:cNvSpPr>
              <a:spLocks/>
            </p:cNvSpPr>
            <p:nvPr>
              <p:custDataLst>
                <p:tags r:id="rId297"/>
              </p:custDataLst>
            </p:nvPr>
          </p:nvSpPr>
          <p:spPr bwMode="auto">
            <a:xfrm>
              <a:off x="5954789" y="2429463"/>
              <a:ext cx="217589" cy="180041"/>
            </a:xfrm>
            <a:custGeom>
              <a:avLst/>
              <a:gdLst>
                <a:gd name="T0" fmla="*/ 102588 w 331"/>
                <a:gd name="T1" fmla="*/ 21167 h 327"/>
                <a:gd name="T2" fmla="*/ 86084 w 331"/>
                <a:gd name="T3" fmla="*/ 29633 h 327"/>
                <a:gd name="T4" fmla="*/ 81178 w 331"/>
                <a:gd name="T5" fmla="*/ 35454 h 327"/>
                <a:gd name="T6" fmla="*/ 80732 w 331"/>
                <a:gd name="T7" fmla="*/ 42863 h 327"/>
                <a:gd name="T8" fmla="*/ 82070 w 331"/>
                <a:gd name="T9" fmla="*/ 49742 h 327"/>
                <a:gd name="T10" fmla="*/ 78948 w 331"/>
                <a:gd name="T11" fmla="*/ 53975 h 327"/>
                <a:gd name="T12" fmla="*/ 74934 w 331"/>
                <a:gd name="T13" fmla="*/ 55563 h 327"/>
                <a:gd name="T14" fmla="*/ 71365 w 331"/>
                <a:gd name="T15" fmla="*/ 51858 h 327"/>
                <a:gd name="T16" fmla="*/ 66459 w 331"/>
                <a:gd name="T17" fmla="*/ 44979 h 327"/>
                <a:gd name="T18" fmla="*/ 56200 w 331"/>
                <a:gd name="T19" fmla="*/ 39158 h 327"/>
                <a:gd name="T20" fmla="*/ 56646 w 331"/>
                <a:gd name="T21" fmla="*/ 50800 h 327"/>
                <a:gd name="T22" fmla="*/ 61999 w 331"/>
                <a:gd name="T23" fmla="*/ 61384 h 327"/>
                <a:gd name="T24" fmla="*/ 68689 w 331"/>
                <a:gd name="T25" fmla="*/ 68263 h 327"/>
                <a:gd name="T26" fmla="*/ 70919 w 331"/>
                <a:gd name="T27" fmla="*/ 68792 h 327"/>
                <a:gd name="T28" fmla="*/ 70919 w 331"/>
                <a:gd name="T29" fmla="*/ 93663 h 327"/>
                <a:gd name="T30" fmla="*/ 70919 w 331"/>
                <a:gd name="T31" fmla="*/ 125413 h 327"/>
                <a:gd name="T32" fmla="*/ 69581 w 331"/>
                <a:gd name="T33" fmla="*/ 132821 h 327"/>
                <a:gd name="T34" fmla="*/ 65567 w 331"/>
                <a:gd name="T35" fmla="*/ 137055 h 327"/>
                <a:gd name="T36" fmla="*/ 64675 w 331"/>
                <a:gd name="T37" fmla="*/ 139700 h 327"/>
                <a:gd name="T38" fmla="*/ 72257 w 331"/>
                <a:gd name="T39" fmla="*/ 146050 h 327"/>
                <a:gd name="T40" fmla="*/ 74488 w 331"/>
                <a:gd name="T41" fmla="*/ 151342 h 327"/>
                <a:gd name="T42" fmla="*/ 69135 w 331"/>
                <a:gd name="T43" fmla="*/ 156105 h 327"/>
                <a:gd name="T44" fmla="*/ 62445 w 331"/>
                <a:gd name="T45" fmla="*/ 157163 h 327"/>
                <a:gd name="T46" fmla="*/ 57984 w 331"/>
                <a:gd name="T47" fmla="*/ 162455 h 327"/>
                <a:gd name="T48" fmla="*/ 56200 w 331"/>
                <a:gd name="T49" fmla="*/ 169863 h 327"/>
                <a:gd name="T50" fmla="*/ 53970 w 331"/>
                <a:gd name="T51" fmla="*/ 158750 h 327"/>
                <a:gd name="T52" fmla="*/ 55308 w 331"/>
                <a:gd name="T53" fmla="*/ 152400 h 327"/>
                <a:gd name="T54" fmla="*/ 48618 w 331"/>
                <a:gd name="T55" fmla="*/ 151342 h 327"/>
                <a:gd name="T56" fmla="*/ 41481 w 331"/>
                <a:gd name="T57" fmla="*/ 154517 h 327"/>
                <a:gd name="T58" fmla="*/ 35237 w 331"/>
                <a:gd name="T59" fmla="*/ 156634 h 327"/>
                <a:gd name="T60" fmla="*/ 32560 w 331"/>
                <a:gd name="T61" fmla="*/ 128059 h 327"/>
                <a:gd name="T62" fmla="*/ 35237 w 331"/>
                <a:gd name="T63" fmla="*/ 114300 h 327"/>
                <a:gd name="T64" fmla="*/ 21410 w 331"/>
                <a:gd name="T65" fmla="*/ 111654 h 327"/>
                <a:gd name="T66" fmla="*/ 12489 w 331"/>
                <a:gd name="T67" fmla="*/ 104775 h 327"/>
                <a:gd name="T68" fmla="*/ 5798 w 331"/>
                <a:gd name="T69" fmla="*/ 91546 h 327"/>
                <a:gd name="T70" fmla="*/ 0 w 331"/>
                <a:gd name="T71" fmla="*/ 68792 h 327"/>
                <a:gd name="T72" fmla="*/ 12489 w 331"/>
                <a:gd name="T73" fmla="*/ 58738 h 327"/>
                <a:gd name="T74" fmla="*/ 22302 w 331"/>
                <a:gd name="T75" fmla="*/ 42863 h 327"/>
                <a:gd name="T76" fmla="*/ 32560 w 331"/>
                <a:gd name="T77" fmla="*/ 29104 h 327"/>
                <a:gd name="T78" fmla="*/ 51294 w 331"/>
                <a:gd name="T79" fmla="*/ 21696 h 327"/>
                <a:gd name="T80" fmla="*/ 80286 w 331"/>
                <a:gd name="T81" fmla="*/ 7408 h 327"/>
                <a:gd name="T82" fmla="*/ 97235 w 331"/>
                <a:gd name="T83" fmla="*/ 3704 h 327"/>
                <a:gd name="T84" fmla="*/ 111062 w 331"/>
                <a:gd name="T85" fmla="*/ 7408 h 327"/>
                <a:gd name="T86" fmla="*/ 120875 w 331"/>
                <a:gd name="T87" fmla="*/ 14288 h 327"/>
                <a:gd name="T88" fmla="*/ 130242 w 331"/>
                <a:gd name="T89" fmla="*/ 15875 h 327"/>
                <a:gd name="T90" fmla="*/ 136932 w 331"/>
                <a:gd name="T91" fmla="*/ 10583 h 327"/>
                <a:gd name="T92" fmla="*/ 145853 w 331"/>
                <a:gd name="T93" fmla="*/ 3175 h 327"/>
                <a:gd name="T94" fmla="*/ 147191 w 331"/>
                <a:gd name="T95" fmla="*/ 16933 h 32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27" name="Freeform 462"/>
            <p:cNvSpPr>
              <a:spLocks/>
            </p:cNvSpPr>
            <p:nvPr>
              <p:custDataLst>
                <p:tags r:id="rId298"/>
              </p:custDataLst>
            </p:nvPr>
          </p:nvSpPr>
          <p:spPr bwMode="auto">
            <a:xfrm>
              <a:off x="6078788" y="2629323"/>
              <a:ext cx="102945" cy="59463"/>
            </a:xfrm>
            <a:custGeom>
              <a:avLst/>
              <a:gdLst>
                <a:gd name="T0" fmla="*/ 0 w 153"/>
                <a:gd name="T1" fmla="*/ 0 h 49"/>
                <a:gd name="T2" fmla="*/ 20088 w 153"/>
                <a:gd name="T3" fmla="*/ 2333 h 49"/>
                <a:gd name="T4" fmla="*/ 37892 w 153"/>
                <a:gd name="T5" fmla="*/ 6998 h 49"/>
                <a:gd name="T6" fmla="*/ 47023 w 153"/>
                <a:gd name="T7" fmla="*/ 9331 h 49"/>
                <a:gd name="T8" fmla="*/ 55241 w 153"/>
                <a:gd name="T9" fmla="*/ 8164 h 49"/>
                <a:gd name="T10" fmla="*/ 59350 w 153"/>
                <a:gd name="T11" fmla="*/ 6998 h 49"/>
                <a:gd name="T12" fmla="*/ 62545 w 153"/>
                <a:gd name="T13" fmla="*/ 5832 h 49"/>
                <a:gd name="T14" fmla="*/ 66198 w 153"/>
                <a:gd name="T15" fmla="*/ 3499 h 49"/>
                <a:gd name="T16" fmla="*/ 69850 w 153"/>
                <a:gd name="T17" fmla="*/ 0 h 49"/>
                <a:gd name="T18" fmla="*/ 69850 w 153"/>
                <a:gd name="T19" fmla="*/ 10497 h 49"/>
                <a:gd name="T20" fmla="*/ 69850 w 153"/>
                <a:gd name="T21" fmla="*/ 29158 h 49"/>
                <a:gd name="T22" fmla="*/ 65285 w 153"/>
                <a:gd name="T23" fmla="*/ 36156 h 49"/>
                <a:gd name="T24" fmla="*/ 60719 w 153"/>
                <a:gd name="T25" fmla="*/ 41988 h 49"/>
                <a:gd name="T26" fmla="*/ 56610 w 153"/>
                <a:gd name="T27" fmla="*/ 46653 h 49"/>
                <a:gd name="T28" fmla="*/ 52045 w 153"/>
                <a:gd name="T29" fmla="*/ 51318 h 49"/>
                <a:gd name="T30" fmla="*/ 48393 w 153"/>
                <a:gd name="T31" fmla="*/ 53651 h 49"/>
                <a:gd name="T32" fmla="*/ 45197 w 153"/>
                <a:gd name="T33" fmla="*/ 55984 h 49"/>
                <a:gd name="T34" fmla="*/ 42001 w 153"/>
                <a:gd name="T35" fmla="*/ 57150 h 49"/>
                <a:gd name="T36" fmla="*/ 39719 w 153"/>
                <a:gd name="T37" fmla="*/ 57150 h 49"/>
                <a:gd name="T38" fmla="*/ 32871 w 153"/>
                <a:gd name="T39" fmla="*/ 55984 h 49"/>
                <a:gd name="T40" fmla="*/ 27392 w 153"/>
                <a:gd name="T41" fmla="*/ 53651 h 49"/>
                <a:gd name="T42" fmla="*/ 22827 w 153"/>
                <a:gd name="T43" fmla="*/ 50152 h 49"/>
                <a:gd name="T44" fmla="*/ 18718 w 153"/>
                <a:gd name="T45" fmla="*/ 44320 h 49"/>
                <a:gd name="T46" fmla="*/ 10044 w 153"/>
                <a:gd name="T47" fmla="*/ 33823 h 49"/>
                <a:gd name="T48" fmla="*/ 0 w 153"/>
                <a:gd name="T49" fmla="*/ 22160 h 49"/>
                <a:gd name="T50" fmla="*/ 0 w 153"/>
                <a:gd name="T51" fmla="*/ 0 h 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28" name="Freeform 463"/>
            <p:cNvSpPr>
              <a:spLocks/>
            </p:cNvSpPr>
            <p:nvPr>
              <p:custDataLst>
                <p:tags r:id="rId299"/>
              </p:custDataLst>
            </p:nvPr>
          </p:nvSpPr>
          <p:spPr bwMode="auto">
            <a:xfrm>
              <a:off x="4721780" y="3390777"/>
              <a:ext cx="276081" cy="165174"/>
            </a:xfrm>
            <a:custGeom>
              <a:avLst/>
              <a:gdLst>
                <a:gd name="T0" fmla="*/ 85308 w 426"/>
                <a:gd name="T1" fmla="*/ 8495 h 299"/>
                <a:gd name="T2" fmla="*/ 94982 w 426"/>
                <a:gd name="T3" fmla="*/ 11681 h 299"/>
                <a:gd name="T4" fmla="*/ 101138 w 426"/>
                <a:gd name="T5" fmla="*/ 15397 h 299"/>
                <a:gd name="T6" fmla="*/ 111252 w 426"/>
                <a:gd name="T7" fmla="*/ 18583 h 299"/>
                <a:gd name="T8" fmla="*/ 122685 w 426"/>
                <a:gd name="T9" fmla="*/ 19645 h 299"/>
                <a:gd name="T10" fmla="*/ 131919 w 426"/>
                <a:gd name="T11" fmla="*/ 19645 h 299"/>
                <a:gd name="T12" fmla="*/ 140274 w 426"/>
                <a:gd name="T13" fmla="*/ 18052 h 299"/>
                <a:gd name="T14" fmla="*/ 144671 w 426"/>
                <a:gd name="T15" fmla="*/ 15397 h 299"/>
                <a:gd name="T16" fmla="*/ 160501 w 426"/>
                <a:gd name="T17" fmla="*/ 13273 h 299"/>
                <a:gd name="T18" fmla="*/ 163580 w 426"/>
                <a:gd name="T19" fmla="*/ 26016 h 299"/>
                <a:gd name="T20" fmla="*/ 168417 w 426"/>
                <a:gd name="T21" fmla="*/ 39289 h 299"/>
                <a:gd name="T22" fmla="*/ 171934 w 426"/>
                <a:gd name="T23" fmla="*/ 44599 h 299"/>
                <a:gd name="T24" fmla="*/ 175892 w 426"/>
                <a:gd name="T25" fmla="*/ 48846 h 299"/>
                <a:gd name="T26" fmla="*/ 181169 w 426"/>
                <a:gd name="T27" fmla="*/ 51501 h 299"/>
                <a:gd name="T28" fmla="*/ 186885 w 426"/>
                <a:gd name="T29" fmla="*/ 52563 h 299"/>
                <a:gd name="T30" fmla="*/ 186885 w 426"/>
                <a:gd name="T31" fmla="*/ 63712 h 299"/>
                <a:gd name="T32" fmla="*/ 186885 w 426"/>
                <a:gd name="T33" fmla="*/ 75393 h 299"/>
                <a:gd name="T34" fmla="*/ 182928 w 426"/>
                <a:gd name="T35" fmla="*/ 83888 h 299"/>
                <a:gd name="T36" fmla="*/ 181169 w 426"/>
                <a:gd name="T37" fmla="*/ 90259 h 299"/>
                <a:gd name="T38" fmla="*/ 181169 w 426"/>
                <a:gd name="T39" fmla="*/ 96099 h 299"/>
                <a:gd name="T40" fmla="*/ 182488 w 426"/>
                <a:gd name="T41" fmla="*/ 100878 h 299"/>
                <a:gd name="T42" fmla="*/ 186006 w 426"/>
                <a:gd name="T43" fmla="*/ 112028 h 299"/>
                <a:gd name="T44" fmla="*/ 187325 w 426"/>
                <a:gd name="T45" fmla="*/ 119992 h 299"/>
                <a:gd name="T46" fmla="*/ 186885 w 426"/>
                <a:gd name="T47" fmla="*/ 131141 h 299"/>
                <a:gd name="T48" fmla="*/ 187325 w 426"/>
                <a:gd name="T49" fmla="*/ 145477 h 299"/>
                <a:gd name="T50" fmla="*/ 186006 w 426"/>
                <a:gd name="T51" fmla="*/ 151317 h 299"/>
                <a:gd name="T52" fmla="*/ 181169 w 426"/>
                <a:gd name="T53" fmla="*/ 157157 h 299"/>
                <a:gd name="T54" fmla="*/ 167097 w 426"/>
                <a:gd name="T55" fmla="*/ 158219 h 299"/>
                <a:gd name="T56" fmla="*/ 162700 w 426"/>
                <a:gd name="T57" fmla="*/ 158750 h 299"/>
                <a:gd name="T58" fmla="*/ 158303 w 426"/>
                <a:gd name="T59" fmla="*/ 157157 h 299"/>
                <a:gd name="T60" fmla="*/ 154345 w 426"/>
                <a:gd name="T61" fmla="*/ 153972 h 299"/>
                <a:gd name="T62" fmla="*/ 148629 w 426"/>
                <a:gd name="T63" fmla="*/ 147600 h 299"/>
                <a:gd name="T64" fmla="*/ 142473 w 426"/>
                <a:gd name="T65" fmla="*/ 138574 h 299"/>
                <a:gd name="T66" fmla="*/ 136756 w 426"/>
                <a:gd name="T67" fmla="*/ 134327 h 299"/>
                <a:gd name="T68" fmla="*/ 129281 w 426"/>
                <a:gd name="T69" fmla="*/ 133265 h 299"/>
                <a:gd name="T70" fmla="*/ 122245 w 426"/>
                <a:gd name="T71" fmla="*/ 123177 h 299"/>
                <a:gd name="T72" fmla="*/ 120486 w 426"/>
                <a:gd name="T73" fmla="*/ 111497 h 299"/>
                <a:gd name="T74" fmla="*/ 118287 w 426"/>
                <a:gd name="T75" fmla="*/ 104594 h 299"/>
                <a:gd name="T76" fmla="*/ 114770 w 426"/>
                <a:gd name="T77" fmla="*/ 97692 h 299"/>
                <a:gd name="T78" fmla="*/ 110372 w 426"/>
                <a:gd name="T79" fmla="*/ 91852 h 299"/>
                <a:gd name="T80" fmla="*/ 104656 w 426"/>
                <a:gd name="T81" fmla="*/ 87605 h 299"/>
                <a:gd name="T82" fmla="*/ 97620 w 426"/>
                <a:gd name="T83" fmla="*/ 85481 h 299"/>
                <a:gd name="T84" fmla="*/ 89705 w 426"/>
                <a:gd name="T85" fmla="*/ 85481 h 299"/>
                <a:gd name="T86" fmla="*/ 82669 w 426"/>
                <a:gd name="T87" fmla="*/ 86543 h 299"/>
                <a:gd name="T88" fmla="*/ 76073 w 426"/>
                <a:gd name="T89" fmla="*/ 89197 h 299"/>
                <a:gd name="T90" fmla="*/ 70357 w 426"/>
                <a:gd name="T91" fmla="*/ 93445 h 299"/>
                <a:gd name="T92" fmla="*/ 62002 w 426"/>
                <a:gd name="T93" fmla="*/ 101409 h 299"/>
                <a:gd name="T94" fmla="*/ 51888 w 426"/>
                <a:gd name="T95" fmla="*/ 114151 h 299"/>
                <a:gd name="T96" fmla="*/ 46172 w 426"/>
                <a:gd name="T97" fmla="*/ 115744 h 299"/>
                <a:gd name="T98" fmla="*/ 43973 w 426"/>
                <a:gd name="T99" fmla="*/ 106718 h 299"/>
                <a:gd name="T100" fmla="*/ 39576 w 426"/>
                <a:gd name="T101" fmla="*/ 98754 h 299"/>
                <a:gd name="T102" fmla="*/ 33419 w 426"/>
                <a:gd name="T103" fmla="*/ 90790 h 299"/>
                <a:gd name="T104" fmla="*/ 21987 w 426"/>
                <a:gd name="T105" fmla="*/ 81233 h 299"/>
                <a:gd name="T106" fmla="*/ 10554 w 426"/>
                <a:gd name="T107" fmla="*/ 71145 h 299"/>
                <a:gd name="T108" fmla="*/ 3518 w 426"/>
                <a:gd name="T109" fmla="*/ 63181 h 299"/>
                <a:gd name="T110" fmla="*/ 6596 w 426"/>
                <a:gd name="T111" fmla="*/ 53625 h 299"/>
                <a:gd name="T112" fmla="*/ 20228 w 426"/>
                <a:gd name="T113" fmla="*/ 40882 h 299"/>
                <a:gd name="T114" fmla="*/ 32980 w 426"/>
                <a:gd name="T115" fmla="*/ 25485 h 299"/>
                <a:gd name="T116" fmla="*/ 43094 w 426"/>
                <a:gd name="T117" fmla="*/ 9026 h 299"/>
                <a:gd name="T118" fmla="*/ 78712 w 426"/>
                <a:gd name="T119" fmla="*/ 6902 h 2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29" name="Freeform 464"/>
            <p:cNvSpPr>
              <a:spLocks/>
            </p:cNvSpPr>
            <p:nvPr>
              <p:custDataLst>
                <p:tags r:id="rId300"/>
              </p:custDataLst>
            </p:nvPr>
          </p:nvSpPr>
          <p:spPr bwMode="auto">
            <a:xfrm>
              <a:off x="7735278" y="2624364"/>
              <a:ext cx="1020098" cy="910112"/>
            </a:xfrm>
            <a:custGeom>
              <a:avLst/>
              <a:gdLst>
                <a:gd name="T0" fmla="*/ 207124 w 1594"/>
                <a:gd name="T1" fmla="*/ 56044 h 1670"/>
                <a:gd name="T2" fmla="*/ 210598 w 1594"/>
                <a:gd name="T3" fmla="*/ 96899 h 1670"/>
                <a:gd name="T4" fmla="*/ 250980 w 1594"/>
                <a:gd name="T5" fmla="*/ 150325 h 1670"/>
                <a:gd name="T6" fmla="*/ 304390 w 1594"/>
                <a:gd name="T7" fmla="*/ 240415 h 1670"/>
                <a:gd name="T8" fmla="*/ 345207 w 1594"/>
                <a:gd name="T9" fmla="*/ 261366 h 1670"/>
                <a:gd name="T10" fmla="*/ 380813 w 1594"/>
                <a:gd name="T11" fmla="*/ 258224 h 1670"/>
                <a:gd name="T12" fmla="*/ 403827 w 1594"/>
                <a:gd name="T13" fmla="*/ 281270 h 1670"/>
                <a:gd name="T14" fmla="*/ 478513 w 1594"/>
                <a:gd name="T15" fmla="*/ 296983 h 1670"/>
                <a:gd name="T16" fmla="*/ 486763 w 1594"/>
                <a:gd name="T17" fmla="*/ 241463 h 1670"/>
                <a:gd name="T18" fmla="*/ 511948 w 1594"/>
                <a:gd name="T19" fmla="*/ 282318 h 1670"/>
                <a:gd name="T20" fmla="*/ 539738 w 1594"/>
                <a:gd name="T21" fmla="*/ 293841 h 1670"/>
                <a:gd name="T22" fmla="*/ 564054 w 1594"/>
                <a:gd name="T23" fmla="*/ 260843 h 1670"/>
                <a:gd name="T24" fmla="*/ 609648 w 1594"/>
                <a:gd name="T25" fmla="*/ 214226 h 1670"/>
                <a:gd name="T26" fmla="*/ 672610 w 1594"/>
                <a:gd name="T27" fmla="*/ 224178 h 1670"/>
                <a:gd name="T28" fmla="*/ 685637 w 1594"/>
                <a:gd name="T29" fmla="*/ 260843 h 1670"/>
                <a:gd name="T30" fmla="*/ 653070 w 1594"/>
                <a:gd name="T31" fmla="*/ 283889 h 1670"/>
                <a:gd name="T32" fmla="*/ 644820 w 1594"/>
                <a:gd name="T33" fmla="*/ 355647 h 1670"/>
                <a:gd name="T34" fmla="*/ 620503 w 1594"/>
                <a:gd name="T35" fmla="*/ 368741 h 1670"/>
                <a:gd name="T36" fmla="*/ 611385 w 1594"/>
                <a:gd name="T37" fmla="*/ 426357 h 1670"/>
                <a:gd name="T38" fmla="*/ 573607 w 1594"/>
                <a:gd name="T39" fmla="*/ 394930 h 1670"/>
                <a:gd name="T40" fmla="*/ 574476 w 1594"/>
                <a:gd name="T41" fmla="*/ 365599 h 1670"/>
                <a:gd name="T42" fmla="*/ 531922 w 1594"/>
                <a:gd name="T43" fmla="*/ 334172 h 1670"/>
                <a:gd name="T44" fmla="*/ 515422 w 1594"/>
                <a:gd name="T45" fmla="*/ 307983 h 1670"/>
                <a:gd name="T46" fmla="*/ 491105 w 1594"/>
                <a:gd name="T47" fmla="*/ 301174 h 1670"/>
                <a:gd name="T48" fmla="*/ 489368 w 1594"/>
                <a:gd name="T49" fmla="*/ 327363 h 1670"/>
                <a:gd name="T50" fmla="*/ 485026 w 1594"/>
                <a:gd name="T51" fmla="*/ 357742 h 1670"/>
                <a:gd name="T52" fmla="*/ 503698 w 1594"/>
                <a:gd name="T53" fmla="*/ 384978 h 1670"/>
                <a:gd name="T54" fmla="*/ 498921 w 1594"/>
                <a:gd name="T55" fmla="*/ 441547 h 1670"/>
                <a:gd name="T56" fmla="*/ 466789 w 1594"/>
                <a:gd name="T57" fmla="*/ 452546 h 1670"/>
                <a:gd name="T58" fmla="*/ 455499 w 1594"/>
                <a:gd name="T59" fmla="*/ 490782 h 1670"/>
                <a:gd name="T60" fmla="*/ 414248 w 1594"/>
                <a:gd name="T61" fmla="*/ 524304 h 1670"/>
                <a:gd name="T62" fmla="*/ 396011 w 1594"/>
                <a:gd name="T63" fmla="*/ 549969 h 1670"/>
                <a:gd name="T64" fmla="*/ 338693 w 1594"/>
                <a:gd name="T65" fmla="*/ 622251 h 1670"/>
                <a:gd name="T66" fmla="*/ 313943 w 1594"/>
                <a:gd name="T67" fmla="*/ 645821 h 1670"/>
                <a:gd name="T68" fmla="*/ 323061 w 1594"/>
                <a:gd name="T69" fmla="*/ 703961 h 1670"/>
                <a:gd name="T70" fmla="*/ 309166 w 1594"/>
                <a:gd name="T71" fmla="*/ 756862 h 1670"/>
                <a:gd name="T72" fmla="*/ 313508 w 1594"/>
                <a:gd name="T73" fmla="*/ 798241 h 1670"/>
                <a:gd name="T74" fmla="*/ 300916 w 1594"/>
                <a:gd name="T75" fmla="*/ 825478 h 1670"/>
                <a:gd name="T76" fmla="*/ 258362 w 1594"/>
                <a:gd name="T77" fmla="*/ 871047 h 1670"/>
                <a:gd name="T78" fmla="*/ 224059 w 1594"/>
                <a:gd name="T79" fmla="*/ 800860 h 1670"/>
                <a:gd name="T80" fmla="*/ 181939 w 1594"/>
                <a:gd name="T81" fmla="*/ 698723 h 1670"/>
                <a:gd name="T82" fmla="*/ 130701 w 1594"/>
                <a:gd name="T83" fmla="*/ 583491 h 1670"/>
                <a:gd name="T84" fmla="*/ 112464 w 1594"/>
                <a:gd name="T85" fmla="*/ 450975 h 1670"/>
                <a:gd name="T86" fmla="*/ 99871 w 1594"/>
                <a:gd name="T87" fmla="*/ 426357 h 1670"/>
                <a:gd name="T88" fmla="*/ 71212 w 1594"/>
                <a:gd name="T89" fmla="*/ 471402 h 1670"/>
                <a:gd name="T90" fmla="*/ 39080 w 1594"/>
                <a:gd name="T91" fmla="*/ 458831 h 1670"/>
                <a:gd name="T92" fmla="*/ 22145 w 1594"/>
                <a:gd name="T93" fmla="*/ 417977 h 1670"/>
                <a:gd name="T94" fmla="*/ 13027 w 1594"/>
                <a:gd name="T95" fmla="*/ 403835 h 1670"/>
                <a:gd name="T96" fmla="*/ 13895 w 1594"/>
                <a:gd name="T97" fmla="*/ 370836 h 1670"/>
                <a:gd name="T98" fmla="*/ 69041 w 1594"/>
                <a:gd name="T99" fmla="*/ 345171 h 1670"/>
                <a:gd name="T100" fmla="*/ 39948 w 1594"/>
                <a:gd name="T101" fmla="*/ 298031 h 1670"/>
                <a:gd name="T102" fmla="*/ 25619 w 1594"/>
                <a:gd name="T103" fmla="*/ 261890 h 1670"/>
                <a:gd name="T104" fmla="*/ 70344 w 1594"/>
                <a:gd name="T105" fmla="*/ 240415 h 1670"/>
                <a:gd name="T106" fmla="*/ 117240 w 1594"/>
                <a:gd name="T107" fmla="*/ 153991 h 1670"/>
                <a:gd name="T108" fmla="*/ 118977 w 1594"/>
                <a:gd name="T109" fmla="*/ 120469 h 1670"/>
                <a:gd name="T110" fmla="*/ 98568 w 1594"/>
                <a:gd name="T111" fmla="*/ 74377 h 1670"/>
                <a:gd name="T112" fmla="*/ 139820 w 1594"/>
                <a:gd name="T113" fmla="*/ 28284 h 167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30" name="Freeform 465"/>
            <p:cNvSpPr>
              <a:spLocks/>
            </p:cNvSpPr>
            <p:nvPr>
              <p:custDataLst>
                <p:tags r:id="rId301"/>
              </p:custDataLst>
            </p:nvPr>
          </p:nvSpPr>
          <p:spPr bwMode="auto">
            <a:xfrm>
              <a:off x="4967447" y="3451886"/>
              <a:ext cx="233967" cy="214727"/>
            </a:xfrm>
            <a:custGeom>
              <a:avLst/>
              <a:gdLst>
                <a:gd name="T0" fmla="*/ 23437 w 359"/>
                <a:gd name="T1" fmla="*/ 200089 h 394"/>
                <a:gd name="T2" fmla="*/ 23437 w 359"/>
                <a:gd name="T3" fmla="*/ 187518 h 394"/>
                <a:gd name="T4" fmla="*/ 23437 w 359"/>
                <a:gd name="T5" fmla="*/ 174424 h 394"/>
                <a:gd name="T6" fmla="*/ 22110 w 359"/>
                <a:gd name="T7" fmla="*/ 163424 h 394"/>
                <a:gd name="T8" fmla="*/ 19015 w 359"/>
                <a:gd name="T9" fmla="*/ 153472 h 394"/>
                <a:gd name="T10" fmla="*/ 15477 w 359"/>
                <a:gd name="T11" fmla="*/ 145091 h 394"/>
                <a:gd name="T12" fmla="*/ 5749 w 359"/>
                <a:gd name="T13" fmla="*/ 128330 h 394"/>
                <a:gd name="T14" fmla="*/ 0 w 359"/>
                <a:gd name="T15" fmla="*/ 96902 h 394"/>
                <a:gd name="T16" fmla="*/ 14593 w 359"/>
                <a:gd name="T17" fmla="*/ 94807 h 394"/>
                <a:gd name="T18" fmla="*/ 17688 w 359"/>
                <a:gd name="T19" fmla="*/ 88521 h 394"/>
                <a:gd name="T20" fmla="*/ 18130 w 359"/>
                <a:gd name="T21" fmla="*/ 78569 h 394"/>
                <a:gd name="T22" fmla="*/ 16804 w 359"/>
                <a:gd name="T23" fmla="*/ 56046 h 394"/>
                <a:gd name="T24" fmla="*/ 13708 w 359"/>
                <a:gd name="T25" fmla="*/ 34047 h 394"/>
                <a:gd name="T26" fmla="*/ 14150 w 359"/>
                <a:gd name="T27" fmla="*/ 24618 h 394"/>
                <a:gd name="T28" fmla="*/ 15919 w 359"/>
                <a:gd name="T29" fmla="*/ 18857 h 394"/>
                <a:gd name="T30" fmla="*/ 53064 w 359"/>
                <a:gd name="T31" fmla="*/ 16238 h 394"/>
                <a:gd name="T32" fmla="*/ 53948 w 359"/>
                <a:gd name="T33" fmla="*/ 11523 h 394"/>
                <a:gd name="T34" fmla="*/ 56602 w 359"/>
                <a:gd name="T35" fmla="*/ 7333 h 394"/>
                <a:gd name="T36" fmla="*/ 61908 w 359"/>
                <a:gd name="T37" fmla="*/ 0 h 394"/>
                <a:gd name="T38" fmla="*/ 62792 w 359"/>
                <a:gd name="T39" fmla="*/ 9428 h 394"/>
                <a:gd name="T40" fmla="*/ 62792 w 359"/>
                <a:gd name="T41" fmla="*/ 13619 h 394"/>
                <a:gd name="T42" fmla="*/ 61908 w 359"/>
                <a:gd name="T43" fmla="*/ 16238 h 394"/>
                <a:gd name="T44" fmla="*/ 74290 w 359"/>
                <a:gd name="T45" fmla="*/ 16238 h 394"/>
                <a:gd name="T46" fmla="*/ 82249 w 359"/>
                <a:gd name="T47" fmla="*/ 16238 h 394"/>
                <a:gd name="T48" fmla="*/ 94631 w 359"/>
                <a:gd name="T49" fmla="*/ 19904 h 394"/>
                <a:gd name="T50" fmla="*/ 103033 w 359"/>
                <a:gd name="T51" fmla="*/ 25666 h 394"/>
                <a:gd name="T52" fmla="*/ 108781 w 359"/>
                <a:gd name="T53" fmla="*/ 30380 h 394"/>
                <a:gd name="T54" fmla="*/ 114530 w 359"/>
                <a:gd name="T55" fmla="*/ 31951 h 394"/>
                <a:gd name="T56" fmla="*/ 118510 w 359"/>
                <a:gd name="T57" fmla="*/ 30904 h 394"/>
                <a:gd name="T58" fmla="*/ 121605 w 359"/>
                <a:gd name="T59" fmla="*/ 28285 h 394"/>
                <a:gd name="T60" fmla="*/ 126469 w 359"/>
                <a:gd name="T61" fmla="*/ 19380 h 394"/>
                <a:gd name="T62" fmla="*/ 137967 w 359"/>
                <a:gd name="T63" fmla="*/ 27237 h 394"/>
                <a:gd name="T64" fmla="*/ 143715 w 359"/>
                <a:gd name="T65" fmla="*/ 30904 h 394"/>
                <a:gd name="T66" fmla="*/ 149464 w 359"/>
                <a:gd name="T67" fmla="*/ 31951 h 394"/>
                <a:gd name="T68" fmla="*/ 156097 w 359"/>
                <a:gd name="T69" fmla="*/ 84331 h 394"/>
                <a:gd name="T70" fmla="*/ 149464 w 359"/>
                <a:gd name="T71" fmla="*/ 96902 h 394"/>
                <a:gd name="T72" fmla="*/ 142831 w 359"/>
                <a:gd name="T73" fmla="*/ 107902 h 394"/>
                <a:gd name="T74" fmla="*/ 139293 w 359"/>
                <a:gd name="T75" fmla="*/ 117330 h 394"/>
                <a:gd name="T76" fmla="*/ 138409 w 359"/>
                <a:gd name="T77" fmla="*/ 125187 h 394"/>
                <a:gd name="T78" fmla="*/ 138409 w 359"/>
                <a:gd name="T79" fmla="*/ 133568 h 394"/>
                <a:gd name="T80" fmla="*/ 141946 w 359"/>
                <a:gd name="T81" fmla="*/ 142996 h 394"/>
                <a:gd name="T82" fmla="*/ 146368 w 359"/>
                <a:gd name="T83" fmla="*/ 153472 h 394"/>
                <a:gd name="T84" fmla="*/ 149022 w 359"/>
                <a:gd name="T85" fmla="*/ 161852 h 394"/>
                <a:gd name="T86" fmla="*/ 149022 w 359"/>
                <a:gd name="T87" fmla="*/ 168138 h 394"/>
                <a:gd name="T88" fmla="*/ 145926 w 359"/>
                <a:gd name="T89" fmla="*/ 176519 h 394"/>
                <a:gd name="T90" fmla="*/ 144157 w 359"/>
                <a:gd name="T91" fmla="*/ 183852 h 394"/>
                <a:gd name="T92" fmla="*/ 141062 w 359"/>
                <a:gd name="T93" fmla="*/ 187518 h 394"/>
                <a:gd name="T94" fmla="*/ 136198 w 359"/>
                <a:gd name="T95" fmla="*/ 186471 h 394"/>
                <a:gd name="T96" fmla="*/ 131776 w 359"/>
                <a:gd name="T97" fmla="*/ 183328 h 394"/>
                <a:gd name="T98" fmla="*/ 126912 w 359"/>
                <a:gd name="T99" fmla="*/ 178090 h 394"/>
                <a:gd name="T100" fmla="*/ 122490 w 359"/>
                <a:gd name="T101" fmla="*/ 175471 h 394"/>
                <a:gd name="T102" fmla="*/ 117625 w 359"/>
                <a:gd name="T103" fmla="*/ 174424 h 394"/>
                <a:gd name="T104" fmla="*/ 108781 w 359"/>
                <a:gd name="T105" fmla="*/ 174424 h 394"/>
                <a:gd name="T106" fmla="*/ 97726 w 359"/>
                <a:gd name="T107" fmla="*/ 175995 h 394"/>
                <a:gd name="T108" fmla="*/ 80038 w 359"/>
                <a:gd name="T109" fmla="*/ 179661 h 394"/>
                <a:gd name="T110" fmla="*/ 57928 w 359"/>
                <a:gd name="T111" fmla="*/ 188042 h 394"/>
                <a:gd name="T112" fmla="*/ 38029 w 359"/>
                <a:gd name="T113" fmla="*/ 196423 h 394"/>
                <a:gd name="T114" fmla="*/ 23437 w 359"/>
                <a:gd name="T115" fmla="*/ 206375 h 3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31" name="Freeform 466"/>
            <p:cNvSpPr>
              <a:spLocks/>
            </p:cNvSpPr>
            <p:nvPr>
              <p:custDataLst>
                <p:tags r:id="rId302"/>
              </p:custDataLst>
            </p:nvPr>
          </p:nvSpPr>
          <p:spPr bwMode="auto">
            <a:xfrm>
              <a:off x="6542047" y="3655056"/>
              <a:ext cx="283100" cy="282449"/>
            </a:xfrm>
            <a:custGeom>
              <a:avLst/>
              <a:gdLst>
                <a:gd name="T0" fmla="*/ 175403 w 449"/>
                <a:gd name="T1" fmla="*/ 54500 h 523"/>
                <a:gd name="T2" fmla="*/ 173264 w 449"/>
                <a:gd name="T3" fmla="*/ 50867 h 523"/>
                <a:gd name="T4" fmla="*/ 174548 w 449"/>
                <a:gd name="T5" fmla="*/ 47753 h 523"/>
                <a:gd name="T6" fmla="*/ 180537 w 449"/>
                <a:gd name="T7" fmla="*/ 39967 h 523"/>
                <a:gd name="T8" fmla="*/ 188665 w 449"/>
                <a:gd name="T9" fmla="*/ 31143 h 523"/>
                <a:gd name="T10" fmla="*/ 191232 w 449"/>
                <a:gd name="T11" fmla="*/ 25952 h 523"/>
                <a:gd name="T12" fmla="*/ 192088 w 449"/>
                <a:gd name="T13" fmla="*/ 19205 h 523"/>
                <a:gd name="T14" fmla="*/ 184815 w 449"/>
                <a:gd name="T15" fmla="*/ 17648 h 523"/>
                <a:gd name="T16" fmla="*/ 180537 w 449"/>
                <a:gd name="T17" fmla="*/ 14014 h 523"/>
                <a:gd name="T18" fmla="*/ 175831 w 449"/>
                <a:gd name="T19" fmla="*/ 10900 h 523"/>
                <a:gd name="T20" fmla="*/ 166847 w 449"/>
                <a:gd name="T21" fmla="*/ 9343 h 523"/>
                <a:gd name="T22" fmla="*/ 161285 w 449"/>
                <a:gd name="T23" fmla="*/ 10381 h 523"/>
                <a:gd name="T24" fmla="*/ 157435 w 449"/>
                <a:gd name="T25" fmla="*/ 12457 h 523"/>
                <a:gd name="T26" fmla="*/ 151874 w 449"/>
                <a:gd name="T27" fmla="*/ 19205 h 523"/>
                <a:gd name="T28" fmla="*/ 145456 w 449"/>
                <a:gd name="T29" fmla="*/ 25952 h 523"/>
                <a:gd name="T30" fmla="*/ 139467 w 449"/>
                <a:gd name="T31" fmla="*/ 28029 h 523"/>
                <a:gd name="T32" fmla="*/ 132622 w 449"/>
                <a:gd name="T33" fmla="*/ 28548 h 523"/>
                <a:gd name="T34" fmla="*/ 122782 w 449"/>
                <a:gd name="T35" fmla="*/ 28029 h 523"/>
                <a:gd name="T36" fmla="*/ 114226 w 449"/>
                <a:gd name="T37" fmla="*/ 25952 h 523"/>
                <a:gd name="T38" fmla="*/ 100536 w 449"/>
                <a:gd name="T39" fmla="*/ 18686 h 523"/>
                <a:gd name="T40" fmla="*/ 88129 w 449"/>
                <a:gd name="T41" fmla="*/ 9862 h 523"/>
                <a:gd name="T42" fmla="*/ 80857 w 449"/>
                <a:gd name="T43" fmla="*/ 6229 h 523"/>
                <a:gd name="T44" fmla="*/ 72728 w 449"/>
                <a:gd name="T45" fmla="*/ 3114 h 523"/>
                <a:gd name="T46" fmla="*/ 57327 w 449"/>
                <a:gd name="T47" fmla="*/ 4152 h 523"/>
                <a:gd name="T48" fmla="*/ 50910 w 449"/>
                <a:gd name="T49" fmla="*/ 3114 h 523"/>
                <a:gd name="T50" fmla="*/ 44065 w 449"/>
                <a:gd name="T51" fmla="*/ 0 h 523"/>
                <a:gd name="T52" fmla="*/ 22246 w 449"/>
                <a:gd name="T53" fmla="*/ 0 h 523"/>
                <a:gd name="T54" fmla="*/ 2139 w 449"/>
                <a:gd name="T55" fmla="*/ 0 h 523"/>
                <a:gd name="T56" fmla="*/ 2139 w 449"/>
                <a:gd name="T57" fmla="*/ 9343 h 523"/>
                <a:gd name="T58" fmla="*/ 2139 w 449"/>
                <a:gd name="T59" fmla="*/ 19205 h 523"/>
                <a:gd name="T60" fmla="*/ 6417 w 449"/>
                <a:gd name="T61" fmla="*/ 31143 h 523"/>
                <a:gd name="T62" fmla="*/ 9840 w 449"/>
                <a:gd name="T63" fmla="*/ 47234 h 523"/>
                <a:gd name="T64" fmla="*/ 13262 w 449"/>
                <a:gd name="T65" fmla="*/ 66438 h 523"/>
                <a:gd name="T66" fmla="*/ 16257 w 449"/>
                <a:gd name="T67" fmla="*/ 89277 h 523"/>
                <a:gd name="T68" fmla="*/ 15829 w 449"/>
                <a:gd name="T69" fmla="*/ 106924 h 523"/>
                <a:gd name="T70" fmla="*/ 12407 w 449"/>
                <a:gd name="T71" fmla="*/ 119381 h 523"/>
                <a:gd name="T72" fmla="*/ 2995 w 449"/>
                <a:gd name="T73" fmla="*/ 139624 h 523"/>
                <a:gd name="T74" fmla="*/ 4278 w 449"/>
                <a:gd name="T75" fmla="*/ 166615 h 523"/>
                <a:gd name="T76" fmla="*/ 11979 w 449"/>
                <a:gd name="T77" fmla="*/ 175958 h 523"/>
                <a:gd name="T78" fmla="*/ 35936 w 449"/>
                <a:gd name="T79" fmla="*/ 190491 h 523"/>
                <a:gd name="T80" fmla="*/ 58183 w 449"/>
                <a:gd name="T81" fmla="*/ 205544 h 523"/>
                <a:gd name="T82" fmla="*/ 72728 w 449"/>
                <a:gd name="T83" fmla="*/ 218001 h 523"/>
                <a:gd name="T84" fmla="*/ 80857 w 449"/>
                <a:gd name="T85" fmla="*/ 226306 h 523"/>
                <a:gd name="T86" fmla="*/ 84707 w 449"/>
                <a:gd name="T87" fmla="*/ 234091 h 523"/>
                <a:gd name="T88" fmla="*/ 85990 w 449"/>
                <a:gd name="T89" fmla="*/ 240839 h 523"/>
                <a:gd name="T90" fmla="*/ 89413 w 449"/>
                <a:gd name="T91" fmla="*/ 248625 h 523"/>
                <a:gd name="T92" fmla="*/ 94119 w 449"/>
                <a:gd name="T93" fmla="*/ 255372 h 523"/>
                <a:gd name="T94" fmla="*/ 99680 w 449"/>
                <a:gd name="T95" fmla="*/ 261082 h 523"/>
                <a:gd name="T96" fmla="*/ 105670 w 449"/>
                <a:gd name="T97" fmla="*/ 265753 h 523"/>
                <a:gd name="T98" fmla="*/ 112943 w 449"/>
                <a:gd name="T99" fmla="*/ 269387 h 523"/>
                <a:gd name="T100" fmla="*/ 120215 w 449"/>
                <a:gd name="T101" fmla="*/ 271463 h 523"/>
                <a:gd name="T102" fmla="*/ 130055 w 449"/>
                <a:gd name="T103" fmla="*/ 260563 h 523"/>
                <a:gd name="T104" fmla="*/ 143317 w 449"/>
                <a:gd name="T105" fmla="*/ 239801 h 523"/>
                <a:gd name="T106" fmla="*/ 156152 w 449"/>
                <a:gd name="T107" fmla="*/ 221634 h 523"/>
                <a:gd name="T108" fmla="*/ 168558 w 449"/>
                <a:gd name="T109" fmla="*/ 202429 h 5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32" name="Freeform 467"/>
            <p:cNvSpPr>
              <a:spLocks/>
            </p:cNvSpPr>
            <p:nvPr>
              <p:custDataLst>
                <p:tags r:id="rId303"/>
              </p:custDataLst>
            </p:nvPr>
          </p:nvSpPr>
          <p:spPr bwMode="auto">
            <a:xfrm>
              <a:off x="6516308" y="2703648"/>
              <a:ext cx="149739" cy="135444"/>
            </a:xfrm>
            <a:custGeom>
              <a:avLst/>
              <a:gdLst>
                <a:gd name="T0" fmla="*/ 5395 w 226"/>
                <a:gd name="T1" fmla="*/ 120650 h 246"/>
                <a:gd name="T2" fmla="*/ 16184 w 226"/>
                <a:gd name="T3" fmla="*/ 127000 h 246"/>
                <a:gd name="T4" fmla="*/ 23827 w 226"/>
                <a:gd name="T5" fmla="*/ 129646 h 246"/>
                <a:gd name="T6" fmla="*/ 30570 w 226"/>
                <a:gd name="T7" fmla="*/ 129646 h 246"/>
                <a:gd name="T8" fmla="*/ 38212 w 226"/>
                <a:gd name="T9" fmla="*/ 127529 h 246"/>
                <a:gd name="T10" fmla="*/ 49451 w 226"/>
                <a:gd name="T11" fmla="*/ 120650 h 246"/>
                <a:gd name="T12" fmla="*/ 63388 w 226"/>
                <a:gd name="T13" fmla="*/ 108479 h 246"/>
                <a:gd name="T14" fmla="*/ 72379 w 226"/>
                <a:gd name="T15" fmla="*/ 97367 h 246"/>
                <a:gd name="T16" fmla="*/ 71480 w 226"/>
                <a:gd name="T17" fmla="*/ 91546 h 246"/>
                <a:gd name="T18" fmla="*/ 66984 w 226"/>
                <a:gd name="T19" fmla="*/ 84667 h 246"/>
                <a:gd name="T20" fmla="*/ 64287 w 226"/>
                <a:gd name="T21" fmla="*/ 76729 h 246"/>
                <a:gd name="T22" fmla="*/ 63388 w 226"/>
                <a:gd name="T23" fmla="*/ 68792 h 246"/>
                <a:gd name="T24" fmla="*/ 63388 w 226"/>
                <a:gd name="T25" fmla="*/ 61383 h 246"/>
                <a:gd name="T26" fmla="*/ 65635 w 226"/>
                <a:gd name="T27" fmla="*/ 55562 h 246"/>
                <a:gd name="T28" fmla="*/ 70131 w 226"/>
                <a:gd name="T29" fmla="*/ 49742 h 246"/>
                <a:gd name="T30" fmla="*/ 75526 w 226"/>
                <a:gd name="T31" fmla="*/ 45508 h 246"/>
                <a:gd name="T32" fmla="*/ 91710 w 226"/>
                <a:gd name="T33" fmla="*/ 37571 h 246"/>
                <a:gd name="T34" fmla="*/ 101150 w 226"/>
                <a:gd name="T35" fmla="*/ 25929 h 246"/>
                <a:gd name="T36" fmla="*/ 99352 w 226"/>
                <a:gd name="T37" fmla="*/ 15875 h 246"/>
                <a:gd name="T38" fmla="*/ 96205 w 226"/>
                <a:gd name="T39" fmla="*/ 8996 h 246"/>
                <a:gd name="T40" fmla="*/ 95306 w 226"/>
                <a:gd name="T41" fmla="*/ 3175 h 246"/>
                <a:gd name="T42" fmla="*/ 90811 w 226"/>
                <a:gd name="T43" fmla="*/ 529 h 246"/>
                <a:gd name="T44" fmla="*/ 81370 w 226"/>
                <a:gd name="T45" fmla="*/ 3704 h 246"/>
                <a:gd name="T46" fmla="*/ 69232 w 226"/>
                <a:gd name="T47" fmla="*/ 10583 h 246"/>
                <a:gd name="T48" fmla="*/ 54396 w 226"/>
                <a:gd name="T49" fmla="*/ 20108 h 246"/>
                <a:gd name="T50" fmla="*/ 44956 w 226"/>
                <a:gd name="T51" fmla="*/ 26987 h 246"/>
                <a:gd name="T52" fmla="*/ 39112 w 226"/>
                <a:gd name="T53" fmla="*/ 29104 h 246"/>
                <a:gd name="T54" fmla="*/ 33717 w 226"/>
                <a:gd name="T55" fmla="*/ 28575 h 246"/>
                <a:gd name="T56" fmla="*/ 26524 w 226"/>
                <a:gd name="T57" fmla="*/ 24871 h 246"/>
                <a:gd name="T58" fmla="*/ 16184 w 226"/>
                <a:gd name="T59" fmla="*/ 16404 h 246"/>
                <a:gd name="T60" fmla="*/ 10789 w 226"/>
                <a:gd name="T61" fmla="*/ 20638 h 246"/>
                <a:gd name="T62" fmla="*/ 8092 w 226"/>
                <a:gd name="T63" fmla="*/ 50271 h 246"/>
                <a:gd name="T64" fmla="*/ 4496 w 226"/>
                <a:gd name="T65" fmla="*/ 86254 h 246"/>
                <a:gd name="T66" fmla="*/ 1349 w 226"/>
                <a:gd name="T67" fmla="*/ 112183 h 2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33" name="Freeform 468"/>
            <p:cNvSpPr>
              <a:spLocks/>
            </p:cNvSpPr>
            <p:nvPr>
              <p:custDataLst>
                <p:tags r:id="rId304"/>
              </p:custDataLst>
            </p:nvPr>
          </p:nvSpPr>
          <p:spPr bwMode="auto">
            <a:xfrm>
              <a:off x="6956164" y="2811010"/>
              <a:ext cx="32756" cy="57811"/>
            </a:xfrm>
            <a:custGeom>
              <a:avLst/>
              <a:gdLst>
                <a:gd name="T0" fmla="*/ 10001 w 60"/>
                <a:gd name="T1" fmla="*/ 0 h 81"/>
                <a:gd name="T2" fmla="*/ 10742 w 60"/>
                <a:gd name="T3" fmla="*/ 1372 h 81"/>
                <a:gd name="T4" fmla="*/ 11853 w 60"/>
                <a:gd name="T5" fmla="*/ 2058 h 81"/>
                <a:gd name="T6" fmla="*/ 13335 w 60"/>
                <a:gd name="T7" fmla="*/ 2058 h 81"/>
                <a:gd name="T8" fmla="*/ 14817 w 60"/>
                <a:gd name="T9" fmla="*/ 1372 h 81"/>
                <a:gd name="T10" fmla="*/ 17410 w 60"/>
                <a:gd name="T11" fmla="*/ 686 h 81"/>
                <a:gd name="T12" fmla="*/ 19632 w 60"/>
                <a:gd name="T13" fmla="*/ 0 h 81"/>
                <a:gd name="T14" fmla="*/ 19632 w 60"/>
                <a:gd name="T15" fmla="*/ 17835 h 81"/>
                <a:gd name="T16" fmla="*/ 20003 w 60"/>
                <a:gd name="T17" fmla="*/ 32240 h 81"/>
                <a:gd name="T18" fmla="*/ 20003 w 60"/>
                <a:gd name="T19" fmla="*/ 39099 h 81"/>
                <a:gd name="T20" fmla="*/ 20743 w 60"/>
                <a:gd name="T21" fmla="*/ 44587 h 81"/>
                <a:gd name="T22" fmla="*/ 21484 w 60"/>
                <a:gd name="T23" fmla="*/ 50074 h 81"/>
                <a:gd name="T24" fmla="*/ 22225 w 60"/>
                <a:gd name="T25" fmla="*/ 55562 h 81"/>
                <a:gd name="T26" fmla="*/ 7408 w 60"/>
                <a:gd name="T27" fmla="*/ 55562 h 81"/>
                <a:gd name="T28" fmla="*/ 5186 w 60"/>
                <a:gd name="T29" fmla="*/ 54876 h 81"/>
                <a:gd name="T30" fmla="*/ 2593 w 60"/>
                <a:gd name="T31" fmla="*/ 52818 h 81"/>
                <a:gd name="T32" fmla="*/ 1852 w 60"/>
                <a:gd name="T33" fmla="*/ 50760 h 81"/>
                <a:gd name="T34" fmla="*/ 741 w 60"/>
                <a:gd name="T35" fmla="*/ 49388 h 81"/>
                <a:gd name="T36" fmla="*/ 370 w 60"/>
                <a:gd name="T37" fmla="*/ 48017 h 81"/>
                <a:gd name="T38" fmla="*/ 0 w 60"/>
                <a:gd name="T39" fmla="*/ 46645 h 81"/>
                <a:gd name="T40" fmla="*/ 2593 w 60"/>
                <a:gd name="T41" fmla="*/ 8231 h 81"/>
                <a:gd name="T42" fmla="*/ 7408 w 60"/>
                <a:gd name="T43" fmla="*/ 4116 h 81"/>
                <a:gd name="T44" fmla="*/ 12594 w 60"/>
                <a:gd name="T45" fmla="*/ 0 h 81"/>
                <a:gd name="T46" fmla="*/ 10001 w 60"/>
                <a:gd name="T47" fmla="*/ 0 h 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34" name="Freeform 469"/>
            <p:cNvSpPr>
              <a:spLocks/>
            </p:cNvSpPr>
            <p:nvPr>
              <p:custDataLst>
                <p:tags r:id="rId305"/>
              </p:custDataLst>
            </p:nvPr>
          </p:nvSpPr>
          <p:spPr bwMode="auto">
            <a:xfrm>
              <a:off x="5905650" y="1910811"/>
              <a:ext cx="238648" cy="69375"/>
            </a:xfrm>
            <a:custGeom>
              <a:avLst/>
              <a:gdLst>
                <a:gd name="T0" fmla="*/ 109409 w 370"/>
                <a:gd name="T1" fmla="*/ 60473 h 129"/>
                <a:gd name="T2" fmla="*/ 112910 w 370"/>
                <a:gd name="T3" fmla="*/ 61506 h 129"/>
                <a:gd name="T4" fmla="*/ 121225 w 370"/>
                <a:gd name="T5" fmla="*/ 63574 h 129"/>
                <a:gd name="T6" fmla="*/ 129102 w 370"/>
                <a:gd name="T7" fmla="*/ 65641 h 129"/>
                <a:gd name="T8" fmla="*/ 132603 w 370"/>
                <a:gd name="T9" fmla="*/ 66675 h 129"/>
                <a:gd name="T10" fmla="*/ 161925 w 370"/>
                <a:gd name="T11" fmla="*/ 50135 h 129"/>
                <a:gd name="T12" fmla="*/ 156673 w 370"/>
                <a:gd name="T13" fmla="*/ 38765 h 129"/>
                <a:gd name="T14" fmla="*/ 150984 w 370"/>
                <a:gd name="T15" fmla="*/ 24809 h 129"/>
                <a:gd name="T16" fmla="*/ 146608 w 370"/>
                <a:gd name="T17" fmla="*/ 13955 h 129"/>
                <a:gd name="T18" fmla="*/ 144420 w 370"/>
                <a:gd name="T19" fmla="*/ 9303 h 129"/>
                <a:gd name="T20" fmla="*/ 131291 w 370"/>
                <a:gd name="T21" fmla="*/ 7753 h 129"/>
                <a:gd name="T22" fmla="*/ 112472 w 370"/>
                <a:gd name="T23" fmla="*/ 4652 h 129"/>
                <a:gd name="T24" fmla="*/ 93654 w 370"/>
                <a:gd name="T25" fmla="*/ 1034 h 129"/>
                <a:gd name="T26" fmla="*/ 80087 w 370"/>
                <a:gd name="T27" fmla="*/ 0 h 129"/>
                <a:gd name="T28" fmla="*/ 78337 w 370"/>
                <a:gd name="T29" fmla="*/ 0 h 129"/>
                <a:gd name="T30" fmla="*/ 77024 w 370"/>
                <a:gd name="T31" fmla="*/ 517 h 129"/>
                <a:gd name="T32" fmla="*/ 75273 w 370"/>
                <a:gd name="T33" fmla="*/ 1034 h 129"/>
                <a:gd name="T34" fmla="*/ 74398 w 370"/>
                <a:gd name="T35" fmla="*/ 1551 h 129"/>
                <a:gd name="T36" fmla="*/ 70897 w 370"/>
                <a:gd name="T37" fmla="*/ 3618 h 129"/>
                <a:gd name="T38" fmla="*/ 65645 w 370"/>
                <a:gd name="T39" fmla="*/ 6202 h 129"/>
                <a:gd name="T40" fmla="*/ 64332 w 370"/>
                <a:gd name="T41" fmla="*/ 10854 h 129"/>
                <a:gd name="T42" fmla="*/ 61269 w 370"/>
                <a:gd name="T43" fmla="*/ 18090 h 129"/>
                <a:gd name="T44" fmla="*/ 58643 w 370"/>
                <a:gd name="T45" fmla="*/ 24809 h 129"/>
                <a:gd name="T46" fmla="*/ 57330 w 370"/>
                <a:gd name="T47" fmla="*/ 28427 h 129"/>
                <a:gd name="T48" fmla="*/ 53391 w 370"/>
                <a:gd name="T49" fmla="*/ 27910 h 129"/>
                <a:gd name="T50" fmla="*/ 48578 w 370"/>
                <a:gd name="T51" fmla="*/ 25326 h 129"/>
                <a:gd name="T52" fmla="*/ 42888 w 370"/>
                <a:gd name="T53" fmla="*/ 22742 h 129"/>
                <a:gd name="T54" fmla="*/ 36761 w 370"/>
                <a:gd name="T55" fmla="*/ 19641 h 129"/>
                <a:gd name="T56" fmla="*/ 26258 w 370"/>
                <a:gd name="T57" fmla="*/ 13438 h 129"/>
                <a:gd name="T58" fmla="*/ 19256 w 370"/>
                <a:gd name="T59" fmla="*/ 9303 h 129"/>
                <a:gd name="T60" fmla="*/ 14004 w 370"/>
                <a:gd name="T61" fmla="*/ 12922 h 129"/>
                <a:gd name="T62" fmla="*/ 9190 w 370"/>
                <a:gd name="T63" fmla="*/ 17056 h 129"/>
                <a:gd name="T64" fmla="*/ 7002 w 370"/>
                <a:gd name="T65" fmla="*/ 19124 h 129"/>
                <a:gd name="T66" fmla="*/ 5252 w 370"/>
                <a:gd name="T67" fmla="*/ 21191 h 129"/>
                <a:gd name="T68" fmla="*/ 3939 w 370"/>
                <a:gd name="T69" fmla="*/ 23776 h 129"/>
                <a:gd name="T70" fmla="*/ 2188 w 370"/>
                <a:gd name="T71" fmla="*/ 26877 h 129"/>
                <a:gd name="T72" fmla="*/ 1313 w 370"/>
                <a:gd name="T73" fmla="*/ 29461 h 129"/>
                <a:gd name="T74" fmla="*/ 438 w 370"/>
                <a:gd name="T75" fmla="*/ 32562 h 129"/>
                <a:gd name="T76" fmla="*/ 0 w 370"/>
                <a:gd name="T77" fmla="*/ 35663 h 129"/>
                <a:gd name="T78" fmla="*/ 0 w 370"/>
                <a:gd name="T79" fmla="*/ 38765 h 129"/>
                <a:gd name="T80" fmla="*/ 438 w 370"/>
                <a:gd name="T81" fmla="*/ 42383 h 129"/>
                <a:gd name="T82" fmla="*/ 1313 w 370"/>
                <a:gd name="T83" fmla="*/ 45484 h 129"/>
                <a:gd name="T84" fmla="*/ 2626 w 370"/>
                <a:gd name="T85" fmla="*/ 49619 h 129"/>
                <a:gd name="T86" fmla="*/ 4814 w 370"/>
                <a:gd name="T87" fmla="*/ 53237 h 129"/>
                <a:gd name="T88" fmla="*/ 8753 w 370"/>
                <a:gd name="T89" fmla="*/ 52203 h 129"/>
                <a:gd name="T90" fmla="*/ 14442 w 370"/>
                <a:gd name="T91" fmla="*/ 51169 h 129"/>
                <a:gd name="T92" fmla="*/ 21882 w 370"/>
                <a:gd name="T93" fmla="*/ 50135 h 129"/>
                <a:gd name="T94" fmla="*/ 30197 w 370"/>
                <a:gd name="T95" fmla="*/ 49102 h 129"/>
                <a:gd name="T96" fmla="*/ 44639 w 370"/>
                <a:gd name="T97" fmla="*/ 47551 h 129"/>
                <a:gd name="T98" fmla="*/ 51203 w 370"/>
                <a:gd name="T99" fmla="*/ 47034 h 129"/>
                <a:gd name="T100" fmla="*/ 59956 w 370"/>
                <a:gd name="T101" fmla="*/ 47551 h 129"/>
                <a:gd name="T102" fmla="*/ 66521 w 370"/>
                <a:gd name="T103" fmla="*/ 48585 h 129"/>
                <a:gd name="T104" fmla="*/ 72647 w 370"/>
                <a:gd name="T105" fmla="*/ 50135 h 129"/>
                <a:gd name="T106" fmla="*/ 77461 w 370"/>
                <a:gd name="T107" fmla="*/ 51686 h 129"/>
                <a:gd name="T108" fmla="*/ 82713 w 370"/>
                <a:gd name="T109" fmla="*/ 53753 h 129"/>
                <a:gd name="T110" fmla="*/ 87965 w 370"/>
                <a:gd name="T111" fmla="*/ 55821 h 129"/>
                <a:gd name="T112" fmla="*/ 94967 w 370"/>
                <a:gd name="T113" fmla="*/ 56855 h 129"/>
                <a:gd name="T114" fmla="*/ 103720 w 370"/>
                <a:gd name="T115" fmla="*/ 57372 h 129"/>
                <a:gd name="T116" fmla="*/ 103720 w 370"/>
                <a:gd name="T117" fmla="*/ 60473 h 129"/>
                <a:gd name="T118" fmla="*/ 109409 w 370"/>
                <a:gd name="T119" fmla="*/ 60473 h 1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35" name="Freeform 470"/>
            <p:cNvSpPr>
              <a:spLocks/>
            </p:cNvSpPr>
            <p:nvPr>
              <p:custDataLst>
                <p:tags r:id="rId306"/>
              </p:custDataLst>
            </p:nvPr>
          </p:nvSpPr>
          <p:spPr bwMode="auto">
            <a:xfrm>
              <a:off x="6511626" y="2660707"/>
              <a:ext cx="44453" cy="59463"/>
            </a:xfrm>
            <a:custGeom>
              <a:avLst/>
              <a:gdLst>
                <a:gd name="T0" fmla="*/ 10180 w 80"/>
                <a:gd name="T1" fmla="*/ 608 h 94"/>
                <a:gd name="T2" fmla="*/ 12819 w 80"/>
                <a:gd name="T3" fmla="*/ 0 h 94"/>
                <a:gd name="T4" fmla="*/ 15458 w 80"/>
                <a:gd name="T5" fmla="*/ 0 h 94"/>
                <a:gd name="T6" fmla="*/ 17720 w 80"/>
                <a:gd name="T7" fmla="*/ 1216 h 94"/>
                <a:gd name="T8" fmla="*/ 20359 w 80"/>
                <a:gd name="T9" fmla="*/ 2432 h 94"/>
                <a:gd name="T10" fmla="*/ 22622 w 80"/>
                <a:gd name="T11" fmla="*/ 3648 h 94"/>
                <a:gd name="T12" fmla="*/ 24884 w 80"/>
                <a:gd name="T13" fmla="*/ 4864 h 94"/>
                <a:gd name="T14" fmla="*/ 27523 w 80"/>
                <a:gd name="T15" fmla="*/ 4864 h 94"/>
                <a:gd name="T16" fmla="*/ 30162 w 80"/>
                <a:gd name="T17" fmla="*/ 4256 h 94"/>
                <a:gd name="T18" fmla="*/ 30162 w 80"/>
                <a:gd name="T19" fmla="*/ 23103 h 94"/>
                <a:gd name="T20" fmla="*/ 28277 w 80"/>
                <a:gd name="T21" fmla="*/ 26751 h 94"/>
                <a:gd name="T22" fmla="*/ 26015 w 80"/>
                <a:gd name="T23" fmla="*/ 31007 h 94"/>
                <a:gd name="T24" fmla="*/ 24130 w 80"/>
                <a:gd name="T25" fmla="*/ 35871 h 94"/>
                <a:gd name="T26" fmla="*/ 21867 w 80"/>
                <a:gd name="T27" fmla="*/ 41343 h 94"/>
                <a:gd name="T28" fmla="*/ 19228 w 80"/>
                <a:gd name="T29" fmla="*/ 51070 h 94"/>
                <a:gd name="T30" fmla="*/ 17720 w 80"/>
                <a:gd name="T31" fmla="*/ 57150 h 94"/>
                <a:gd name="T32" fmla="*/ 16212 w 80"/>
                <a:gd name="T33" fmla="*/ 56542 h 94"/>
                <a:gd name="T34" fmla="*/ 15081 w 80"/>
                <a:gd name="T35" fmla="*/ 55934 h 94"/>
                <a:gd name="T36" fmla="*/ 13950 w 80"/>
                <a:gd name="T37" fmla="*/ 55326 h 94"/>
                <a:gd name="T38" fmla="*/ 12819 w 80"/>
                <a:gd name="T39" fmla="*/ 54110 h 94"/>
                <a:gd name="T40" fmla="*/ 10934 w 80"/>
                <a:gd name="T41" fmla="*/ 51070 h 94"/>
                <a:gd name="T42" fmla="*/ 8672 w 80"/>
                <a:gd name="T43" fmla="*/ 47422 h 94"/>
                <a:gd name="T44" fmla="*/ 7163 w 80"/>
                <a:gd name="T45" fmla="*/ 43774 h 94"/>
                <a:gd name="T46" fmla="*/ 4901 w 80"/>
                <a:gd name="T47" fmla="*/ 39519 h 94"/>
                <a:gd name="T48" fmla="*/ 2639 w 80"/>
                <a:gd name="T49" fmla="*/ 36479 h 94"/>
                <a:gd name="T50" fmla="*/ 0 w 80"/>
                <a:gd name="T51" fmla="*/ 34047 h 94"/>
                <a:gd name="T52" fmla="*/ 3016 w 80"/>
                <a:gd name="T53" fmla="*/ 24927 h 94"/>
                <a:gd name="T54" fmla="*/ 4901 w 80"/>
                <a:gd name="T55" fmla="*/ 17631 h 94"/>
                <a:gd name="T56" fmla="*/ 7163 w 80"/>
                <a:gd name="T57" fmla="*/ 10336 h 94"/>
                <a:gd name="T58" fmla="*/ 10180 w 80"/>
                <a:gd name="T59" fmla="*/ 608 h 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36" name="Freeform 471"/>
            <p:cNvSpPr>
              <a:spLocks/>
            </p:cNvSpPr>
            <p:nvPr>
              <p:custDataLst>
                <p:tags r:id="rId307"/>
              </p:custDataLst>
            </p:nvPr>
          </p:nvSpPr>
          <p:spPr bwMode="auto">
            <a:xfrm>
              <a:off x="6240226" y="4753467"/>
              <a:ext cx="91247" cy="59463"/>
            </a:xfrm>
            <a:custGeom>
              <a:avLst/>
              <a:gdLst>
                <a:gd name="T0" fmla="*/ 1376 w 135"/>
                <a:gd name="T1" fmla="*/ 32074 h 98"/>
                <a:gd name="T2" fmla="*/ 5045 w 135"/>
                <a:gd name="T3" fmla="*/ 31491 h 98"/>
                <a:gd name="T4" fmla="*/ 8255 w 135"/>
                <a:gd name="T5" fmla="*/ 30908 h 98"/>
                <a:gd name="T6" fmla="*/ 11007 w 135"/>
                <a:gd name="T7" fmla="*/ 29158 h 98"/>
                <a:gd name="T8" fmla="*/ 14217 w 135"/>
                <a:gd name="T9" fmla="*/ 27409 h 98"/>
                <a:gd name="T10" fmla="*/ 19262 w 135"/>
                <a:gd name="T11" fmla="*/ 22160 h 98"/>
                <a:gd name="T12" fmla="*/ 23848 w 135"/>
                <a:gd name="T13" fmla="*/ 16329 h 98"/>
                <a:gd name="T14" fmla="*/ 27975 w 135"/>
                <a:gd name="T15" fmla="*/ 10497 h 98"/>
                <a:gd name="T16" fmla="*/ 32561 w 135"/>
                <a:gd name="T17" fmla="*/ 4665 h 98"/>
                <a:gd name="T18" fmla="*/ 34854 w 135"/>
                <a:gd name="T19" fmla="*/ 2916 h 98"/>
                <a:gd name="T20" fmla="*/ 37606 w 135"/>
                <a:gd name="T21" fmla="*/ 1166 h 98"/>
                <a:gd name="T22" fmla="*/ 40357 w 135"/>
                <a:gd name="T23" fmla="*/ 0 h 98"/>
                <a:gd name="T24" fmla="*/ 44026 w 135"/>
                <a:gd name="T25" fmla="*/ 0 h 98"/>
                <a:gd name="T26" fmla="*/ 46778 w 135"/>
                <a:gd name="T27" fmla="*/ 0 h 98"/>
                <a:gd name="T28" fmla="*/ 50447 w 135"/>
                <a:gd name="T29" fmla="*/ 1749 h 98"/>
                <a:gd name="T30" fmla="*/ 53657 w 135"/>
                <a:gd name="T31" fmla="*/ 3499 h 98"/>
                <a:gd name="T32" fmla="*/ 56409 w 135"/>
                <a:gd name="T33" fmla="*/ 6415 h 98"/>
                <a:gd name="T34" fmla="*/ 58702 w 135"/>
                <a:gd name="T35" fmla="*/ 9331 h 98"/>
                <a:gd name="T36" fmla="*/ 60536 w 135"/>
                <a:gd name="T37" fmla="*/ 13996 h 98"/>
                <a:gd name="T38" fmla="*/ 61453 w 135"/>
                <a:gd name="T39" fmla="*/ 17495 h 98"/>
                <a:gd name="T40" fmla="*/ 61912 w 135"/>
                <a:gd name="T41" fmla="*/ 21577 h 98"/>
                <a:gd name="T42" fmla="*/ 61453 w 135"/>
                <a:gd name="T43" fmla="*/ 23327 h 98"/>
                <a:gd name="T44" fmla="*/ 60536 w 135"/>
                <a:gd name="T45" fmla="*/ 25076 h 98"/>
                <a:gd name="T46" fmla="*/ 59160 w 135"/>
                <a:gd name="T47" fmla="*/ 27409 h 98"/>
                <a:gd name="T48" fmla="*/ 56867 w 135"/>
                <a:gd name="T49" fmla="*/ 29741 h 98"/>
                <a:gd name="T50" fmla="*/ 51823 w 135"/>
                <a:gd name="T51" fmla="*/ 35573 h 98"/>
                <a:gd name="T52" fmla="*/ 45861 w 135"/>
                <a:gd name="T53" fmla="*/ 41988 h 98"/>
                <a:gd name="T54" fmla="*/ 39899 w 135"/>
                <a:gd name="T55" fmla="*/ 47819 h 98"/>
                <a:gd name="T56" fmla="*/ 33937 w 135"/>
                <a:gd name="T57" fmla="*/ 53068 h 98"/>
                <a:gd name="T58" fmla="*/ 28892 w 135"/>
                <a:gd name="T59" fmla="*/ 55984 h 98"/>
                <a:gd name="T60" fmla="*/ 25223 w 135"/>
                <a:gd name="T61" fmla="*/ 57150 h 98"/>
                <a:gd name="T62" fmla="*/ 23389 w 135"/>
                <a:gd name="T63" fmla="*/ 56567 h 98"/>
                <a:gd name="T64" fmla="*/ 19720 w 135"/>
                <a:gd name="T65" fmla="*/ 53651 h 98"/>
                <a:gd name="T66" fmla="*/ 14675 w 135"/>
                <a:gd name="T67" fmla="*/ 49569 h 98"/>
                <a:gd name="T68" fmla="*/ 9631 w 135"/>
                <a:gd name="T69" fmla="*/ 44904 h 98"/>
                <a:gd name="T70" fmla="*/ 5045 w 135"/>
                <a:gd name="T71" fmla="*/ 39655 h 98"/>
                <a:gd name="T72" fmla="*/ 2293 w 135"/>
                <a:gd name="T73" fmla="*/ 36156 h 98"/>
                <a:gd name="T74" fmla="*/ 459 w 135"/>
                <a:gd name="T75" fmla="*/ 34407 h 98"/>
                <a:gd name="T76" fmla="*/ 0 w 135"/>
                <a:gd name="T77" fmla="*/ 33240 h 98"/>
                <a:gd name="T78" fmla="*/ 0 w 135"/>
                <a:gd name="T79" fmla="*/ 32657 h 98"/>
                <a:gd name="T80" fmla="*/ 1376 w 135"/>
                <a:gd name="T81" fmla="*/ 32074 h 9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37" name="Freeform 472"/>
            <p:cNvSpPr>
              <a:spLocks/>
            </p:cNvSpPr>
            <p:nvPr>
              <p:custDataLst>
                <p:tags r:id="rId308"/>
              </p:custDataLst>
            </p:nvPr>
          </p:nvSpPr>
          <p:spPr bwMode="auto">
            <a:xfrm>
              <a:off x="5903318" y="1960365"/>
              <a:ext cx="194192" cy="87543"/>
            </a:xfrm>
            <a:custGeom>
              <a:avLst/>
              <a:gdLst>
                <a:gd name="T0" fmla="*/ 81084 w 312"/>
                <a:gd name="T1" fmla="*/ 84138 h 155"/>
                <a:gd name="T2" fmla="*/ 81929 w 312"/>
                <a:gd name="T3" fmla="*/ 81967 h 155"/>
                <a:gd name="T4" fmla="*/ 83196 w 312"/>
                <a:gd name="T5" fmla="*/ 80338 h 155"/>
                <a:gd name="T6" fmla="*/ 84463 w 312"/>
                <a:gd name="T7" fmla="*/ 78710 h 155"/>
                <a:gd name="T8" fmla="*/ 85730 w 312"/>
                <a:gd name="T9" fmla="*/ 77081 h 155"/>
                <a:gd name="T10" fmla="*/ 89108 w 312"/>
                <a:gd name="T11" fmla="*/ 74367 h 155"/>
                <a:gd name="T12" fmla="*/ 92909 w 312"/>
                <a:gd name="T13" fmla="*/ 71653 h 155"/>
                <a:gd name="T14" fmla="*/ 100511 w 312"/>
                <a:gd name="T15" fmla="*/ 66768 h 155"/>
                <a:gd name="T16" fmla="*/ 106845 w 312"/>
                <a:gd name="T17" fmla="*/ 63511 h 155"/>
                <a:gd name="T18" fmla="*/ 107690 w 312"/>
                <a:gd name="T19" fmla="*/ 59168 h 155"/>
                <a:gd name="T20" fmla="*/ 109802 w 312"/>
                <a:gd name="T21" fmla="*/ 52654 h 155"/>
                <a:gd name="T22" fmla="*/ 111491 w 312"/>
                <a:gd name="T23" fmla="*/ 49397 h 155"/>
                <a:gd name="T24" fmla="*/ 112758 w 312"/>
                <a:gd name="T25" fmla="*/ 46683 h 155"/>
                <a:gd name="T26" fmla="*/ 113602 w 312"/>
                <a:gd name="T27" fmla="*/ 44512 h 155"/>
                <a:gd name="T28" fmla="*/ 114869 w 312"/>
                <a:gd name="T29" fmla="*/ 43969 h 155"/>
                <a:gd name="T30" fmla="*/ 131762 w 312"/>
                <a:gd name="T31" fmla="*/ 23884 h 155"/>
                <a:gd name="T32" fmla="*/ 131762 w 312"/>
                <a:gd name="T33" fmla="*/ 21170 h 155"/>
                <a:gd name="T34" fmla="*/ 130917 w 312"/>
                <a:gd name="T35" fmla="*/ 18999 h 155"/>
                <a:gd name="T36" fmla="*/ 129228 w 312"/>
                <a:gd name="T37" fmla="*/ 17370 h 155"/>
                <a:gd name="T38" fmla="*/ 127539 w 312"/>
                <a:gd name="T39" fmla="*/ 16285 h 155"/>
                <a:gd name="T40" fmla="*/ 122893 w 312"/>
                <a:gd name="T41" fmla="*/ 15199 h 155"/>
                <a:gd name="T42" fmla="*/ 118248 w 312"/>
                <a:gd name="T43" fmla="*/ 14656 h 155"/>
                <a:gd name="T44" fmla="*/ 113180 w 312"/>
                <a:gd name="T45" fmla="*/ 14656 h 155"/>
                <a:gd name="T46" fmla="*/ 109379 w 312"/>
                <a:gd name="T47" fmla="*/ 14656 h 155"/>
                <a:gd name="T48" fmla="*/ 108112 w 312"/>
                <a:gd name="T49" fmla="*/ 14113 h 155"/>
                <a:gd name="T50" fmla="*/ 106845 w 312"/>
                <a:gd name="T51" fmla="*/ 13571 h 155"/>
                <a:gd name="T52" fmla="*/ 106423 w 312"/>
                <a:gd name="T53" fmla="*/ 12485 h 155"/>
                <a:gd name="T54" fmla="*/ 106845 w 312"/>
                <a:gd name="T55" fmla="*/ 10857 h 155"/>
                <a:gd name="T56" fmla="*/ 97977 w 312"/>
                <a:gd name="T57" fmla="*/ 10314 h 155"/>
                <a:gd name="T58" fmla="*/ 91220 w 312"/>
                <a:gd name="T59" fmla="*/ 9228 h 155"/>
                <a:gd name="T60" fmla="*/ 85307 w 312"/>
                <a:gd name="T61" fmla="*/ 7057 h 155"/>
                <a:gd name="T62" fmla="*/ 79817 w 312"/>
                <a:gd name="T63" fmla="*/ 4885 h 155"/>
                <a:gd name="T64" fmla="*/ 74750 w 312"/>
                <a:gd name="T65" fmla="*/ 3257 h 155"/>
                <a:gd name="T66" fmla="*/ 68837 w 312"/>
                <a:gd name="T67" fmla="*/ 1628 h 155"/>
                <a:gd name="T68" fmla="*/ 61658 w 312"/>
                <a:gd name="T69" fmla="*/ 543 h 155"/>
                <a:gd name="T70" fmla="*/ 53212 w 312"/>
                <a:gd name="T71" fmla="*/ 0 h 155"/>
                <a:gd name="T72" fmla="*/ 46455 w 312"/>
                <a:gd name="T73" fmla="*/ 543 h 155"/>
                <a:gd name="T74" fmla="*/ 31251 w 312"/>
                <a:gd name="T75" fmla="*/ 2171 h 155"/>
                <a:gd name="T76" fmla="*/ 22383 w 312"/>
                <a:gd name="T77" fmla="*/ 3257 h 155"/>
                <a:gd name="T78" fmla="*/ 14359 w 312"/>
                <a:gd name="T79" fmla="*/ 4343 h 155"/>
                <a:gd name="T80" fmla="*/ 7602 w 312"/>
                <a:gd name="T81" fmla="*/ 5428 h 155"/>
                <a:gd name="T82" fmla="*/ 2956 w 312"/>
                <a:gd name="T83" fmla="*/ 6514 h 155"/>
                <a:gd name="T84" fmla="*/ 3801 w 312"/>
                <a:gd name="T85" fmla="*/ 9228 h 155"/>
                <a:gd name="T86" fmla="*/ 4645 w 312"/>
                <a:gd name="T87" fmla="*/ 10314 h 155"/>
                <a:gd name="T88" fmla="*/ 5490 w 312"/>
                <a:gd name="T89" fmla="*/ 10314 h 155"/>
                <a:gd name="T90" fmla="*/ 6335 w 312"/>
                <a:gd name="T91" fmla="*/ 10857 h 155"/>
                <a:gd name="T92" fmla="*/ 7602 w 312"/>
                <a:gd name="T93" fmla="*/ 10857 h 155"/>
                <a:gd name="T94" fmla="*/ 8024 w 312"/>
                <a:gd name="T95" fmla="*/ 10857 h 155"/>
                <a:gd name="T96" fmla="*/ 8446 w 312"/>
                <a:gd name="T97" fmla="*/ 11942 h 155"/>
                <a:gd name="T98" fmla="*/ 8446 w 312"/>
                <a:gd name="T99" fmla="*/ 14113 h 155"/>
                <a:gd name="T100" fmla="*/ 8446 w 312"/>
                <a:gd name="T101" fmla="*/ 16285 h 155"/>
                <a:gd name="T102" fmla="*/ 8024 w 312"/>
                <a:gd name="T103" fmla="*/ 18999 h 155"/>
                <a:gd name="T104" fmla="*/ 7602 w 312"/>
                <a:gd name="T105" fmla="*/ 21170 h 155"/>
                <a:gd name="T106" fmla="*/ 6335 w 312"/>
                <a:gd name="T107" fmla="*/ 22799 h 155"/>
                <a:gd name="T108" fmla="*/ 5068 w 312"/>
                <a:gd name="T109" fmla="*/ 24427 h 155"/>
                <a:gd name="T110" fmla="*/ 3801 w 312"/>
                <a:gd name="T111" fmla="*/ 26056 h 155"/>
                <a:gd name="T112" fmla="*/ 1689 w 312"/>
                <a:gd name="T113" fmla="*/ 26598 h 155"/>
                <a:gd name="T114" fmla="*/ 0 w 312"/>
                <a:gd name="T115" fmla="*/ 27141 h 155"/>
                <a:gd name="T116" fmla="*/ 31251 w 312"/>
                <a:gd name="T117" fmla="*/ 36912 h 155"/>
                <a:gd name="T118" fmla="*/ 36741 w 312"/>
                <a:gd name="T119" fmla="*/ 60254 h 155"/>
                <a:gd name="T120" fmla="*/ 70104 w 312"/>
                <a:gd name="T121" fmla="*/ 66768 h 155"/>
                <a:gd name="T122" fmla="*/ 81084 w 312"/>
                <a:gd name="T123" fmla="*/ 84138 h 1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38" name="Freeform 473"/>
            <p:cNvSpPr>
              <a:spLocks/>
            </p:cNvSpPr>
            <p:nvPr>
              <p:custDataLst>
                <p:tags r:id="rId309"/>
              </p:custDataLst>
            </p:nvPr>
          </p:nvSpPr>
          <p:spPr bwMode="auto">
            <a:xfrm>
              <a:off x="5470471" y="2153616"/>
              <a:ext cx="28075" cy="62766"/>
            </a:xfrm>
            <a:custGeom>
              <a:avLst/>
              <a:gdLst>
                <a:gd name="T0" fmla="*/ 0 w 46"/>
                <a:gd name="T1" fmla="*/ 30163 h 50"/>
                <a:gd name="T2" fmla="*/ 828 w 46"/>
                <a:gd name="T3" fmla="*/ 21717 h 50"/>
                <a:gd name="T4" fmla="*/ 414 w 46"/>
                <a:gd name="T5" fmla="*/ 16891 h 50"/>
                <a:gd name="T6" fmla="*/ 828 w 46"/>
                <a:gd name="T7" fmla="*/ 15685 h 50"/>
                <a:gd name="T8" fmla="*/ 1242 w 46"/>
                <a:gd name="T9" fmla="*/ 15685 h 50"/>
                <a:gd name="T10" fmla="*/ 2485 w 46"/>
                <a:gd name="T11" fmla="*/ 14478 h 50"/>
                <a:gd name="T12" fmla="*/ 5384 w 46"/>
                <a:gd name="T13" fmla="*/ 14478 h 50"/>
                <a:gd name="T14" fmla="*/ 19050 w 46"/>
                <a:gd name="T15" fmla="*/ 0 h 50"/>
                <a:gd name="T16" fmla="*/ 19050 w 46"/>
                <a:gd name="T17" fmla="*/ 60325 h 50"/>
                <a:gd name="T18" fmla="*/ 16565 w 46"/>
                <a:gd name="T19" fmla="*/ 59119 h 50"/>
                <a:gd name="T20" fmla="*/ 13666 w 46"/>
                <a:gd name="T21" fmla="*/ 54293 h 50"/>
                <a:gd name="T22" fmla="*/ 10353 w 46"/>
                <a:gd name="T23" fmla="*/ 49467 h 50"/>
                <a:gd name="T24" fmla="*/ 7040 w 46"/>
                <a:gd name="T25" fmla="*/ 44641 h 50"/>
                <a:gd name="T26" fmla="*/ 2071 w 46"/>
                <a:gd name="T27" fmla="*/ 33782 h 50"/>
                <a:gd name="T28" fmla="*/ 0 w 46"/>
                <a:gd name="T29" fmla="*/ 30163 h 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39" name="Freeform 474"/>
            <p:cNvSpPr>
              <a:spLocks/>
            </p:cNvSpPr>
            <p:nvPr>
              <p:custDataLst>
                <p:tags r:id="rId310"/>
              </p:custDataLst>
            </p:nvPr>
          </p:nvSpPr>
          <p:spPr bwMode="auto">
            <a:xfrm>
              <a:off x="6497593" y="4114236"/>
              <a:ext cx="102945" cy="251066"/>
            </a:xfrm>
            <a:custGeom>
              <a:avLst/>
              <a:gdLst>
                <a:gd name="T0" fmla="*/ 4208 w 166"/>
                <a:gd name="T1" fmla="*/ 149225 h 456"/>
                <a:gd name="T2" fmla="*/ 7995 w 166"/>
                <a:gd name="T3" fmla="*/ 153458 h 456"/>
                <a:gd name="T4" fmla="*/ 15569 w 166"/>
                <a:gd name="T5" fmla="*/ 158750 h 456"/>
                <a:gd name="T6" fmla="*/ 24405 w 166"/>
                <a:gd name="T7" fmla="*/ 161925 h 456"/>
                <a:gd name="T8" fmla="*/ 29455 w 166"/>
                <a:gd name="T9" fmla="*/ 165100 h 456"/>
                <a:gd name="T10" fmla="*/ 33663 w 166"/>
                <a:gd name="T11" fmla="*/ 169333 h 456"/>
                <a:gd name="T12" fmla="*/ 36187 w 166"/>
                <a:gd name="T13" fmla="*/ 175154 h 456"/>
                <a:gd name="T14" fmla="*/ 36187 w 166"/>
                <a:gd name="T15" fmla="*/ 183621 h 456"/>
                <a:gd name="T16" fmla="*/ 32821 w 166"/>
                <a:gd name="T17" fmla="*/ 192088 h 456"/>
                <a:gd name="T18" fmla="*/ 28613 w 166"/>
                <a:gd name="T19" fmla="*/ 198438 h 456"/>
                <a:gd name="T20" fmla="*/ 26089 w 166"/>
                <a:gd name="T21" fmla="*/ 205317 h 456"/>
                <a:gd name="T22" fmla="*/ 25247 w 166"/>
                <a:gd name="T23" fmla="*/ 211667 h 456"/>
                <a:gd name="T24" fmla="*/ 26930 w 166"/>
                <a:gd name="T25" fmla="*/ 217487 h 456"/>
                <a:gd name="T26" fmla="*/ 31980 w 166"/>
                <a:gd name="T27" fmla="*/ 224367 h 456"/>
                <a:gd name="T28" fmla="*/ 43761 w 166"/>
                <a:gd name="T29" fmla="*/ 235479 h 456"/>
                <a:gd name="T30" fmla="*/ 50494 w 166"/>
                <a:gd name="T31" fmla="*/ 234421 h 456"/>
                <a:gd name="T32" fmla="*/ 50494 w 166"/>
                <a:gd name="T33" fmla="*/ 223837 h 456"/>
                <a:gd name="T34" fmla="*/ 55123 w 166"/>
                <a:gd name="T35" fmla="*/ 218546 h 456"/>
                <a:gd name="T36" fmla="*/ 61014 w 166"/>
                <a:gd name="T37" fmla="*/ 215371 h 456"/>
                <a:gd name="T38" fmla="*/ 64380 w 166"/>
                <a:gd name="T39" fmla="*/ 212725 h 456"/>
                <a:gd name="T40" fmla="*/ 67325 w 166"/>
                <a:gd name="T41" fmla="*/ 207962 h 456"/>
                <a:gd name="T42" fmla="*/ 69850 w 166"/>
                <a:gd name="T43" fmla="*/ 198438 h 456"/>
                <a:gd name="T44" fmla="*/ 69429 w 166"/>
                <a:gd name="T45" fmla="*/ 185208 h 456"/>
                <a:gd name="T46" fmla="*/ 66484 w 166"/>
                <a:gd name="T47" fmla="*/ 173567 h 456"/>
                <a:gd name="T48" fmla="*/ 62276 w 166"/>
                <a:gd name="T49" fmla="*/ 162454 h 456"/>
                <a:gd name="T50" fmla="*/ 59330 w 166"/>
                <a:gd name="T51" fmla="*/ 150283 h 456"/>
                <a:gd name="T52" fmla="*/ 56806 w 166"/>
                <a:gd name="T53" fmla="*/ 142346 h 456"/>
                <a:gd name="T54" fmla="*/ 49652 w 166"/>
                <a:gd name="T55" fmla="*/ 132821 h 456"/>
                <a:gd name="T56" fmla="*/ 40816 w 166"/>
                <a:gd name="T57" fmla="*/ 118533 h 456"/>
                <a:gd name="T58" fmla="*/ 35767 w 166"/>
                <a:gd name="T59" fmla="*/ 109008 h 456"/>
                <a:gd name="T60" fmla="*/ 33663 w 166"/>
                <a:gd name="T61" fmla="*/ 103187 h 456"/>
                <a:gd name="T62" fmla="*/ 34083 w 166"/>
                <a:gd name="T63" fmla="*/ 93663 h 456"/>
                <a:gd name="T64" fmla="*/ 37029 w 166"/>
                <a:gd name="T65" fmla="*/ 77788 h 456"/>
                <a:gd name="T66" fmla="*/ 40395 w 166"/>
                <a:gd name="T67" fmla="*/ 68263 h 456"/>
                <a:gd name="T68" fmla="*/ 41237 w 166"/>
                <a:gd name="T69" fmla="*/ 59796 h 456"/>
                <a:gd name="T70" fmla="*/ 39974 w 166"/>
                <a:gd name="T71" fmla="*/ 43392 h 456"/>
                <a:gd name="T72" fmla="*/ 38712 w 166"/>
                <a:gd name="T73" fmla="*/ 23813 h 456"/>
                <a:gd name="T74" fmla="*/ 37450 w 166"/>
                <a:gd name="T75" fmla="*/ 9525 h 456"/>
                <a:gd name="T76" fmla="*/ 29876 w 166"/>
                <a:gd name="T77" fmla="*/ 4233 h 456"/>
                <a:gd name="T78" fmla="*/ 13886 w 166"/>
                <a:gd name="T79" fmla="*/ 2117 h 456"/>
                <a:gd name="T80" fmla="*/ 5049 w 166"/>
                <a:gd name="T81" fmla="*/ 5292 h 456"/>
                <a:gd name="T82" fmla="*/ 9257 w 166"/>
                <a:gd name="T83" fmla="*/ 13229 h 456"/>
                <a:gd name="T84" fmla="*/ 13886 w 166"/>
                <a:gd name="T85" fmla="*/ 15875 h 456"/>
                <a:gd name="T86" fmla="*/ 16831 w 166"/>
                <a:gd name="T87" fmla="*/ 23283 h 456"/>
                <a:gd name="T88" fmla="*/ 16831 w 166"/>
                <a:gd name="T89" fmla="*/ 33867 h 456"/>
                <a:gd name="T90" fmla="*/ 16831 w 166"/>
                <a:gd name="T91" fmla="*/ 41275 h 456"/>
                <a:gd name="T92" fmla="*/ 15148 w 166"/>
                <a:gd name="T93" fmla="*/ 44979 h 456"/>
                <a:gd name="T94" fmla="*/ 12203 w 166"/>
                <a:gd name="T95" fmla="*/ 50271 h 456"/>
                <a:gd name="T96" fmla="*/ 6312 w 166"/>
                <a:gd name="T97" fmla="*/ 57679 h 456"/>
                <a:gd name="T98" fmla="*/ 1262 w 166"/>
                <a:gd name="T99" fmla="*/ 64558 h 456"/>
                <a:gd name="T100" fmla="*/ 2945 w 166"/>
                <a:gd name="T101" fmla="*/ 146579 h 45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40" name="Freeform 475"/>
            <p:cNvSpPr>
              <a:spLocks/>
            </p:cNvSpPr>
            <p:nvPr>
              <p:custDataLst>
                <p:tags r:id="rId311"/>
              </p:custDataLst>
            </p:nvPr>
          </p:nvSpPr>
          <p:spPr bwMode="auto">
            <a:xfrm>
              <a:off x="5748896" y="2627673"/>
              <a:ext cx="21057" cy="59463"/>
            </a:xfrm>
            <a:custGeom>
              <a:avLst/>
              <a:gdLst>
                <a:gd name="T0" fmla="*/ 14287 w 27"/>
                <a:gd name="T1" fmla="*/ 0 h 19"/>
                <a:gd name="T2" fmla="*/ 14287 w 27"/>
                <a:gd name="T3" fmla="*/ 36095 h 19"/>
                <a:gd name="T4" fmla="*/ 14287 w 27"/>
                <a:gd name="T5" fmla="*/ 57150 h 19"/>
                <a:gd name="T6" fmla="*/ 4762 w 27"/>
                <a:gd name="T7" fmla="*/ 57150 h 19"/>
                <a:gd name="T8" fmla="*/ 0 w 27"/>
                <a:gd name="T9" fmla="*/ 57150 h 19"/>
                <a:gd name="T10" fmla="*/ 4762 w 27"/>
                <a:gd name="T11" fmla="*/ 36095 h 19"/>
                <a:gd name="T12" fmla="*/ 14287 w 2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19">
                  <a:moveTo>
                    <a:pt x="27" y="0"/>
                  </a:moveTo>
                  <a:lnTo>
                    <a:pt x="27" y="12"/>
                  </a:lnTo>
                  <a:lnTo>
                    <a:pt x="27" y="19"/>
                  </a:lnTo>
                  <a:lnTo>
                    <a:pt x="9" y="19"/>
                  </a:lnTo>
                  <a:lnTo>
                    <a:pt x="0" y="19"/>
                  </a:lnTo>
                  <a:lnTo>
                    <a:pt x="9" y="12"/>
                  </a:lnTo>
                  <a:lnTo>
                    <a:pt x="27"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41" name="Freeform 476"/>
            <p:cNvSpPr>
              <a:spLocks/>
            </p:cNvSpPr>
            <p:nvPr>
              <p:custDataLst>
                <p:tags r:id="rId312"/>
              </p:custDataLst>
            </p:nvPr>
          </p:nvSpPr>
          <p:spPr bwMode="auto">
            <a:xfrm>
              <a:off x="6219166" y="4314098"/>
              <a:ext cx="278422" cy="226289"/>
            </a:xfrm>
            <a:custGeom>
              <a:avLst/>
              <a:gdLst>
                <a:gd name="T0" fmla="*/ 122492 w 438"/>
                <a:gd name="T1" fmla="*/ 4285 h 406"/>
                <a:gd name="T2" fmla="*/ 138019 w 438"/>
                <a:gd name="T3" fmla="*/ 14463 h 406"/>
                <a:gd name="T4" fmla="*/ 156565 w 438"/>
                <a:gd name="T5" fmla="*/ 25177 h 406"/>
                <a:gd name="T6" fmla="*/ 170367 w 438"/>
                <a:gd name="T7" fmla="*/ 31070 h 406"/>
                <a:gd name="T8" fmla="*/ 179424 w 438"/>
                <a:gd name="T9" fmla="*/ 32677 h 406"/>
                <a:gd name="T10" fmla="*/ 183306 w 438"/>
                <a:gd name="T11" fmla="*/ 43390 h 406"/>
                <a:gd name="T12" fmla="*/ 185031 w 438"/>
                <a:gd name="T13" fmla="*/ 64282 h 406"/>
                <a:gd name="T14" fmla="*/ 187188 w 438"/>
                <a:gd name="T15" fmla="*/ 84102 h 406"/>
                <a:gd name="T16" fmla="*/ 188913 w 438"/>
                <a:gd name="T17" fmla="*/ 104458 h 406"/>
                <a:gd name="T18" fmla="*/ 188913 w 438"/>
                <a:gd name="T19" fmla="*/ 119457 h 406"/>
                <a:gd name="T20" fmla="*/ 187619 w 438"/>
                <a:gd name="T21" fmla="*/ 126957 h 406"/>
                <a:gd name="T22" fmla="*/ 183306 w 438"/>
                <a:gd name="T23" fmla="*/ 138742 h 406"/>
                <a:gd name="T24" fmla="*/ 175542 w 438"/>
                <a:gd name="T25" fmla="*/ 153741 h 406"/>
                <a:gd name="T26" fmla="*/ 168642 w 438"/>
                <a:gd name="T27" fmla="*/ 164454 h 406"/>
                <a:gd name="T28" fmla="*/ 164328 w 438"/>
                <a:gd name="T29" fmla="*/ 171418 h 406"/>
                <a:gd name="T30" fmla="*/ 161309 w 438"/>
                <a:gd name="T31" fmla="*/ 177847 h 406"/>
                <a:gd name="T32" fmla="*/ 160447 w 438"/>
                <a:gd name="T33" fmla="*/ 188560 h 406"/>
                <a:gd name="T34" fmla="*/ 154840 w 438"/>
                <a:gd name="T35" fmla="*/ 199274 h 406"/>
                <a:gd name="T36" fmla="*/ 138450 w 438"/>
                <a:gd name="T37" fmla="*/ 214809 h 406"/>
                <a:gd name="T38" fmla="*/ 88418 w 438"/>
                <a:gd name="T39" fmla="*/ 207845 h 406"/>
                <a:gd name="T40" fmla="*/ 78498 w 438"/>
                <a:gd name="T41" fmla="*/ 203024 h 406"/>
                <a:gd name="T42" fmla="*/ 71166 w 438"/>
                <a:gd name="T43" fmla="*/ 198202 h 406"/>
                <a:gd name="T44" fmla="*/ 64696 w 438"/>
                <a:gd name="T45" fmla="*/ 192310 h 406"/>
                <a:gd name="T46" fmla="*/ 59952 w 438"/>
                <a:gd name="T47" fmla="*/ 185346 h 406"/>
                <a:gd name="T48" fmla="*/ 53482 w 438"/>
                <a:gd name="T49" fmla="*/ 172490 h 406"/>
                <a:gd name="T50" fmla="*/ 46581 w 438"/>
                <a:gd name="T51" fmla="*/ 158562 h 406"/>
                <a:gd name="T52" fmla="*/ 40543 w 438"/>
                <a:gd name="T53" fmla="*/ 149455 h 406"/>
                <a:gd name="T54" fmla="*/ 31054 w 438"/>
                <a:gd name="T55" fmla="*/ 138742 h 406"/>
                <a:gd name="T56" fmla="*/ 18978 w 438"/>
                <a:gd name="T57" fmla="*/ 125350 h 406"/>
                <a:gd name="T58" fmla="*/ 10351 w 438"/>
                <a:gd name="T59" fmla="*/ 114100 h 406"/>
                <a:gd name="T60" fmla="*/ 5607 w 438"/>
                <a:gd name="T61" fmla="*/ 104458 h 406"/>
                <a:gd name="T62" fmla="*/ 1725 w 438"/>
                <a:gd name="T63" fmla="*/ 94280 h 406"/>
                <a:gd name="T64" fmla="*/ 0 w 438"/>
                <a:gd name="T65" fmla="*/ 82495 h 406"/>
                <a:gd name="T66" fmla="*/ 7764 w 438"/>
                <a:gd name="T67" fmla="*/ 75531 h 406"/>
                <a:gd name="T68" fmla="*/ 17252 w 438"/>
                <a:gd name="T69" fmla="*/ 75531 h 406"/>
                <a:gd name="T70" fmla="*/ 22859 w 438"/>
                <a:gd name="T71" fmla="*/ 75531 h 406"/>
                <a:gd name="T72" fmla="*/ 27172 w 438"/>
                <a:gd name="T73" fmla="*/ 73924 h 406"/>
                <a:gd name="T74" fmla="*/ 33211 w 438"/>
                <a:gd name="T75" fmla="*/ 70174 h 406"/>
                <a:gd name="T76" fmla="*/ 42700 w 438"/>
                <a:gd name="T77" fmla="*/ 57854 h 406"/>
                <a:gd name="T78" fmla="*/ 50463 w 438"/>
                <a:gd name="T79" fmla="*/ 46604 h 406"/>
                <a:gd name="T80" fmla="*/ 56070 w 438"/>
                <a:gd name="T81" fmla="*/ 42855 h 406"/>
                <a:gd name="T82" fmla="*/ 64696 w 438"/>
                <a:gd name="T83" fmla="*/ 38033 h 406"/>
                <a:gd name="T84" fmla="*/ 77204 w 438"/>
                <a:gd name="T85" fmla="*/ 32141 h 406"/>
                <a:gd name="T86" fmla="*/ 87556 w 438"/>
                <a:gd name="T87" fmla="*/ 26784 h 406"/>
                <a:gd name="T88" fmla="*/ 91006 w 438"/>
                <a:gd name="T89" fmla="*/ 23034 h 406"/>
                <a:gd name="T90" fmla="*/ 90575 w 438"/>
                <a:gd name="T91" fmla="*/ 20356 h 406"/>
                <a:gd name="T92" fmla="*/ 91006 w 438"/>
                <a:gd name="T93" fmla="*/ 16070 h 406"/>
                <a:gd name="T94" fmla="*/ 91869 w 438"/>
                <a:gd name="T95" fmla="*/ 9107 h 406"/>
                <a:gd name="T96" fmla="*/ 93594 w 438"/>
                <a:gd name="T97" fmla="*/ 6428 h 406"/>
                <a:gd name="T98" fmla="*/ 97044 w 438"/>
                <a:gd name="T99" fmla="*/ 6428 h 406"/>
                <a:gd name="T100" fmla="*/ 100064 w 438"/>
                <a:gd name="T101" fmla="*/ 4821 h 406"/>
                <a:gd name="T102" fmla="*/ 101789 w 438"/>
                <a:gd name="T103" fmla="*/ 2143 h 406"/>
                <a:gd name="T104" fmla="*/ 105239 w 438"/>
                <a:gd name="T105" fmla="*/ 1071 h 406"/>
                <a:gd name="T106" fmla="*/ 108258 w 438"/>
                <a:gd name="T107" fmla="*/ 1607 h 406"/>
                <a:gd name="T108" fmla="*/ 113865 w 438"/>
                <a:gd name="T109" fmla="*/ 536 h 4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42" name="Freeform 477"/>
            <p:cNvSpPr>
              <a:spLocks/>
            </p:cNvSpPr>
            <p:nvPr>
              <p:custDataLst>
                <p:tags r:id="rId313"/>
              </p:custDataLst>
            </p:nvPr>
          </p:nvSpPr>
          <p:spPr bwMode="auto">
            <a:xfrm>
              <a:off x="6090489" y="4081203"/>
              <a:ext cx="432840" cy="312181"/>
            </a:xfrm>
            <a:custGeom>
              <a:avLst/>
              <a:gdLst>
                <a:gd name="T0" fmla="*/ 222215 w 678"/>
                <a:gd name="T1" fmla="*/ 4182 h 574"/>
                <a:gd name="T2" fmla="*/ 239108 w 678"/>
                <a:gd name="T3" fmla="*/ 13591 h 574"/>
                <a:gd name="T4" fmla="*/ 279393 w 678"/>
                <a:gd name="T5" fmla="*/ 32931 h 574"/>
                <a:gd name="T6" fmla="*/ 285890 w 678"/>
                <a:gd name="T7" fmla="*/ 45999 h 574"/>
                <a:gd name="T8" fmla="*/ 293687 w 678"/>
                <a:gd name="T9" fmla="*/ 49135 h 574"/>
                <a:gd name="T10" fmla="*/ 293687 w 678"/>
                <a:gd name="T11" fmla="*/ 66385 h 574"/>
                <a:gd name="T12" fmla="*/ 293254 w 678"/>
                <a:gd name="T13" fmla="*/ 75271 h 574"/>
                <a:gd name="T14" fmla="*/ 288922 w 678"/>
                <a:gd name="T15" fmla="*/ 82589 h 574"/>
                <a:gd name="T16" fmla="*/ 280259 w 678"/>
                <a:gd name="T17" fmla="*/ 93043 h 574"/>
                <a:gd name="T18" fmla="*/ 276360 w 678"/>
                <a:gd name="T19" fmla="*/ 180859 h 574"/>
                <a:gd name="T20" fmla="*/ 199690 w 678"/>
                <a:gd name="T21" fmla="*/ 202813 h 574"/>
                <a:gd name="T22" fmla="*/ 199690 w 678"/>
                <a:gd name="T23" fmla="*/ 216926 h 574"/>
                <a:gd name="T24" fmla="*/ 197091 w 678"/>
                <a:gd name="T25" fmla="*/ 227381 h 574"/>
                <a:gd name="T26" fmla="*/ 192326 w 678"/>
                <a:gd name="T27" fmla="*/ 227381 h 574"/>
                <a:gd name="T28" fmla="*/ 187994 w 678"/>
                <a:gd name="T29" fmla="*/ 229994 h 574"/>
                <a:gd name="T30" fmla="*/ 184096 w 678"/>
                <a:gd name="T31" fmla="*/ 232608 h 574"/>
                <a:gd name="T32" fmla="*/ 179331 w 678"/>
                <a:gd name="T33" fmla="*/ 233653 h 574"/>
                <a:gd name="T34" fmla="*/ 178032 w 678"/>
                <a:gd name="T35" fmla="*/ 242017 h 574"/>
                <a:gd name="T36" fmla="*/ 177598 w 678"/>
                <a:gd name="T37" fmla="*/ 247767 h 574"/>
                <a:gd name="T38" fmla="*/ 174566 w 678"/>
                <a:gd name="T39" fmla="*/ 252471 h 574"/>
                <a:gd name="T40" fmla="*/ 158106 w 678"/>
                <a:gd name="T41" fmla="*/ 260312 h 574"/>
                <a:gd name="T42" fmla="*/ 142945 w 678"/>
                <a:gd name="T43" fmla="*/ 268152 h 574"/>
                <a:gd name="T44" fmla="*/ 135581 w 678"/>
                <a:gd name="T45" fmla="*/ 274425 h 574"/>
                <a:gd name="T46" fmla="*/ 119987 w 678"/>
                <a:gd name="T47" fmla="*/ 294811 h 574"/>
                <a:gd name="T48" fmla="*/ 111757 w 678"/>
                <a:gd name="T49" fmla="*/ 299515 h 574"/>
                <a:gd name="T50" fmla="*/ 103094 w 678"/>
                <a:gd name="T51" fmla="*/ 300038 h 574"/>
                <a:gd name="T52" fmla="*/ 83601 w 678"/>
                <a:gd name="T53" fmla="*/ 300038 h 574"/>
                <a:gd name="T54" fmla="*/ 80569 w 678"/>
                <a:gd name="T55" fmla="*/ 292197 h 574"/>
                <a:gd name="T56" fmla="*/ 71473 w 678"/>
                <a:gd name="T57" fmla="*/ 285925 h 574"/>
                <a:gd name="T58" fmla="*/ 57611 w 678"/>
                <a:gd name="T59" fmla="*/ 284879 h 574"/>
                <a:gd name="T60" fmla="*/ 40285 w 678"/>
                <a:gd name="T61" fmla="*/ 290629 h 574"/>
                <a:gd name="T62" fmla="*/ 14295 w 678"/>
                <a:gd name="T63" fmla="*/ 275470 h 574"/>
                <a:gd name="T64" fmla="*/ 0 w 678"/>
                <a:gd name="T65" fmla="*/ 148974 h 574"/>
                <a:gd name="T66" fmla="*/ 31621 w 678"/>
                <a:gd name="T67" fmla="*/ 149496 h 574"/>
                <a:gd name="T68" fmla="*/ 44616 w 678"/>
                <a:gd name="T69" fmla="*/ 147405 h 574"/>
                <a:gd name="T70" fmla="*/ 51547 w 678"/>
                <a:gd name="T71" fmla="*/ 143746 h 574"/>
                <a:gd name="T72" fmla="*/ 55879 w 678"/>
                <a:gd name="T73" fmla="*/ 133815 h 574"/>
                <a:gd name="T74" fmla="*/ 56745 w 678"/>
                <a:gd name="T75" fmla="*/ 119702 h 574"/>
                <a:gd name="T76" fmla="*/ 54579 w 678"/>
                <a:gd name="T77" fmla="*/ 96702 h 574"/>
                <a:gd name="T78" fmla="*/ 56312 w 678"/>
                <a:gd name="T79" fmla="*/ 86248 h 574"/>
                <a:gd name="T80" fmla="*/ 60643 w 678"/>
                <a:gd name="T81" fmla="*/ 89384 h 574"/>
                <a:gd name="T82" fmla="*/ 75371 w 678"/>
                <a:gd name="T83" fmla="*/ 91475 h 574"/>
                <a:gd name="T84" fmla="*/ 81435 w 678"/>
                <a:gd name="T85" fmla="*/ 97225 h 574"/>
                <a:gd name="T86" fmla="*/ 84468 w 678"/>
                <a:gd name="T87" fmla="*/ 105066 h 574"/>
                <a:gd name="T88" fmla="*/ 90099 w 678"/>
                <a:gd name="T89" fmla="*/ 109770 h 574"/>
                <a:gd name="T90" fmla="*/ 104393 w 678"/>
                <a:gd name="T91" fmla="*/ 113429 h 574"/>
                <a:gd name="T92" fmla="*/ 116522 w 678"/>
                <a:gd name="T93" fmla="*/ 111861 h 574"/>
                <a:gd name="T94" fmla="*/ 130383 w 678"/>
                <a:gd name="T95" fmla="*/ 104020 h 574"/>
                <a:gd name="T96" fmla="*/ 138180 w 678"/>
                <a:gd name="T97" fmla="*/ 102452 h 574"/>
                <a:gd name="T98" fmla="*/ 143378 w 678"/>
                <a:gd name="T99" fmla="*/ 100884 h 574"/>
                <a:gd name="T100" fmla="*/ 148576 w 678"/>
                <a:gd name="T101" fmla="*/ 99316 h 574"/>
                <a:gd name="T102" fmla="*/ 154641 w 678"/>
                <a:gd name="T103" fmla="*/ 95134 h 574"/>
                <a:gd name="T104" fmla="*/ 159405 w 678"/>
                <a:gd name="T105" fmla="*/ 87816 h 574"/>
                <a:gd name="T106" fmla="*/ 165903 w 678"/>
                <a:gd name="T107" fmla="*/ 65862 h 574"/>
                <a:gd name="T108" fmla="*/ 174566 w 678"/>
                <a:gd name="T109" fmla="*/ 24568 h 574"/>
                <a:gd name="T110" fmla="*/ 179331 w 678"/>
                <a:gd name="T111" fmla="*/ 5227 h 574"/>
                <a:gd name="T112" fmla="*/ 186695 w 678"/>
                <a:gd name="T113" fmla="*/ 3136 h 574"/>
                <a:gd name="T114" fmla="*/ 196225 w 678"/>
                <a:gd name="T115" fmla="*/ 4182 h 574"/>
                <a:gd name="T116" fmla="*/ 208786 w 678"/>
                <a:gd name="T117" fmla="*/ 523 h 5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43" name="Freeform 478"/>
            <p:cNvSpPr>
              <a:spLocks/>
            </p:cNvSpPr>
            <p:nvPr>
              <p:custDataLst>
                <p:tags r:id="rId314"/>
              </p:custDataLst>
            </p:nvPr>
          </p:nvSpPr>
          <p:spPr bwMode="auto">
            <a:xfrm>
              <a:off x="5702105" y="4365307"/>
              <a:ext cx="517067" cy="396419"/>
            </a:xfrm>
            <a:custGeom>
              <a:avLst/>
              <a:gdLst>
                <a:gd name="T0" fmla="*/ 345206 w 810"/>
                <a:gd name="T1" fmla="*/ 22011 h 727"/>
                <a:gd name="T2" fmla="*/ 331779 w 810"/>
                <a:gd name="T3" fmla="*/ 13626 h 727"/>
                <a:gd name="T4" fmla="*/ 310989 w 810"/>
                <a:gd name="T5" fmla="*/ 17294 h 727"/>
                <a:gd name="T6" fmla="*/ 274606 w 810"/>
                <a:gd name="T7" fmla="*/ 23059 h 727"/>
                <a:gd name="T8" fmla="*/ 261612 w 810"/>
                <a:gd name="T9" fmla="*/ 28824 h 727"/>
                <a:gd name="T10" fmla="*/ 121277 w 810"/>
                <a:gd name="T11" fmla="*/ 20963 h 727"/>
                <a:gd name="T12" fmla="*/ 100487 w 810"/>
                <a:gd name="T13" fmla="*/ 19391 h 727"/>
                <a:gd name="T14" fmla="*/ 74499 w 810"/>
                <a:gd name="T15" fmla="*/ 8909 h 727"/>
                <a:gd name="T16" fmla="*/ 50243 w 810"/>
                <a:gd name="T17" fmla="*/ 0 h 727"/>
                <a:gd name="T18" fmla="*/ 35950 w 810"/>
                <a:gd name="T19" fmla="*/ 2620 h 727"/>
                <a:gd name="T20" fmla="*/ 22956 w 810"/>
                <a:gd name="T21" fmla="*/ 12578 h 727"/>
                <a:gd name="T22" fmla="*/ 0 w 810"/>
                <a:gd name="T23" fmla="*/ 28824 h 727"/>
                <a:gd name="T24" fmla="*/ 3032 w 810"/>
                <a:gd name="T25" fmla="*/ 35637 h 727"/>
                <a:gd name="T26" fmla="*/ 11261 w 810"/>
                <a:gd name="T27" fmla="*/ 38781 h 727"/>
                <a:gd name="T28" fmla="*/ 15593 w 810"/>
                <a:gd name="T29" fmla="*/ 67605 h 727"/>
                <a:gd name="T30" fmla="*/ 25988 w 810"/>
                <a:gd name="T31" fmla="*/ 100622 h 727"/>
                <a:gd name="T32" fmla="*/ 47211 w 810"/>
                <a:gd name="T33" fmla="*/ 144644 h 727"/>
                <a:gd name="T34" fmla="*/ 57607 w 810"/>
                <a:gd name="T35" fmla="*/ 157221 h 727"/>
                <a:gd name="T36" fmla="*/ 68868 w 810"/>
                <a:gd name="T37" fmla="*/ 158270 h 727"/>
                <a:gd name="T38" fmla="*/ 68868 w 810"/>
                <a:gd name="T39" fmla="*/ 173992 h 727"/>
                <a:gd name="T40" fmla="*/ 65836 w 810"/>
                <a:gd name="T41" fmla="*/ 188142 h 727"/>
                <a:gd name="T42" fmla="*/ 63237 w 810"/>
                <a:gd name="T43" fmla="*/ 206484 h 727"/>
                <a:gd name="T44" fmla="*/ 64970 w 810"/>
                <a:gd name="T45" fmla="*/ 222730 h 727"/>
                <a:gd name="T46" fmla="*/ 74932 w 810"/>
                <a:gd name="T47" fmla="*/ 253651 h 727"/>
                <a:gd name="T48" fmla="*/ 77531 w 810"/>
                <a:gd name="T49" fmla="*/ 271469 h 727"/>
                <a:gd name="T50" fmla="*/ 80996 w 810"/>
                <a:gd name="T51" fmla="*/ 317587 h 727"/>
                <a:gd name="T52" fmla="*/ 88359 w 810"/>
                <a:gd name="T53" fmla="*/ 339074 h 727"/>
                <a:gd name="T54" fmla="*/ 100054 w 810"/>
                <a:gd name="T55" fmla="*/ 361609 h 727"/>
                <a:gd name="T56" fmla="*/ 106117 w 810"/>
                <a:gd name="T57" fmla="*/ 366850 h 727"/>
                <a:gd name="T58" fmla="*/ 112181 w 810"/>
                <a:gd name="T59" fmla="*/ 374711 h 727"/>
                <a:gd name="T60" fmla="*/ 114780 w 810"/>
                <a:gd name="T61" fmla="*/ 355320 h 727"/>
                <a:gd name="T62" fmla="*/ 133405 w 810"/>
                <a:gd name="T63" fmla="*/ 364754 h 727"/>
                <a:gd name="T64" fmla="*/ 142067 w 810"/>
                <a:gd name="T65" fmla="*/ 373663 h 727"/>
                <a:gd name="T66" fmla="*/ 161125 w 810"/>
                <a:gd name="T67" fmla="*/ 380476 h 727"/>
                <a:gd name="T68" fmla="*/ 176285 w 810"/>
                <a:gd name="T69" fmla="*/ 378904 h 727"/>
                <a:gd name="T70" fmla="*/ 185814 w 810"/>
                <a:gd name="T71" fmla="*/ 372091 h 727"/>
                <a:gd name="T72" fmla="*/ 195776 w 810"/>
                <a:gd name="T73" fmla="*/ 353748 h 727"/>
                <a:gd name="T74" fmla="*/ 200540 w 810"/>
                <a:gd name="T75" fmla="*/ 277234 h 727"/>
                <a:gd name="T76" fmla="*/ 201406 w 810"/>
                <a:gd name="T77" fmla="*/ 251554 h 727"/>
                <a:gd name="T78" fmla="*/ 204005 w 810"/>
                <a:gd name="T79" fmla="*/ 245790 h 727"/>
                <a:gd name="T80" fmla="*/ 200540 w 810"/>
                <a:gd name="T81" fmla="*/ 223254 h 727"/>
                <a:gd name="T82" fmla="*/ 203139 w 810"/>
                <a:gd name="T83" fmla="*/ 192858 h 727"/>
                <a:gd name="T84" fmla="*/ 216566 w 810"/>
                <a:gd name="T85" fmla="*/ 172944 h 727"/>
                <a:gd name="T86" fmla="*/ 227394 w 810"/>
                <a:gd name="T87" fmla="*/ 167703 h 727"/>
                <a:gd name="T88" fmla="*/ 233025 w 810"/>
                <a:gd name="T89" fmla="*/ 121585 h 727"/>
                <a:gd name="T90" fmla="*/ 238656 w 810"/>
                <a:gd name="T91" fmla="*/ 77563 h 727"/>
                <a:gd name="T92" fmla="*/ 234324 w 810"/>
                <a:gd name="T93" fmla="*/ 64985 h 727"/>
                <a:gd name="T94" fmla="*/ 229993 w 810"/>
                <a:gd name="T95" fmla="*/ 51883 h 727"/>
                <a:gd name="T96" fmla="*/ 233458 w 810"/>
                <a:gd name="T97" fmla="*/ 45070 h 727"/>
                <a:gd name="T98" fmla="*/ 267243 w 810"/>
                <a:gd name="T99" fmla="*/ 41926 h 727"/>
                <a:gd name="T100" fmla="*/ 306658 w 810"/>
                <a:gd name="T101" fmla="*/ 33017 h 727"/>
                <a:gd name="T102" fmla="*/ 347805 w 810"/>
                <a:gd name="T103" fmla="*/ 31968 h 72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44" name="Freeform 479"/>
            <p:cNvSpPr>
              <a:spLocks/>
            </p:cNvSpPr>
            <p:nvPr>
              <p:custDataLst>
                <p:tags r:id="rId315"/>
              </p:custDataLst>
            </p:nvPr>
          </p:nvSpPr>
          <p:spPr bwMode="auto">
            <a:xfrm>
              <a:off x="4639888" y="3252030"/>
              <a:ext cx="238648" cy="147005"/>
            </a:xfrm>
            <a:custGeom>
              <a:avLst/>
              <a:gdLst>
                <a:gd name="T0" fmla="*/ 90057 w 365"/>
                <a:gd name="T1" fmla="*/ 130339 h 271"/>
                <a:gd name="T2" fmla="*/ 72312 w 365"/>
                <a:gd name="T3" fmla="*/ 128254 h 271"/>
                <a:gd name="T4" fmla="*/ 53679 w 365"/>
                <a:gd name="T5" fmla="*/ 128775 h 271"/>
                <a:gd name="T6" fmla="*/ 40814 w 365"/>
                <a:gd name="T7" fmla="*/ 130339 h 271"/>
                <a:gd name="T8" fmla="*/ 32829 w 365"/>
                <a:gd name="T9" fmla="*/ 132946 h 271"/>
                <a:gd name="T10" fmla="*/ 11534 w 365"/>
                <a:gd name="T11" fmla="*/ 141288 h 271"/>
                <a:gd name="T12" fmla="*/ 8873 w 365"/>
                <a:gd name="T13" fmla="*/ 140767 h 271"/>
                <a:gd name="T14" fmla="*/ 7542 w 365"/>
                <a:gd name="T15" fmla="*/ 138681 h 271"/>
                <a:gd name="T16" fmla="*/ 7985 w 365"/>
                <a:gd name="T17" fmla="*/ 132425 h 271"/>
                <a:gd name="T18" fmla="*/ 11534 w 365"/>
                <a:gd name="T19" fmla="*/ 118870 h 271"/>
                <a:gd name="T20" fmla="*/ 27061 w 365"/>
                <a:gd name="T21" fmla="*/ 117827 h 271"/>
                <a:gd name="T22" fmla="*/ 39483 w 365"/>
                <a:gd name="T23" fmla="*/ 115741 h 271"/>
                <a:gd name="T24" fmla="*/ 51017 w 365"/>
                <a:gd name="T25" fmla="*/ 113656 h 271"/>
                <a:gd name="T26" fmla="*/ 64770 w 365"/>
                <a:gd name="T27" fmla="*/ 112613 h 271"/>
                <a:gd name="T28" fmla="*/ 80741 w 365"/>
                <a:gd name="T29" fmla="*/ 113656 h 271"/>
                <a:gd name="T30" fmla="*/ 88282 w 365"/>
                <a:gd name="T31" fmla="*/ 113656 h 271"/>
                <a:gd name="T32" fmla="*/ 97155 w 365"/>
                <a:gd name="T33" fmla="*/ 112613 h 271"/>
                <a:gd name="T34" fmla="*/ 95380 w 365"/>
                <a:gd name="T35" fmla="*/ 108442 h 271"/>
                <a:gd name="T36" fmla="*/ 93162 w 365"/>
                <a:gd name="T37" fmla="*/ 104793 h 271"/>
                <a:gd name="T38" fmla="*/ 86508 w 365"/>
                <a:gd name="T39" fmla="*/ 101143 h 271"/>
                <a:gd name="T40" fmla="*/ 77635 w 365"/>
                <a:gd name="T41" fmla="*/ 99579 h 271"/>
                <a:gd name="T42" fmla="*/ 67432 w 365"/>
                <a:gd name="T43" fmla="*/ 99058 h 271"/>
                <a:gd name="T44" fmla="*/ 41258 w 365"/>
                <a:gd name="T45" fmla="*/ 100101 h 271"/>
                <a:gd name="T46" fmla="*/ 28392 w 365"/>
                <a:gd name="T47" fmla="*/ 102186 h 271"/>
                <a:gd name="T48" fmla="*/ 14640 w 365"/>
                <a:gd name="T49" fmla="*/ 105836 h 271"/>
                <a:gd name="T50" fmla="*/ 16858 w 365"/>
                <a:gd name="T51" fmla="*/ 95409 h 271"/>
                <a:gd name="T52" fmla="*/ 17302 w 365"/>
                <a:gd name="T53" fmla="*/ 89674 h 271"/>
                <a:gd name="T54" fmla="*/ 11534 w 365"/>
                <a:gd name="T55" fmla="*/ 85503 h 271"/>
                <a:gd name="T56" fmla="*/ 5767 w 365"/>
                <a:gd name="T57" fmla="*/ 83417 h 271"/>
                <a:gd name="T58" fmla="*/ 4880 w 365"/>
                <a:gd name="T59" fmla="*/ 76640 h 271"/>
                <a:gd name="T60" fmla="*/ 2662 w 365"/>
                <a:gd name="T61" fmla="*/ 74554 h 271"/>
                <a:gd name="T62" fmla="*/ 887 w 365"/>
                <a:gd name="T63" fmla="*/ 73511 h 271"/>
                <a:gd name="T64" fmla="*/ 0 w 365"/>
                <a:gd name="T65" fmla="*/ 70383 h 271"/>
                <a:gd name="T66" fmla="*/ 2218 w 365"/>
                <a:gd name="T67" fmla="*/ 59956 h 271"/>
                <a:gd name="T68" fmla="*/ 7542 w 365"/>
                <a:gd name="T69" fmla="*/ 47965 h 271"/>
                <a:gd name="T70" fmla="*/ 13309 w 365"/>
                <a:gd name="T71" fmla="*/ 35974 h 271"/>
                <a:gd name="T72" fmla="*/ 17302 w 365"/>
                <a:gd name="T73" fmla="*/ 25547 h 271"/>
                <a:gd name="T74" fmla="*/ 21294 w 365"/>
                <a:gd name="T75" fmla="*/ 21897 h 271"/>
                <a:gd name="T76" fmla="*/ 21738 w 365"/>
                <a:gd name="T77" fmla="*/ 25025 h 271"/>
                <a:gd name="T78" fmla="*/ 23069 w 365"/>
                <a:gd name="T79" fmla="*/ 18769 h 271"/>
                <a:gd name="T80" fmla="*/ 33272 w 365"/>
                <a:gd name="T81" fmla="*/ 16162 h 271"/>
                <a:gd name="T82" fmla="*/ 50574 w 365"/>
                <a:gd name="T83" fmla="*/ 9384 h 271"/>
                <a:gd name="T84" fmla="*/ 73199 w 365"/>
                <a:gd name="T85" fmla="*/ 0 h 271"/>
                <a:gd name="T86" fmla="*/ 81628 w 365"/>
                <a:gd name="T87" fmla="*/ 7820 h 271"/>
                <a:gd name="T88" fmla="*/ 89613 w 365"/>
                <a:gd name="T89" fmla="*/ 12513 h 271"/>
                <a:gd name="T90" fmla="*/ 97599 w 365"/>
                <a:gd name="T91" fmla="*/ 15119 h 271"/>
                <a:gd name="T92" fmla="*/ 106028 w 365"/>
                <a:gd name="T93" fmla="*/ 15641 h 271"/>
                <a:gd name="T94" fmla="*/ 106915 w 365"/>
                <a:gd name="T95" fmla="*/ 27111 h 271"/>
                <a:gd name="T96" fmla="*/ 109577 w 365"/>
                <a:gd name="T97" fmla="*/ 35974 h 271"/>
                <a:gd name="T98" fmla="*/ 112682 w 365"/>
                <a:gd name="T99" fmla="*/ 43794 h 271"/>
                <a:gd name="T100" fmla="*/ 117118 w 365"/>
                <a:gd name="T101" fmla="*/ 49529 h 271"/>
                <a:gd name="T102" fmla="*/ 135307 w 365"/>
                <a:gd name="T103" fmla="*/ 67255 h 271"/>
                <a:gd name="T104" fmla="*/ 156158 w 365"/>
                <a:gd name="T105" fmla="*/ 121998 h 271"/>
                <a:gd name="T106" fmla="*/ 159263 w 365"/>
                <a:gd name="T107" fmla="*/ 133989 h 271"/>
                <a:gd name="T108" fmla="*/ 161925 w 365"/>
                <a:gd name="T109" fmla="*/ 141288 h 271"/>
                <a:gd name="T110" fmla="*/ 142405 w 365"/>
                <a:gd name="T111" fmla="*/ 135032 h 271"/>
                <a:gd name="T112" fmla="*/ 121998 w 365"/>
                <a:gd name="T113" fmla="*/ 131382 h 271"/>
                <a:gd name="T114" fmla="*/ 110020 w 365"/>
                <a:gd name="T115" fmla="*/ 130861 h 271"/>
                <a:gd name="T116" fmla="*/ 97155 w 365"/>
                <a:gd name="T117" fmla="*/ 131382 h 27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45" name="Freeform 480"/>
            <p:cNvSpPr>
              <a:spLocks/>
            </p:cNvSpPr>
            <p:nvPr>
              <p:custDataLst>
                <p:tags r:id="rId316"/>
              </p:custDataLst>
            </p:nvPr>
          </p:nvSpPr>
          <p:spPr bwMode="auto">
            <a:xfrm>
              <a:off x="6368911" y="3836746"/>
              <a:ext cx="397744" cy="348519"/>
            </a:xfrm>
            <a:custGeom>
              <a:avLst/>
              <a:gdLst>
                <a:gd name="T0" fmla="*/ 63144 w 624"/>
                <a:gd name="T1" fmla="*/ 6281 h 640"/>
                <a:gd name="T2" fmla="*/ 103366 w 624"/>
                <a:gd name="T3" fmla="*/ 6281 h 640"/>
                <a:gd name="T4" fmla="*/ 124125 w 624"/>
                <a:gd name="T5" fmla="*/ 2617 h 640"/>
                <a:gd name="T6" fmla="*/ 140992 w 624"/>
                <a:gd name="T7" fmla="*/ 11514 h 640"/>
                <a:gd name="T8" fmla="*/ 171267 w 624"/>
                <a:gd name="T9" fmla="*/ 34543 h 640"/>
                <a:gd name="T10" fmla="*/ 201109 w 624"/>
                <a:gd name="T11" fmla="*/ 58095 h 640"/>
                <a:gd name="T12" fmla="*/ 202839 w 624"/>
                <a:gd name="T13" fmla="*/ 68563 h 640"/>
                <a:gd name="T14" fmla="*/ 207596 w 624"/>
                <a:gd name="T15" fmla="*/ 80077 h 640"/>
                <a:gd name="T16" fmla="*/ 214949 w 624"/>
                <a:gd name="T17" fmla="*/ 88975 h 640"/>
                <a:gd name="T18" fmla="*/ 224463 w 624"/>
                <a:gd name="T19" fmla="*/ 95778 h 640"/>
                <a:gd name="T20" fmla="*/ 234843 w 624"/>
                <a:gd name="T21" fmla="*/ 99442 h 640"/>
                <a:gd name="T22" fmla="*/ 239601 w 624"/>
                <a:gd name="T23" fmla="*/ 102059 h 640"/>
                <a:gd name="T24" fmla="*/ 244358 w 624"/>
                <a:gd name="T25" fmla="*/ 107293 h 640"/>
                <a:gd name="T26" fmla="*/ 242628 w 624"/>
                <a:gd name="T27" fmla="*/ 118807 h 640"/>
                <a:gd name="T28" fmla="*/ 232248 w 624"/>
                <a:gd name="T29" fmla="*/ 131892 h 640"/>
                <a:gd name="T30" fmla="*/ 227058 w 624"/>
                <a:gd name="T31" fmla="*/ 141836 h 640"/>
                <a:gd name="T32" fmla="*/ 230518 w 624"/>
                <a:gd name="T33" fmla="*/ 150210 h 640"/>
                <a:gd name="T34" fmla="*/ 236573 w 624"/>
                <a:gd name="T35" fmla="*/ 156491 h 640"/>
                <a:gd name="T36" fmla="*/ 238736 w 624"/>
                <a:gd name="T37" fmla="*/ 222436 h 640"/>
                <a:gd name="T38" fmla="*/ 237871 w 624"/>
                <a:gd name="T39" fmla="*/ 229764 h 640"/>
                <a:gd name="T40" fmla="*/ 241331 w 624"/>
                <a:gd name="T41" fmla="*/ 241801 h 640"/>
                <a:gd name="T42" fmla="*/ 241331 w 624"/>
                <a:gd name="T43" fmla="*/ 255933 h 640"/>
                <a:gd name="T44" fmla="*/ 242628 w 624"/>
                <a:gd name="T45" fmla="*/ 269541 h 640"/>
                <a:gd name="T46" fmla="*/ 256900 w 624"/>
                <a:gd name="T47" fmla="*/ 287335 h 640"/>
                <a:gd name="T48" fmla="*/ 266415 w 624"/>
                <a:gd name="T49" fmla="*/ 303037 h 640"/>
                <a:gd name="T50" fmla="*/ 248683 w 624"/>
                <a:gd name="T51" fmla="*/ 314028 h 640"/>
                <a:gd name="T52" fmla="*/ 212354 w 624"/>
                <a:gd name="T53" fmla="*/ 330253 h 640"/>
                <a:gd name="T54" fmla="*/ 191594 w 624"/>
                <a:gd name="T55" fmla="*/ 333916 h 640"/>
                <a:gd name="T56" fmla="*/ 169537 w 624"/>
                <a:gd name="T57" fmla="*/ 328682 h 640"/>
                <a:gd name="T58" fmla="*/ 146615 w 624"/>
                <a:gd name="T59" fmla="*/ 331299 h 640"/>
                <a:gd name="T60" fmla="*/ 132343 w 624"/>
                <a:gd name="T61" fmla="*/ 328682 h 640"/>
                <a:gd name="T62" fmla="*/ 129315 w 624"/>
                <a:gd name="T63" fmla="*/ 321355 h 640"/>
                <a:gd name="T64" fmla="*/ 127153 w 624"/>
                <a:gd name="T65" fmla="*/ 299897 h 640"/>
                <a:gd name="T66" fmla="*/ 124558 w 624"/>
                <a:gd name="T67" fmla="*/ 276868 h 640"/>
                <a:gd name="T68" fmla="*/ 109420 w 624"/>
                <a:gd name="T69" fmla="*/ 270587 h 640"/>
                <a:gd name="T70" fmla="*/ 80011 w 624"/>
                <a:gd name="T71" fmla="*/ 262737 h 640"/>
                <a:gd name="T72" fmla="*/ 38924 w 624"/>
                <a:gd name="T73" fmla="*/ 240231 h 640"/>
                <a:gd name="T74" fmla="*/ 29409 w 624"/>
                <a:gd name="T75" fmla="*/ 233427 h 640"/>
                <a:gd name="T76" fmla="*/ 28544 w 624"/>
                <a:gd name="T77" fmla="*/ 224007 h 640"/>
                <a:gd name="T78" fmla="*/ 28112 w 624"/>
                <a:gd name="T79" fmla="*/ 210399 h 640"/>
                <a:gd name="T80" fmla="*/ 22922 w 624"/>
                <a:gd name="T81" fmla="*/ 197314 h 640"/>
                <a:gd name="T82" fmla="*/ 17732 w 624"/>
                <a:gd name="T83" fmla="*/ 186847 h 640"/>
                <a:gd name="T84" fmla="*/ 11677 w 624"/>
                <a:gd name="T85" fmla="*/ 181613 h 640"/>
                <a:gd name="T86" fmla="*/ 5190 w 624"/>
                <a:gd name="T87" fmla="*/ 173762 h 640"/>
                <a:gd name="T88" fmla="*/ 2162 w 624"/>
                <a:gd name="T89" fmla="*/ 161201 h 640"/>
                <a:gd name="T90" fmla="*/ 0 w 624"/>
                <a:gd name="T91" fmla="*/ 137125 h 640"/>
                <a:gd name="T92" fmla="*/ 0 w 624"/>
                <a:gd name="T93" fmla="*/ 122471 h 640"/>
                <a:gd name="T94" fmla="*/ 4325 w 624"/>
                <a:gd name="T95" fmla="*/ 110956 h 640"/>
                <a:gd name="T96" fmla="*/ 16435 w 624"/>
                <a:gd name="T97" fmla="*/ 102059 h 640"/>
                <a:gd name="T98" fmla="*/ 26382 w 624"/>
                <a:gd name="T99" fmla="*/ 90545 h 640"/>
                <a:gd name="T100" fmla="*/ 33302 w 624"/>
                <a:gd name="T101" fmla="*/ 40300 h 640"/>
                <a:gd name="T102" fmla="*/ 36329 w 624"/>
                <a:gd name="T103" fmla="*/ 22505 h 640"/>
                <a:gd name="T104" fmla="*/ 35464 w 624"/>
                <a:gd name="T105" fmla="*/ 4187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46" name="Freeform 481"/>
            <p:cNvSpPr>
              <a:spLocks/>
            </p:cNvSpPr>
            <p:nvPr>
              <p:custDataLst>
                <p:tags r:id="rId317"/>
              </p:custDataLst>
            </p:nvPr>
          </p:nvSpPr>
          <p:spPr bwMode="auto">
            <a:xfrm>
              <a:off x="10147478" y="2290716"/>
              <a:ext cx="28075" cy="59463"/>
            </a:xfrm>
            <a:custGeom>
              <a:avLst/>
              <a:gdLst>
                <a:gd name="T0" fmla="*/ 4763 w 52"/>
                <a:gd name="T1" fmla="*/ 57150 h 50"/>
                <a:gd name="T2" fmla="*/ 0 w 52"/>
                <a:gd name="T3" fmla="*/ 36576 h 50"/>
                <a:gd name="T4" fmla="*/ 733 w 52"/>
                <a:gd name="T5" fmla="*/ 28575 h 50"/>
                <a:gd name="T6" fmla="*/ 2198 w 52"/>
                <a:gd name="T7" fmla="*/ 20574 h 50"/>
                <a:gd name="T8" fmla="*/ 4396 w 52"/>
                <a:gd name="T9" fmla="*/ 14859 h 50"/>
                <a:gd name="T10" fmla="*/ 6594 w 52"/>
                <a:gd name="T11" fmla="*/ 10287 h 50"/>
                <a:gd name="T12" fmla="*/ 9525 w 52"/>
                <a:gd name="T13" fmla="*/ 5715 h 50"/>
                <a:gd name="T14" fmla="*/ 12456 w 52"/>
                <a:gd name="T15" fmla="*/ 3429 h 50"/>
                <a:gd name="T16" fmla="*/ 15753 w 52"/>
                <a:gd name="T17" fmla="*/ 1143 h 50"/>
                <a:gd name="T18" fmla="*/ 19050 w 52"/>
                <a:gd name="T19" fmla="*/ 0 h 50"/>
                <a:gd name="T20" fmla="*/ 14654 w 52"/>
                <a:gd name="T21" fmla="*/ 12573 h 50"/>
                <a:gd name="T22" fmla="*/ 9891 w 52"/>
                <a:gd name="T23" fmla="*/ 25146 h 50"/>
                <a:gd name="T24" fmla="*/ 8060 w 52"/>
                <a:gd name="T25" fmla="*/ 34290 h 50"/>
                <a:gd name="T26" fmla="*/ 6228 w 52"/>
                <a:gd name="T27" fmla="*/ 41148 h 50"/>
                <a:gd name="T28" fmla="*/ 5129 w 52"/>
                <a:gd name="T29" fmla="*/ 49149 h 50"/>
                <a:gd name="T30" fmla="*/ 4763 w 52"/>
                <a:gd name="T31" fmla="*/ 57150 h 5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47" name="Freeform 482"/>
            <p:cNvSpPr>
              <a:spLocks/>
            </p:cNvSpPr>
            <p:nvPr>
              <p:custDataLst>
                <p:tags r:id="rId318"/>
              </p:custDataLst>
            </p:nvPr>
          </p:nvSpPr>
          <p:spPr bwMode="auto">
            <a:xfrm>
              <a:off x="9939247" y="2292367"/>
              <a:ext cx="208232" cy="130487"/>
            </a:xfrm>
            <a:custGeom>
              <a:avLst/>
              <a:gdLst>
                <a:gd name="T0" fmla="*/ 33556 w 320"/>
                <a:gd name="T1" fmla="*/ 123804 h 234"/>
                <a:gd name="T2" fmla="*/ 26933 w 320"/>
                <a:gd name="T3" fmla="*/ 121124 h 234"/>
                <a:gd name="T4" fmla="*/ 29141 w 320"/>
                <a:gd name="T5" fmla="*/ 118981 h 234"/>
                <a:gd name="T6" fmla="*/ 33997 w 320"/>
                <a:gd name="T7" fmla="*/ 116301 h 234"/>
                <a:gd name="T8" fmla="*/ 28258 w 320"/>
                <a:gd name="T9" fmla="*/ 109334 h 234"/>
                <a:gd name="T10" fmla="*/ 18986 w 320"/>
                <a:gd name="T11" fmla="*/ 101294 h 234"/>
                <a:gd name="T12" fmla="*/ 15895 w 320"/>
                <a:gd name="T13" fmla="*/ 95935 h 234"/>
                <a:gd name="T14" fmla="*/ 15012 w 320"/>
                <a:gd name="T15" fmla="*/ 91647 h 234"/>
                <a:gd name="T16" fmla="*/ 15012 w 320"/>
                <a:gd name="T17" fmla="*/ 87896 h 234"/>
                <a:gd name="T18" fmla="*/ 15895 w 320"/>
                <a:gd name="T19" fmla="*/ 84144 h 234"/>
                <a:gd name="T20" fmla="*/ 18986 w 320"/>
                <a:gd name="T21" fmla="*/ 79856 h 234"/>
                <a:gd name="T22" fmla="*/ 24725 w 320"/>
                <a:gd name="T23" fmla="*/ 75569 h 234"/>
                <a:gd name="T24" fmla="*/ 32231 w 320"/>
                <a:gd name="T25" fmla="*/ 73425 h 234"/>
                <a:gd name="T26" fmla="*/ 35322 w 320"/>
                <a:gd name="T27" fmla="*/ 67530 h 234"/>
                <a:gd name="T28" fmla="*/ 29582 w 320"/>
                <a:gd name="T29" fmla="*/ 59490 h 234"/>
                <a:gd name="T30" fmla="*/ 26933 w 320"/>
                <a:gd name="T31" fmla="*/ 54667 h 234"/>
                <a:gd name="T32" fmla="*/ 26492 w 320"/>
                <a:gd name="T33" fmla="*/ 46092 h 234"/>
                <a:gd name="T34" fmla="*/ 24284 w 320"/>
                <a:gd name="T35" fmla="*/ 37516 h 234"/>
                <a:gd name="T36" fmla="*/ 20310 w 320"/>
                <a:gd name="T37" fmla="*/ 24654 h 234"/>
                <a:gd name="T38" fmla="*/ 14570 w 320"/>
                <a:gd name="T39" fmla="*/ 16614 h 234"/>
                <a:gd name="T40" fmla="*/ 8831 w 320"/>
                <a:gd name="T41" fmla="*/ 13399 h 234"/>
                <a:gd name="T42" fmla="*/ 3091 w 320"/>
                <a:gd name="T43" fmla="*/ 5359 h 234"/>
                <a:gd name="T44" fmla="*/ 3974 w 320"/>
                <a:gd name="T45" fmla="*/ 0 h 234"/>
                <a:gd name="T46" fmla="*/ 10597 w 320"/>
                <a:gd name="T47" fmla="*/ 0 h 234"/>
                <a:gd name="T48" fmla="*/ 16778 w 320"/>
                <a:gd name="T49" fmla="*/ 1608 h 234"/>
                <a:gd name="T50" fmla="*/ 24725 w 320"/>
                <a:gd name="T51" fmla="*/ 8575 h 234"/>
                <a:gd name="T52" fmla="*/ 34439 w 320"/>
                <a:gd name="T53" fmla="*/ 18758 h 234"/>
                <a:gd name="T54" fmla="*/ 42386 w 320"/>
                <a:gd name="T55" fmla="*/ 25726 h 234"/>
                <a:gd name="T56" fmla="*/ 52541 w 320"/>
                <a:gd name="T57" fmla="*/ 31085 h 234"/>
                <a:gd name="T58" fmla="*/ 67112 w 320"/>
                <a:gd name="T59" fmla="*/ 37516 h 234"/>
                <a:gd name="T60" fmla="*/ 79916 w 320"/>
                <a:gd name="T61" fmla="*/ 42340 h 234"/>
                <a:gd name="T62" fmla="*/ 94486 w 320"/>
                <a:gd name="T63" fmla="*/ 45556 h 234"/>
                <a:gd name="T64" fmla="*/ 104200 w 320"/>
                <a:gd name="T65" fmla="*/ 41268 h 234"/>
                <a:gd name="T66" fmla="*/ 113472 w 320"/>
                <a:gd name="T67" fmla="*/ 44484 h 234"/>
                <a:gd name="T68" fmla="*/ 125393 w 320"/>
                <a:gd name="T69" fmla="*/ 57347 h 234"/>
                <a:gd name="T70" fmla="*/ 134665 w 320"/>
                <a:gd name="T71" fmla="*/ 63778 h 234"/>
                <a:gd name="T72" fmla="*/ 131133 w 320"/>
                <a:gd name="T73" fmla="*/ 71281 h 234"/>
                <a:gd name="T74" fmla="*/ 118329 w 320"/>
                <a:gd name="T75" fmla="*/ 77177 h 234"/>
                <a:gd name="T76" fmla="*/ 109940 w 320"/>
                <a:gd name="T77" fmla="*/ 79320 h 234"/>
                <a:gd name="T78" fmla="*/ 104641 w 320"/>
                <a:gd name="T79" fmla="*/ 85216 h 234"/>
                <a:gd name="T80" fmla="*/ 102434 w 320"/>
                <a:gd name="T81" fmla="*/ 94327 h 234"/>
                <a:gd name="T82" fmla="*/ 101992 w 320"/>
                <a:gd name="T83" fmla="*/ 100222 h 234"/>
                <a:gd name="T84" fmla="*/ 98019 w 320"/>
                <a:gd name="T85" fmla="*/ 102902 h 234"/>
                <a:gd name="T86" fmla="*/ 90071 w 320"/>
                <a:gd name="T87" fmla="*/ 101294 h 234"/>
                <a:gd name="T88" fmla="*/ 82124 w 320"/>
                <a:gd name="T89" fmla="*/ 97007 h 234"/>
                <a:gd name="T90" fmla="*/ 74176 w 320"/>
                <a:gd name="T91" fmla="*/ 91111 h 234"/>
                <a:gd name="T92" fmla="*/ 68436 w 320"/>
                <a:gd name="T93" fmla="*/ 87896 h 234"/>
                <a:gd name="T94" fmla="*/ 64021 w 320"/>
                <a:gd name="T95" fmla="*/ 86288 h 234"/>
                <a:gd name="T96" fmla="*/ 57840 w 320"/>
                <a:gd name="T97" fmla="*/ 86824 h 234"/>
                <a:gd name="T98" fmla="*/ 50334 w 320"/>
                <a:gd name="T99" fmla="*/ 89503 h 234"/>
                <a:gd name="T100" fmla="*/ 44153 w 320"/>
                <a:gd name="T101" fmla="*/ 92719 h 234"/>
                <a:gd name="T102" fmla="*/ 38413 w 320"/>
                <a:gd name="T103" fmla="*/ 95399 h 234"/>
                <a:gd name="T104" fmla="*/ 37530 w 320"/>
                <a:gd name="T105" fmla="*/ 98079 h 234"/>
                <a:gd name="T106" fmla="*/ 42386 w 320"/>
                <a:gd name="T107" fmla="*/ 102366 h 234"/>
                <a:gd name="T108" fmla="*/ 51217 w 320"/>
                <a:gd name="T109" fmla="*/ 107190 h 234"/>
                <a:gd name="T110" fmla="*/ 55632 w 320"/>
                <a:gd name="T111" fmla="*/ 113621 h 234"/>
                <a:gd name="T112" fmla="*/ 49892 w 320"/>
                <a:gd name="T113" fmla="*/ 120053 h 234"/>
                <a:gd name="T114" fmla="*/ 45036 w 320"/>
                <a:gd name="T115" fmla="*/ 123804 h 234"/>
                <a:gd name="T116" fmla="*/ 40179 w 320"/>
                <a:gd name="T117" fmla="*/ 125412 h 23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48" name="Freeform 483"/>
            <p:cNvSpPr>
              <a:spLocks/>
            </p:cNvSpPr>
            <p:nvPr>
              <p:custDataLst>
                <p:tags r:id="rId319"/>
              </p:custDataLst>
            </p:nvPr>
          </p:nvSpPr>
          <p:spPr bwMode="auto">
            <a:xfrm>
              <a:off x="9894794" y="2660707"/>
              <a:ext cx="77209" cy="59463"/>
            </a:xfrm>
            <a:custGeom>
              <a:avLst/>
              <a:gdLst>
                <a:gd name="T0" fmla="*/ 13830 w 125"/>
                <a:gd name="T1" fmla="*/ 11676 h 93"/>
                <a:gd name="T2" fmla="*/ 18021 w 125"/>
                <a:gd name="T3" fmla="*/ 11676 h 93"/>
                <a:gd name="T4" fmla="*/ 21793 w 125"/>
                <a:gd name="T5" fmla="*/ 11676 h 93"/>
                <a:gd name="T6" fmla="*/ 23050 w 125"/>
                <a:gd name="T7" fmla="*/ 11676 h 93"/>
                <a:gd name="T8" fmla="*/ 24308 w 125"/>
                <a:gd name="T9" fmla="*/ 10447 h 93"/>
                <a:gd name="T10" fmla="*/ 25565 w 125"/>
                <a:gd name="T11" fmla="*/ 9218 h 93"/>
                <a:gd name="T12" fmla="*/ 27241 w 125"/>
                <a:gd name="T13" fmla="*/ 6760 h 93"/>
                <a:gd name="T14" fmla="*/ 28499 w 125"/>
                <a:gd name="T15" fmla="*/ 4916 h 93"/>
                <a:gd name="T16" fmla="*/ 29337 w 125"/>
                <a:gd name="T17" fmla="*/ 3073 h 93"/>
                <a:gd name="T18" fmla="*/ 30175 w 125"/>
                <a:gd name="T19" fmla="*/ 1844 h 93"/>
                <a:gd name="T20" fmla="*/ 30175 w 125"/>
                <a:gd name="T21" fmla="*/ 0 h 93"/>
                <a:gd name="T22" fmla="*/ 49453 w 125"/>
                <a:gd name="T23" fmla="*/ 0 h 93"/>
                <a:gd name="T24" fmla="*/ 51130 w 125"/>
                <a:gd name="T25" fmla="*/ 9218 h 93"/>
                <a:gd name="T26" fmla="*/ 52387 w 125"/>
                <a:gd name="T27" fmla="*/ 15363 h 93"/>
                <a:gd name="T28" fmla="*/ 51968 w 125"/>
                <a:gd name="T29" fmla="*/ 17821 h 93"/>
                <a:gd name="T30" fmla="*/ 51130 w 125"/>
                <a:gd name="T31" fmla="*/ 20279 h 93"/>
                <a:gd name="T32" fmla="*/ 49872 w 125"/>
                <a:gd name="T33" fmla="*/ 21508 h 93"/>
                <a:gd name="T34" fmla="*/ 49034 w 125"/>
                <a:gd name="T35" fmla="*/ 22737 h 93"/>
                <a:gd name="T36" fmla="*/ 46520 w 125"/>
                <a:gd name="T37" fmla="*/ 24581 h 93"/>
                <a:gd name="T38" fmla="*/ 43586 w 125"/>
                <a:gd name="T39" fmla="*/ 25195 h 93"/>
                <a:gd name="T40" fmla="*/ 36880 w 125"/>
                <a:gd name="T41" fmla="*/ 25195 h 93"/>
                <a:gd name="T42" fmla="*/ 30175 w 125"/>
                <a:gd name="T43" fmla="*/ 26424 h 93"/>
                <a:gd name="T44" fmla="*/ 29337 w 125"/>
                <a:gd name="T45" fmla="*/ 28882 h 93"/>
                <a:gd name="T46" fmla="*/ 28918 w 125"/>
                <a:gd name="T47" fmla="*/ 32569 h 93"/>
                <a:gd name="T48" fmla="*/ 28079 w 125"/>
                <a:gd name="T49" fmla="*/ 37485 h 93"/>
                <a:gd name="T50" fmla="*/ 28079 w 125"/>
                <a:gd name="T51" fmla="*/ 43631 h 93"/>
                <a:gd name="T52" fmla="*/ 27660 w 125"/>
                <a:gd name="T53" fmla="*/ 52848 h 93"/>
                <a:gd name="T54" fmla="*/ 27660 w 125"/>
                <a:gd name="T55" fmla="*/ 57150 h 93"/>
                <a:gd name="T56" fmla="*/ 20536 w 125"/>
                <a:gd name="T57" fmla="*/ 52234 h 93"/>
                <a:gd name="T58" fmla="*/ 11316 w 125"/>
                <a:gd name="T59" fmla="*/ 44860 h 93"/>
                <a:gd name="T60" fmla="*/ 6706 w 125"/>
                <a:gd name="T61" fmla="*/ 39944 h 93"/>
                <a:gd name="T62" fmla="*/ 2934 w 125"/>
                <a:gd name="T63" fmla="*/ 35642 h 93"/>
                <a:gd name="T64" fmla="*/ 1676 w 125"/>
                <a:gd name="T65" fmla="*/ 33184 h 93"/>
                <a:gd name="T66" fmla="*/ 838 w 125"/>
                <a:gd name="T67" fmla="*/ 30726 h 93"/>
                <a:gd name="T68" fmla="*/ 0 w 125"/>
                <a:gd name="T69" fmla="*/ 28882 h 93"/>
                <a:gd name="T70" fmla="*/ 0 w 125"/>
                <a:gd name="T71" fmla="*/ 26424 h 93"/>
                <a:gd name="T72" fmla="*/ 2934 w 125"/>
                <a:gd name="T73" fmla="*/ 26424 h 93"/>
                <a:gd name="T74" fmla="*/ 6286 w 125"/>
                <a:gd name="T75" fmla="*/ 25195 h 93"/>
                <a:gd name="T76" fmla="*/ 8382 w 125"/>
                <a:gd name="T77" fmla="*/ 23966 h 93"/>
                <a:gd name="T78" fmla="*/ 9639 w 125"/>
                <a:gd name="T79" fmla="*/ 22123 h 93"/>
                <a:gd name="T80" fmla="*/ 11735 w 125"/>
                <a:gd name="T81" fmla="*/ 17206 h 93"/>
                <a:gd name="T82" fmla="*/ 13830 w 125"/>
                <a:gd name="T83" fmla="*/ 11676 h 9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49" name="Freeform 484"/>
            <p:cNvSpPr>
              <a:spLocks/>
            </p:cNvSpPr>
            <p:nvPr>
              <p:custDataLst>
                <p:tags r:id="rId320"/>
              </p:custDataLst>
            </p:nvPr>
          </p:nvSpPr>
          <p:spPr bwMode="auto">
            <a:xfrm>
              <a:off x="9815245" y="2675566"/>
              <a:ext cx="88907" cy="87543"/>
            </a:xfrm>
            <a:custGeom>
              <a:avLst/>
              <a:gdLst>
                <a:gd name="T0" fmla="*/ 9071 w 133"/>
                <a:gd name="T1" fmla="*/ 6556 h 154"/>
                <a:gd name="T2" fmla="*/ 10886 w 133"/>
                <a:gd name="T3" fmla="*/ 5463 h 154"/>
                <a:gd name="T4" fmla="*/ 14061 w 133"/>
                <a:gd name="T5" fmla="*/ 3278 h 154"/>
                <a:gd name="T6" fmla="*/ 15421 w 133"/>
                <a:gd name="T7" fmla="*/ 2185 h 154"/>
                <a:gd name="T8" fmla="*/ 16782 w 133"/>
                <a:gd name="T9" fmla="*/ 1093 h 154"/>
                <a:gd name="T10" fmla="*/ 19050 w 133"/>
                <a:gd name="T11" fmla="*/ 546 h 154"/>
                <a:gd name="T12" fmla="*/ 20864 w 133"/>
                <a:gd name="T13" fmla="*/ 0 h 154"/>
                <a:gd name="T14" fmla="*/ 26761 w 133"/>
                <a:gd name="T15" fmla="*/ 546 h 154"/>
                <a:gd name="T16" fmla="*/ 31750 w 133"/>
                <a:gd name="T17" fmla="*/ 2185 h 154"/>
                <a:gd name="T18" fmla="*/ 36739 w 133"/>
                <a:gd name="T19" fmla="*/ 4371 h 154"/>
                <a:gd name="T20" fmla="*/ 40821 w 133"/>
                <a:gd name="T21" fmla="*/ 7649 h 154"/>
                <a:gd name="T22" fmla="*/ 44904 w 133"/>
                <a:gd name="T23" fmla="*/ 11473 h 154"/>
                <a:gd name="T24" fmla="*/ 47625 w 133"/>
                <a:gd name="T25" fmla="*/ 16390 h 154"/>
                <a:gd name="T26" fmla="*/ 50800 w 133"/>
                <a:gd name="T27" fmla="*/ 21854 h 154"/>
                <a:gd name="T28" fmla="*/ 52614 w 133"/>
                <a:gd name="T29" fmla="*/ 27317 h 154"/>
                <a:gd name="T30" fmla="*/ 54882 w 133"/>
                <a:gd name="T31" fmla="*/ 32781 h 154"/>
                <a:gd name="T32" fmla="*/ 56243 w 133"/>
                <a:gd name="T33" fmla="*/ 38790 h 154"/>
                <a:gd name="T34" fmla="*/ 57604 w 133"/>
                <a:gd name="T35" fmla="*/ 44800 h 154"/>
                <a:gd name="T36" fmla="*/ 58964 w 133"/>
                <a:gd name="T37" fmla="*/ 51356 h 154"/>
                <a:gd name="T38" fmla="*/ 59871 w 133"/>
                <a:gd name="T39" fmla="*/ 63376 h 154"/>
                <a:gd name="T40" fmla="*/ 60325 w 133"/>
                <a:gd name="T41" fmla="*/ 73756 h 154"/>
                <a:gd name="T42" fmla="*/ 59871 w 133"/>
                <a:gd name="T43" fmla="*/ 75395 h 154"/>
                <a:gd name="T44" fmla="*/ 58964 w 133"/>
                <a:gd name="T45" fmla="*/ 77035 h 154"/>
                <a:gd name="T46" fmla="*/ 56696 w 133"/>
                <a:gd name="T47" fmla="*/ 78674 h 154"/>
                <a:gd name="T48" fmla="*/ 54882 w 133"/>
                <a:gd name="T49" fmla="*/ 80313 h 154"/>
                <a:gd name="T50" fmla="*/ 52161 w 133"/>
                <a:gd name="T51" fmla="*/ 81952 h 154"/>
                <a:gd name="T52" fmla="*/ 49893 w 133"/>
                <a:gd name="T53" fmla="*/ 83591 h 154"/>
                <a:gd name="T54" fmla="*/ 47171 w 133"/>
                <a:gd name="T55" fmla="*/ 84137 h 154"/>
                <a:gd name="T56" fmla="*/ 44904 w 133"/>
                <a:gd name="T57" fmla="*/ 84137 h 154"/>
                <a:gd name="T58" fmla="*/ 42182 w 133"/>
                <a:gd name="T59" fmla="*/ 83591 h 154"/>
                <a:gd name="T60" fmla="*/ 39461 w 133"/>
                <a:gd name="T61" fmla="*/ 81405 h 154"/>
                <a:gd name="T62" fmla="*/ 35832 w 133"/>
                <a:gd name="T63" fmla="*/ 77035 h 154"/>
                <a:gd name="T64" fmla="*/ 32204 w 133"/>
                <a:gd name="T65" fmla="*/ 73210 h 154"/>
                <a:gd name="T66" fmla="*/ 29029 w 133"/>
                <a:gd name="T67" fmla="*/ 68839 h 154"/>
                <a:gd name="T68" fmla="*/ 26307 w 133"/>
                <a:gd name="T69" fmla="*/ 64469 h 154"/>
                <a:gd name="T70" fmla="*/ 24493 w 133"/>
                <a:gd name="T71" fmla="*/ 60644 h 154"/>
                <a:gd name="T72" fmla="*/ 24039 w 133"/>
                <a:gd name="T73" fmla="*/ 57366 h 154"/>
                <a:gd name="T74" fmla="*/ 24493 w 133"/>
                <a:gd name="T75" fmla="*/ 53542 h 154"/>
                <a:gd name="T76" fmla="*/ 25400 w 133"/>
                <a:gd name="T77" fmla="*/ 45347 h 154"/>
                <a:gd name="T78" fmla="*/ 26307 w 133"/>
                <a:gd name="T79" fmla="*/ 37151 h 154"/>
                <a:gd name="T80" fmla="*/ 26761 w 133"/>
                <a:gd name="T81" fmla="*/ 33873 h 154"/>
                <a:gd name="T82" fmla="*/ 21318 w 133"/>
                <a:gd name="T83" fmla="*/ 33327 h 154"/>
                <a:gd name="T84" fmla="*/ 16329 w 133"/>
                <a:gd name="T85" fmla="*/ 32234 h 154"/>
                <a:gd name="T86" fmla="*/ 11339 w 133"/>
                <a:gd name="T87" fmla="*/ 30595 h 154"/>
                <a:gd name="T88" fmla="*/ 7711 w 133"/>
                <a:gd name="T89" fmla="*/ 28410 h 154"/>
                <a:gd name="T90" fmla="*/ 5896 w 133"/>
                <a:gd name="T91" fmla="*/ 26771 h 154"/>
                <a:gd name="T92" fmla="*/ 4536 w 133"/>
                <a:gd name="T93" fmla="*/ 25132 h 154"/>
                <a:gd name="T94" fmla="*/ 3175 w 133"/>
                <a:gd name="T95" fmla="*/ 23493 h 154"/>
                <a:gd name="T96" fmla="*/ 1814 w 133"/>
                <a:gd name="T97" fmla="*/ 21307 h 154"/>
                <a:gd name="T98" fmla="*/ 907 w 133"/>
                <a:gd name="T99" fmla="*/ 18576 h 154"/>
                <a:gd name="T100" fmla="*/ 454 w 133"/>
                <a:gd name="T101" fmla="*/ 15844 h 154"/>
                <a:gd name="T102" fmla="*/ 0 w 133"/>
                <a:gd name="T103" fmla="*/ 13112 h 154"/>
                <a:gd name="T104" fmla="*/ 0 w 133"/>
                <a:gd name="T105" fmla="*/ 9834 h 154"/>
                <a:gd name="T106" fmla="*/ 3175 w 133"/>
                <a:gd name="T107" fmla="*/ 8195 h 154"/>
                <a:gd name="T108" fmla="*/ 9071 w 133"/>
                <a:gd name="T109" fmla="*/ 6556 h 15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50" name="Freeform 485"/>
            <p:cNvSpPr>
              <a:spLocks/>
            </p:cNvSpPr>
            <p:nvPr>
              <p:custDataLst>
                <p:tags r:id="rId321"/>
              </p:custDataLst>
            </p:nvPr>
          </p:nvSpPr>
          <p:spPr bwMode="auto">
            <a:xfrm>
              <a:off x="9838647" y="2427806"/>
              <a:ext cx="308837" cy="254371"/>
            </a:xfrm>
            <a:custGeom>
              <a:avLst/>
              <a:gdLst>
                <a:gd name="T0" fmla="*/ 57896 w 485"/>
                <a:gd name="T1" fmla="*/ 183356 h 468"/>
                <a:gd name="T2" fmla="*/ 72154 w 485"/>
                <a:gd name="T3" fmla="*/ 177088 h 468"/>
                <a:gd name="T4" fmla="*/ 86412 w 485"/>
                <a:gd name="T5" fmla="*/ 177088 h 468"/>
                <a:gd name="T6" fmla="*/ 97646 w 485"/>
                <a:gd name="T7" fmla="*/ 181789 h 468"/>
                <a:gd name="T8" fmla="*/ 96782 w 485"/>
                <a:gd name="T9" fmla="*/ 170819 h 468"/>
                <a:gd name="T10" fmla="*/ 95054 w 485"/>
                <a:gd name="T11" fmla="*/ 165073 h 468"/>
                <a:gd name="T12" fmla="*/ 100670 w 485"/>
                <a:gd name="T13" fmla="*/ 158282 h 468"/>
                <a:gd name="T14" fmla="*/ 103263 w 485"/>
                <a:gd name="T15" fmla="*/ 144178 h 468"/>
                <a:gd name="T16" fmla="*/ 104559 w 485"/>
                <a:gd name="T17" fmla="*/ 128506 h 468"/>
                <a:gd name="T18" fmla="*/ 115793 w 485"/>
                <a:gd name="T19" fmla="*/ 133208 h 468"/>
                <a:gd name="T20" fmla="*/ 129619 w 485"/>
                <a:gd name="T21" fmla="*/ 124327 h 468"/>
                <a:gd name="T22" fmla="*/ 136532 w 485"/>
                <a:gd name="T23" fmla="*/ 113357 h 468"/>
                <a:gd name="T24" fmla="*/ 126594 w 485"/>
                <a:gd name="T25" fmla="*/ 101342 h 468"/>
                <a:gd name="T26" fmla="*/ 137396 w 485"/>
                <a:gd name="T27" fmla="*/ 103954 h 468"/>
                <a:gd name="T28" fmla="*/ 148197 w 485"/>
                <a:gd name="T29" fmla="*/ 105521 h 468"/>
                <a:gd name="T30" fmla="*/ 149493 w 485"/>
                <a:gd name="T31" fmla="*/ 96641 h 468"/>
                <a:gd name="T32" fmla="*/ 127458 w 485"/>
                <a:gd name="T33" fmla="*/ 50149 h 468"/>
                <a:gd name="T34" fmla="*/ 123138 w 485"/>
                <a:gd name="T35" fmla="*/ 27686 h 468"/>
                <a:gd name="T36" fmla="*/ 125730 w 485"/>
                <a:gd name="T37" fmla="*/ 9925 h 468"/>
                <a:gd name="T38" fmla="*/ 136532 w 485"/>
                <a:gd name="T39" fmla="*/ 522 h 468"/>
                <a:gd name="T40" fmla="*/ 145173 w 485"/>
                <a:gd name="T41" fmla="*/ 9403 h 468"/>
                <a:gd name="T42" fmla="*/ 162887 w 485"/>
                <a:gd name="T43" fmla="*/ 23507 h 468"/>
                <a:gd name="T44" fmla="*/ 179306 w 485"/>
                <a:gd name="T45" fmla="*/ 37612 h 468"/>
                <a:gd name="T46" fmla="*/ 184058 w 485"/>
                <a:gd name="T47" fmla="*/ 51193 h 468"/>
                <a:gd name="T48" fmla="*/ 188379 w 485"/>
                <a:gd name="T49" fmla="*/ 71566 h 468"/>
                <a:gd name="T50" fmla="*/ 192268 w 485"/>
                <a:gd name="T51" fmla="*/ 90372 h 468"/>
                <a:gd name="T52" fmla="*/ 184922 w 485"/>
                <a:gd name="T53" fmla="*/ 93506 h 468"/>
                <a:gd name="T54" fmla="*/ 178009 w 485"/>
                <a:gd name="T55" fmla="*/ 96641 h 468"/>
                <a:gd name="T56" fmla="*/ 184058 w 485"/>
                <a:gd name="T57" fmla="*/ 103954 h 468"/>
                <a:gd name="T58" fmla="*/ 192268 w 485"/>
                <a:gd name="T59" fmla="*/ 106044 h 468"/>
                <a:gd name="T60" fmla="*/ 196588 w 485"/>
                <a:gd name="T61" fmla="*/ 136864 h 468"/>
                <a:gd name="T62" fmla="*/ 205229 w 485"/>
                <a:gd name="T63" fmla="*/ 162983 h 468"/>
                <a:gd name="T64" fmla="*/ 207390 w 485"/>
                <a:gd name="T65" fmla="*/ 199028 h 468"/>
                <a:gd name="T66" fmla="*/ 200045 w 485"/>
                <a:gd name="T67" fmla="*/ 190147 h 468"/>
                <a:gd name="T68" fmla="*/ 195724 w 485"/>
                <a:gd name="T69" fmla="*/ 185968 h 468"/>
                <a:gd name="T70" fmla="*/ 188379 w 485"/>
                <a:gd name="T71" fmla="*/ 189625 h 468"/>
                <a:gd name="T72" fmla="*/ 185355 w 485"/>
                <a:gd name="T73" fmla="*/ 208431 h 468"/>
                <a:gd name="T74" fmla="*/ 176281 w 485"/>
                <a:gd name="T75" fmla="*/ 203207 h 468"/>
                <a:gd name="T76" fmla="*/ 168072 w 485"/>
                <a:gd name="T77" fmla="*/ 199550 h 468"/>
                <a:gd name="T78" fmla="*/ 162455 w 485"/>
                <a:gd name="T79" fmla="*/ 209998 h 468"/>
                <a:gd name="T80" fmla="*/ 149061 w 485"/>
                <a:gd name="T81" fmla="*/ 215744 h 468"/>
                <a:gd name="T82" fmla="*/ 144309 w 485"/>
                <a:gd name="T83" fmla="*/ 208953 h 468"/>
                <a:gd name="T84" fmla="*/ 134803 w 485"/>
                <a:gd name="T85" fmla="*/ 206341 h 468"/>
                <a:gd name="T86" fmla="*/ 130915 w 485"/>
                <a:gd name="T87" fmla="*/ 222535 h 468"/>
                <a:gd name="T88" fmla="*/ 129186 w 485"/>
                <a:gd name="T89" fmla="*/ 235072 h 468"/>
                <a:gd name="T90" fmla="*/ 132643 w 485"/>
                <a:gd name="T91" fmla="*/ 243430 h 468"/>
                <a:gd name="T92" fmla="*/ 117521 w 485"/>
                <a:gd name="T93" fmla="*/ 244475 h 468"/>
                <a:gd name="T94" fmla="*/ 111472 w 485"/>
                <a:gd name="T95" fmla="*/ 242908 h 468"/>
                <a:gd name="T96" fmla="*/ 105423 w 485"/>
                <a:gd name="T97" fmla="*/ 229848 h 468"/>
                <a:gd name="T98" fmla="*/ 98942 w 485"/>
                <a:gd name="T99" fmla="*/ 218356 h 468"/>
                <a:gd name="T100" fmla="*/ 88141 w 485"/>
                <a:gd name="T101" fmla="*/ 212087 h 468"/>
                <a:gd name="T102" fmla="*/ 82092 w 485"/>
                <a:gd name="T103" fmla="*/ 205819 h 468"/>
                <a:gd name="T104" fmla="*/ 58760 w 485"/>
                <a:gd name="T105" fmla="*/ 217833 h 468"/>
                <a:gd name="T106" fmla="*/ 38886 w 485"/>
                <a:gd name="T107" fmla="*/ 227236 h 468"/>
                <a:gd name="T108" fmla="*/ 28084 w 485"/>
                <a:gd name="T109" fmla="*/ 239774 h 468"/>
                <a:gd name="T110" fmla="*/ 11666 w 485"/>
                <a:gd name="T111" fmla="*/ 240818 h 468"/>
                <a:gd name="T112" fmla="*/ 3024 w 485"/>
                <a:gd name="T113" fmla="*/ 228804 h 468"/>
                <a:gd name="T114" fmla="*/ 0 w 485"/>
                <a:gd name="T115" fmla="*/ 217833 h 468"/>
                <a:gd name="T116" fmla="*/ 3024 w 485"/>
                <a:gd name="T117" fmla="*/ 215744 h 468"/>
                <a:gd name="T118" fmla="*/ 11666 w 485"/>
                <a:gd name="T119" fmla="*/ 216266 h 468"/>
                <a:gd name="T120" fmla="*/ 20739 w 485"/>
                <a:gd name="T121" fmla="*/ 211565 h 468"/>
                <a:gd name="T122" fmla="*/ 31108 w 485"/>
                <a:gd name="T123" fmla="*/ 192759 h 468"/>
                <a:gd name="T124" fmla="*/ 40182 w 485"/>
                <a:gd name="T125" fmla="*/ 183879 h 4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51" name="Freeform 486"/>
            <p:cNvSpPr>
              <a:spLocks/>
            </p:cNvSpPr>
            <p:nvPr>
              <p:custDataLst>
                <p:tags r:id="rId322"/>
              </p:custDataLst>
            </p:nvPr>
          </p:nvSpPr>
          <p:spPr bwMode="auto">
            <a:xfrm>
              <a:off x="6277662" y="1273242"/>
              <a:ext cx="159098" cy="62766"/>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52" name="Freeform 487"/>
            <p:cNvSpPr>
              <a:spLocks/>
            </p:cNvSpPr>
            <p:nvPr>
              <p:custDataLst>
                <p:tags r:id="rId323"/>
              </p:custDataLst>
            </p:nvPr>
          </p:nvSpPr>
          <p:spPr bwMode="auto">
            <a:xfrm>
              <a:off x="6488229" y="1255073"/>
              <a:ext cx="93588" cy="59463"/>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53" name="Freeform 488"/>
            <p:cNvSpPr>
              <a:spLocks/>
            </p:cNvSpPr>
            <p:nvPr>
              <p:custDataLst>
                <p:tags r:id="rId324"/>
              </p:custDataLst>
            </p:nvPr>
          </p:nvSpPr>
          <p:spPr bwMode="auto">
            <a:xfrm>
              <a:off x="6542044" y="1263331"/>
              <a:ext cx="191852" cy="59463"/>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54" name="Freeform 489"/>
            <p:cNvSpPr>
              <a:spLocks/>
            </p:cNvSpPr>
            <p:nvPr>
              <p:custDataLst>
                <p:tags r:id="rId325"/>
              </p:custDataLst>
            </p:nvPr>
          </p:nvSpPr>
          <p:spPr bwMode="auto">
            <a:xfrm>
              <a:off x="7328171" y="1456584"/>
              <a:ext cx="60832" cy="59463"/>
            </a:xfrm>
            <a:custGeom>
              <a:avLst/>
              <a:gdLst>
                <a:gd name="T0" fmla="*/ 38386 w 100"/>
                <a:gd name="T1" fmla="*/ 0 h 42"/>
                <a:gd name="T2" fmla="*/ 40037 w 100"/>
                <a:gd name="T3" fmla="*/ 9525 h 42"/>
                <a:gd name="T4" fmla="*/ 41275 w 100"/>
                <a:gd name="T5" fmla="*/ 24493 h 42"/>
                <a:gd name="T6" fmla="*/ 37973 w 100"/>
                <a:gd name="T7" fmla="*/ 32657 h 42"/>
                <a:gd name="T8" fmla="*/ 35497 w 100"/>
                <a:gd name="T9" fmla="*/ 39461 h 42"/>
                <a:gd name="T10" fmla="*/ 32607 w 100"/>
                <a:gd name="T11" fmla="*/ 46264 h 42"/>
                <a:gd name="T12" fmla="*/ 29718 w 100"/>
                <a:gd name="T13" fmla="*/ 50346 h 42"/>
                <a:gd name="T14" fmla="*/ 26829 w 100"/>
                <a:gd name="T15" fmla="*/ 53068 h 42"/>
                <a:gd name="T16" fmla="*/ 23527 w 100"/>
                <a:gd name="T17" fmla="*/ 55789 h 42"/>
                <a:gd name="T18" fmla="*/ 20225 w 100"/>
                <a:gd name="T19" fmla="*/ 57150 h 42"/>
                <a:gd name="T20" fmla="*/ 16510 w 100"/>
                <a:gd name="T21" fmla="*/ 57150 h 42"/>
                <a:gd name="T22" fmla="*/ 11144 w 100"/>
                <a:gd name="T23" fmla="*/ 55789 h 42"/>
                <a:gd name="T24" fmla="*/ 4953 w 100"/>
                <a:gd name="T25" fmla="*/ 53068 h 42"/>
                <a:gd name="T26" fmla="*/ 413 w 100"/>
                <a:gd name="T27" fmla="*/ 50346 h 42"/>
                <a:gd name="T28" fmla="*/ 0 w 100"/>
                <a:gd name="T29" fmla="*/ 48986 h 42"/>
                <a:gd name="T30" fmla="*/ 2477 w 100"/>
                <a:gd name="T31" fmla="*/ 48986 h 42"/>
                <a:gd name="T32" fmla="*/ 4953 w 100"/>
                <a:gd name="T33" fmla="*/ 47625 h 42"/>
                <a:gd name="T34" fmla="*/ 7430 w 100"/>
                <a:gd name="T35" fmla="*/ 44904 h 42"/>
                <a:gd name="T36" fmla="*/ 9493 w 100"/>
                <a:gd name="T37" fmla="*/ 40821 h 42"/>
                <a:gd name="T38" fmla="*/ 13621 w 100"/>
                <a:gd name="T39" fmla="*/ 34018 h 42"/>
                <a:gd name="T40" fmla="*/ 18161 w 100"/>
                <a:gd name="T41" fmla="*/ 24493 h 42"/>
                <a:gd name="T42" fmla="*/ 22701 w 100"/>
                <a:gd name="T43" fmla="*/ 14968 h 42"/>
                <a:gd name="T44" fmla="*/ 27242 w 100"/>
                <a:gd name="T45" fmla="*/ 6804 h 42"/>
                <a:gd name="T46" fmla="*/ 29718 w 100"/>
                <a:gd name="T47" fmla="*/ 4082 h 42"/>
                <a:gd name="T48" fmla="*/ 32607 w 100"/>
                <a:gd name="T49" fmla="*/ 1361 h 42"/>
                <a:gd name="T50" fmla="*/ 35497 w 100"/>
                <a:gd name="T51" fmla="*/ 0 h 42"/>
                <a:gd name="T52" fmla="*/ 38386 w 100"/>
                <a:gd name="T53" fmla="*/ 0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55" name="Freeform 490"/>
            <p:cNvSpPr>
              <a:spLocks/>
            </p:cNvSpPr>
            <p:nvPr>
              <p:custDataLst>
                <p:tags r:id="rId326"/>
              </p:custDataLst>
            </p:nvPr>
          </p:nvSpPr>
          <p:spPr bwMode="auto">
            <a:xfrm>
              <a:off x="7194811" y="1309575"/>
              <a:ext cx="23397" cy="61116"/>
            </a:xfrm>
            <a:custGeom>
              <a:avLst/>
              <a:gdLst>
                <a:gd name="T0" fmla="*/ 15875 w 40"/>
                <a:gd name="T1" fmla="*/ 58738 h 5"/>
                <a:gd name="T2" fmla="*/ 0 w 40"/>
                <a:gd name="T3" fmla="*/ 58738 h 5"/>
                <a:gd name="T4" fmla="*/ 1984 w 40"/>
                <a:gd name="T5" fmla="*/ 35243 h 5"/>
                <a:gd name="T6" fmla="*/ 3572 w 40"/>
                <a:gd name="T7" fmla="*/ 11748 h 5"/>
                <a:gd name="T8" fmla="*/ 5953 w 40"/>
                <a:gd name="T9" fmla="*/ 0 h 5"/>
                <a:gd name="T10" fmla="*/ 7938 w 40"/>
                <a:gd name="T11" fmla="*/ 0 h 5"/>
                <a:gd name="T12" fmla="*/ 9922 w 40"/>
                <a:gd name="T13" fmla="*/ 0 h 5"/>
                <a:gd name="T14" fmla="*/ 11906 w 40"/>
                <a:gd name="T15" fmla="*/ 11748 h 5"/>
                <a:gd name="T16" fmla="*/ 13891 w 40"/>
                <a:gd name="T17" fmla="*/ 35243 h 5"/>
                <a:gd name="T18" fmla="*/ 15875 w 40"/>
                <a:gd name="T19" fmla="*/ 58738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56" name="Freeform 491"/>
            <p:cNvSpPr>
              <a:spLocks/>
            </p:cNvSpPr>
            <p:nvPr>
              <p:custDataLst>
                <p:tags r:id="rId327"/>
              </p:custDataLst>
            </p:nvPr>
          </p:nvSpPr>
          <p:spPr bwMode="auto">
            <a:xfrm>
              <a:off x="7227567" y="1266633"/>
              <a:ext cx="21057" cy="62766"/>
            </a:xfrm>
            <a:custGeom>
              <a:avLst/>
              <a:gdLst>
                <a:gd name="T0" fmla="*/ 0 w 33"/>
                <a:gd name="T1" fmla="*/ 36973 h 31"/>
                <a:gd name="T2" fmla="*/ 8659 w 33"/>
                <a:gd name="T3" fmla="*/ 0 h 31"/>
                <a:gd name="T4" fmla="*/ 8659 w 33"/>
                <a:gd name="T5" fmla="*/ 7784 h 31"/>
                <a:gd name="T6" fmla="*/ 9525 w 33"/>
                <a:gd name="T7" fmla="*/ 19460 h 31"/>
                <a:gd name="T8" fmla="*/ 10823 w 33"/>
                <a:gd name="T9" fmla="*/ 27244 h 31"/>
                <a:gd name="T10" fmla="*/ 11689 w 33"/>
                <a:gd name="T11" fmla="*/ 35027 h 31"/>
                <a:gd name="T12" fmla="*/ 13421 w 33"/>
                <a:gd name="T13" fmla="*/ 50595 h 31"/>
                <a:gd name="T14" fmla="*/ 14287 w 33"/>
                <a:gd name="T15" fmla="*/ 60325 h 31"/>
                <a:gd name="T16" fmla="*/ 0 w 33"/>
                <a:gd name="T17" fmla="*/ 60325 h 31"/>
                <a:gd name="T18" fmla="*/ 0 w 33"/>
                <a:gd name="T19" fmla="*/ 48649 h 31"/>
                <a:gd name="T20" fmla="*/ 0 w 33"/>
                <a:gd name="T21" fmla="*/ 36973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57" name="Freeform 492"/>
            <p:cNvSpPr>
              <a:spLocks/>
            </p:cNvSpPr>
            <p:nvPr>
              <p:custDataLst>
                <p:tags r:id="rId328"/>
              </p:custDataLst>
            </p:nvPr>
          </p:nvSpPr>
          <p:spPr bwMode="auto">
            <a:xfrm>
              <a:off x="7440476" y="1387213"/>
              <a:ext cx="25738" cy="59463"/>
            </a:xfrm>
            <a:custGeom>
              <a:avLst/>
              <a:gdLst>
                <a:gd name="T0" fmla="*/ 17463 w 41"/>
                <a:gd name="T1" fmla="*/ 0 h 43"/>
                <a:gd name="T2" fmla="*/ 17463 w 41"/>
                <a:gd name="T3" fmla="*/ 57150 h 43"/>
                <a:gd name="T4" fmla="*/ 13204 w 41"/>
                <a:gd name="T5" fmla="*/ 55821 h 43"/>
                <a:gd name="T6" fmla="*/ 10222 w 41"/>
                <a:gd name="T7" fmla="*/ 53163 h 43"/>
                <a:gd name="T8" fmla="*/ 7667 w 41"/>
                <a:gd name="T9" fmla="*/ 49176 h 43"/>
                <a:gd name="T10" fmla="*/ 5537 w 41"/>
                <a:gd name="T11" fmla="*/ 43859 h 43"/>
                <a:gd name="T12" fmla="*/ 2130 w 41"/>
                <a:gd name="T13" fmla="*/ 33227 h 43"/>
                <a:gd name="T14" fmla="*/ 0 w 41"/>
                <a:gd name="T15" fmla="*/ 25252 h 43"/>
                <a:gd name="T16" fmla="*/ 5111 w 41"/>
                <a:gd name="T17" fmla="*/ 17278 h 43"/>
                <a:gd name="T18" fmla="*/ 10648 w 41"/>
                <a:gd name="T19" fmla="*/ 9303 h 43"/>
                <a:gd name="T20" fmla="*/ 15333 w 41"/>
                <a:gd name="T21" fmla="*/ 2658 h 43"/>
                <a:gd name="T22" fmla="*/ 17463 w 41"/>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58" name="Freeform 493"/>
            <p:cNvSpPr>
              <a:spLocks/>
            </p:cNvSpPr>
            <p:nvPr>
              <p:custDataLst>
                <p:tags r:id="rId329"/>
              </p:custDataLst>
            </p:nvPr>
          </p:nvSpPr>
          <p:spPr bwMode="auto">
            <a:xfrm>
              <a:off x="7520026" y="1266633"/>
              <a:ext cx="138041" cy="62766"/>
            </a:xfrm>
            <a:custGeom>
              <a:avLst/>
              <a:gdLst>
                <a:gd name="T0" fmla="*/ 26824 w 213"/>
                <a:gd name="T1" fmla="*/ 0 h 62"/>
                <a:gd name="T2" fmla="*/ 36498 w 213"/>
                <a:gd name="T3" fmla="*/ 0 h 62"/>
                <a:gd name="T4" fmla="*/ 46172 w 213"/>
                <a:gd name="T5" fmla="*/ 973 h 62"/>
                <a:gd name="T6" fmla="*/ 55846 w 213"/>
                <a:gd name="T7" fmla="*/ 2919 h 62"/>
                <a:gd name="T8" fmla="*/ 64201 w 213"/>
                <a:gd name="T9" fmla="*/ 6811 h 62"/>
                <a:gd name="T10" fmla="*/ 72996 w 213"/>
                <a:gd name="T11" fmla="*/ 10703 h 62"/>
                <a:gd name="T12" fmla="*/ 80911 w 213"/>
                <a:gd name="T13" fmla="*/ 15568 h 62"/>
                <a:gd name="T14" fmla="*/ 83989 w 213"/>
                <a:gd name="T15" fmla="*/ 18487 h 62"/>
                <a:gd name="T16" fmla="*/ 87507 w 213"/>
                <a:gd name="T17" fmla="*/ 22379 h 62"/>
                <a:gd name="T18" fmla="*/ 91025 w 213"/>
                <a:gd name="T19" fmla="*/ 26271 h 62"/>
                <a:gd name="T20" fmla="*/ 93663 w 213"/>
                <a:gd name="T21" fmla="*/ 30163 h 62"/>
                <a:gd name="T22" fmla="*/ 92784 w 213"/>
                <a:gd name="T23" fmla="*/ 34054 h 62"/>
                <a:gd name="T24" fmla="*/ 91025 w 213"/>
                <a:gd name="T25" fmla="*/ 36973 h 62"/>
                <a:gd name="T26" fmla="*/ 88386 w 213"/>
                <a:gd name="T27" fmla="*/ 39892 h 62"/>
                <a:gd name="T28" fmla="*/ 85748 w 213"/>
                <a:gd name="T29" fmla="*/ 42811 h 62"/>
                <a:gd name="T30" fmla="*/ 77833 w 213"/>
                <a:gd name="T31" fmla="*/ 47676 h 62"/>
                <a:gd name="T32" fmla="*/ 68598 w 213"/>
                <a:gd name="T33" fmla="*/ 51568 h 62"/>
                <a:gd name="T34" fmla="*/ 59364 w 213"/>
                <a:gd name="T35" fmla="*/ 55460 h 62"/>
                <a:gd name="T36" fmla="*/ 50129 w 213"/>
                <a:gd name="T37" fmla="*/ 57406 h 62"/>
                <a:gd name="T38" fmla="*/ 41775 w 213"/>
                <a:gd name="T39" fmla="*/ 60325 h 62"/>
                <a:gd name="T40" fmla="*/ 35179 w 213"/>
                <a:gd name="T41" fmla="*/ 60325 h 62"/>
                <a:gd name="T42" fmla="*/ 27263 w 213"/>
                <a:gd name="T43" fmla="*/ 60325 h 62"/>
                <a:gd name="T44" fmla="*/ 18908 w 213"/>
                <a:gd name="T45" fmla="*/ 57406 h 62"/>
                <a:gd name="T46" fmla="*/ 14511 w 213"/>
                <a:gd name="T47" fmla="*/ 57406 h 62"/>
                <a:gd name="T48" fmla="*/ 10114 w 213"/>
                <a:gd name="T49" fmla="*/ 57406 h 62"/>
                <a:gd name="T50" fmla="*/ 5277 w 213"/>
                <a:gd name="T51" fmla="*/ 58379 h 62"/>
                <a:gd name="T52" fmla="*/ 0 w 213"/>
                <a:gd name="T53" fmla="*/ 60325 h 62"/>
                <a:gd name="T54" fmla="*/ 2638 w 213"/>
                <a:gd name="T55" fmla="*/ 48649 h 62"/>
                <a:gd name="T56" fmla="*/ 4837 w 213"/>
                <a:gd name="T57" fmla="*/ 37946 h 62"/>
                <a:gd name="T58" fmla="*/ 7475 w 213"/>
                <a:gd name="T59" fmla="*/ 28217 h 62"/>
                <a:gd name="T60" fmla="*/ 10114 w 213"/>
                <a:gd name="T61" fmla="*/ 19460 h 62"/>
                <a:gd name="T62" fmla="*/ 11873 w 213"/>
                <a:gd name="T63" fmla="*/ 15568 h 62"/>
                <a:gd name="T64" fmla="*/ 13192 w 213"/>
                <a:gd name="T65" fmla="*/ 11676 h 62"/>
                <a:gd name="T66" fmla="*/ 14951 w 213"/>
                <a:gd name="T67" fmla="*/ 8757 h 62"/>
                <a:gd name="T68" fmla="*/ 17150 w 213"/>
                <a:gd name="T69" fmla="*/ 5838 h 62"/>
                <a:gd name="T70" fmla="*/ 18908 w 213"/>
                <a:gd name="T71" fmla="*/ 2919 h 62"/>
                <a:gd name="T72" fmla="*/ 21547 w 213"/>
                <a:gd name="T73" fmla="*/ 973 h 62"/>
                <a:gd name="T74" fmla="*/ 23746 w 213"/>
                <a:gd name="T75" fmla="*/ 0 h 62"/>
                <a:gd name="T76" fmla="*/ 26824 w 213"/>
                <a:gd name="T77" fmla="*/ 0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59" name="Freeform 494"/>
            <p:cNvSpPr>
              <a:spLocks/>
            </p:cNvSpPr>
            <p:nvPr>
              <p:custDataLst>
                <p:tags r:id="rId330"/>
              </p:custDataLst>
            </p:nvPr>
          </p:nvSpPr>
          <p:spPr bwMode="auto">
            <a:xfrm>
              <a:off x="7608931" y="1293058"/>
              <a:ext cx="152080" cy="62766"/>
            </a:xfrm>
            <a:custGeom>
              <a:avLst/>
              <a:gdLst>
                <a:gd name="T0" fmla="*/ 17702 w 239"/>
                <a:gd name="T1" fmla="*/ 0 h 56"/>
                <a:gd name="T2" fmla="*/ 12952 w 239"/>
                <a:gd name="T3" fmla="*/ 3232 h 56"/>
                <a:gd name="T4" fmla="*/ 9930 w 239"/>
                <a:gd name="T5" fmla="*/ 5386 h 56"/>
                <a:gd name="T6" fmla="*/ 8203 w 239"/>
                <a:gd name="T7" fmla="*/ 7541 h 56"/>
                <a:gd name="T8" fmla="*/ 6476 w 239"/>
                <a:gd name="T9" fmla="*/ 9695 h 56"/>
                <a:gd name="T10" fmla="*/ 5613 w 239"/>
                <a:gd name="T11" fmla="*/ 14004 h 56"/>
                <a:gd name="T12" fmla="*/ 4317 w 239"/>
                <a:gd name="T13" fmla="*/ 16158 h 56"/>
                <a:gd name="T14" fmla="*/ 3022 w 239"/>
                <a:gd name="T15" fmla="*/ 18313 h 56"/>
                <a:gd name="T16" fmla="*/ 0 w 239"/>
                <a:gd name="T17" fmla="*/ 20467 h 56"/>
                <a:gd name="T18" fmla="*/ 863 w 239"/>
                <a:gd name="T19" fmla="*/ 25854 h 56"/>
                <a:gd name="T20" fmla="*/ 2159 w 239"/>
                <a:gd name="T21" fmla="*/ 29085 h 56"/>
                <a:gd name="T22" fmla="*/ 3022 w 239"/>
                <a:gd name="T23" fmla="*/ 32317 h 56"/>
                <a:gd name="T24" fmla="*/ 4317 w 239"/>
                <a:gd name="T25" fmla="*/ 35549 h 56"/>
                <a:gd name="T26" fmla="*/ 7340 w 239"/>
                <a:gd name="T27" fmla="*/ 38780 h 56"/>
                <a:gd name="T28" fmla="*/ 10362 w 239"/>
                <a:gd name="T29" fmla="*/ 40935 h 56"/>
                <a:gd name="T30" fmla="*/ 17702 w 239"/>
                <a:gd name="T31" fmla="*/ 40935 h 56"/>
                <a:gd name="T32" fmla="*/ 23314 w 239"/>
                <a:gd name="T33" fmla="*/ 40935 h 56"/>
                <a:gd name="T34" fmla="*/ 66058 w 239"/>
                <a:gd name="T35" fmla="*/ 40935 h 56"/>
                <a:gd name="T36" fmla="*/ 66921 w 239"/>
                <a:gd name="T37" fmla="*/ 44167 h 56"/>
                <a:gd name="T38" fmla="*/ 67353 w 239"/>
                <a:gd name="T39" fmla="*/ 47398 h 56"/>
                <a:gd name="T40" fmla="*/ 68648 w 239"/>
                <a:gd name="T41" fmla="*/ 49553 h 56"/>
                <a:gd name="T42" fmla="*/ 69943 w 239"/>
                <a:gd name="T43" fmla="*/ 51707 h 56"/>
                <a:gd name="T44" fmla="*/ 72102 w 239"/>
                <a:gd name="T45" fmla="*/ 54939 h 56"/>
                <a:gd name="T46" fmla="*/ 75124 w 239"/>
                <a:gd name="T47" fmla="*/ 58171 h 56"/>
                <a:gd name="T48" fmla="*/ 81169 w 239"/>
                <a:gd name="T49" fmla="*/ 60325 h 56"/>
                <a:gd name="T50" fmla="*/ 86350 w 239"/>
                <a:gd name="T51" fmla="*/ 60325 h 56"/>
                <a:gd name="T52" fmla="*/ 88077 w 239"/>
                <a:gd name="T53" fmla="*/ 59248 h 56"/>
                <a:gd name="T54" fmla="*/ 90667 w 239"/>
                <a:gd name="T55" fmla="*/ 58171 h 56"/>
                <a:gd name="T56" fmla="*/ 92394 w 239"/>
                <a:gd name="T57" fmla="*/ 56016 h 56"/>
                <a:gd name="T58" fmla="*/ 94985 w 239"/>
                <a:gd name="T59" fmla="*/ 52784 h 56"/>
                <a:gd name="T60" fmla="*/ 99302 w 239"/>
                <a:gd name="T61" fmla="*/ 46321 h 56"/>
                <a:gd name="T62" fmla="*/ 103188 w 239"/>
                <a:gd name="T63" fmla="*/ 40935 h 56"/>
                <a:gd name="T64" fmla="*/ 100166 w 239"/>
                <a:gd name="T65" fmla="*/ 39858 h 56"/>
                <a:gd name="T66" fmla="*/ 97144 w 239"/>
                <a:gd name="T67" fmla="*/ 38780 h 56"/>
                <a:gd name="T68" fmla="*/ 94553 w 239"/>
                <a:gd name="T69" fmla="*/ 36626 h 56"/>
                <a:gd name="T70" fmla="*/ 91963 w 239"/>
                <a:gd name="T71" fmla="*/ 34471 h 56"/>
                <a:gd name="T72" fmla="*/ 86782 w 239"/>
                <a:gd name="T73" fmla="*/ 28008 h 56"/>
                <a:gd name="T74" fmla="*/ 82032 w 239"/>
                <a:gd name="T75" fmla="*/ 20467 h 56"/>
                <a:gd name="T76" fmla="*/ 76851 w 239"/>
                <a:gd name="T77" fmla="*/ 14004 h 56"/>
                <a:gd name="T78" fmla="*/ 72102 w 239"/>
                <a:gd name="T79" fmla="*/ 6463 h 56"/>
                <a:gd name="T80" fmla="*/ 69080 w 239"/>
                <a:gd name="T81" fmla="*/ 4309 h 56"/>
                <a:gd name="T82" fmla="*/ 66489 w 239"/>
                <a:gd name="T83" fmla="*/ 2154 h 56"/>
                <a:gd name="T84" fmla="*/ 63467 w 239"/>
                <a:gd name="T85" fmla="*/ 1077 h 56"/>
                <a:gd name="T86" fmla="*/ 60445 w 239"/>
                <a:gd name="T87" fmla="*/ 0 h 56"/>
                <a:gd name="T88" fmla="*/ 57854 w 239"/>
                <a:gd name="T89" fmla="*/ 1077 h 56"/>
                <a:gd name="T90" fmla="*/ 54832 w 239"/>
                <a:gd name="T91" fmla="*/ 4309 h 56"/>
                <a:gd name="T92" fmla="*/ 53537 w 239"/>
                <a:gd name="T93" fmla="*/ 6463 h 56"/>
                <a:gd name="T94" fmla="*/ 52673 w 239"/>
                <a:gd name="T95" fmla="*/ 8618 h 56"/>
                <a:gd name="T96" fmla="*/ 52242 w 239"/>
                <a:gd name="T97" fmla="*/ 10772 h 56"/>
                <a:gd name="T98" fmla="*/ 51810 w 239"/>
                <a:gd name="T99" fmla="*/ 14004 h 56"/>
                <a:gd name="T100" fmla="*/ 43175 w 239"/>
                <a:gd name="T101" fmla="*/ 8618 h 56"/>
                <a:gd name="T102" fmla="*/ 34540 w 239"/>
                <a:gd name="T103" fmla="*/ 4309 h 56"/>
                <a:gd name="T104" fmla="*/ 26337 w 239"/>
                <a:gd name="T105" fmla="*/ 1077 h 56"/>
                <a:gd name="T106" fmla="*/ 17702 w 239"/>
                <a:gd name="T107" fmla="*/ 0 h 5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60" name="Freeform 495"/>
            <p:cNvSpPr>
              <a:spLocks/>
            </p:cNvSpPr>
            <p:nvPr>
              <p:custDataLst>
                <p:tags r:id="rId331"/>
              </p:custDataLst>
            </p:nvPr>
          </p:nvSpPr>
          <p:spPr bwMode="auto">
            <a:xfrm>
              <a:off x="7782070" y="1307926"/>
              <a:ext cx="121663" cy="59463"/>
            </a:xfrm>
            <a:custGeom>
              <a:avLst/>
              <a:gdLst>
                <a:gd name="T0" fmla="*/ 6180 w 187"/>
                <a:gd name="T1" fmla="*/ 13573 h 80"/>
                <a:gd name="T2" fmla="*/ 18099 w 187"/>
                <a:gd name="T3" fmla="*/ 0 h 80"/>
                <a:gd name="T4" fmla="*/ 19424 w 187"/>
                <a:gd name="T5" fmla="*/ 2143 h 80"/>
                <a:gd name="T6" fmla="*/ 22072 w 187"/>
                <a:gd name="T7" fmla="*/ 4286 h 80"/>
                <a:gd name="T8" fmla="*/ 25604 w 187"/>
                <a:gd name="T9" fmla="*/ 6429 h 80"/>
                <a:gd name="T10" fmla="*/ 29577 w 187"/>
                <a:gd name="T11" fmla="*/ 8573 h 80"/>
                <a:gd name="T12" fmla="*/ 39289 w 187"/>
                <a:gd name="T13" fmla="*/ 13573 h 80"/>
                <a:gd name="T14" fmla="*/ 50325 w 187"/>
                <a:gd name="T15" fmla="*/ 18574 h 80"/>
                <a:gd name="T16" fmla="*/ 61361 w 187"/>
                <a:gd name="T17" fmla="*/ 23574 h 80"/>
                <a:gd name="T18" fmla="*/ 71072 w 187"/>
                <a:gd name="T19" fmla="*/ 27146 h 80"/>
                <a:gd name="T20" fmla="*/ 78136 w 187"/>
                <a:gd name="T21" fmla="*/ 30004 h 80"/>
                <a:gd name="T22" fmla="*/ 82550 w 187"/>
                <a:gd name="T23" fmla="*/ 30718 h 80"/>
                <a:gd name="T24" fmla="*/ 82550 w 187"/>
                <a:gd name="T25" fmla="*/ 40005 h 80"/>
                <a:gd name="T26" fmla="*/ 82550 w 187"/>
                <a:gd name="T27" fmla="*/ 48578 h 80"/>
                <a:gd name="T28" fmla="*/ 75045 w 187"/>
                <a:gd name="T29" fmla="*/ 50006 h 80"/>
                <a:gd name="T30" fmla="*/ 66658 w 187"/>
                <a:gd name="T31" fmla="*/ 50721 h 80"/>
                <a:gd name="T32" fmla="*/ 58712 w 187"/>
                <a:gd name="T33" fmla="*/ 50721 h 80"/>
                <a:gd name="T34" fmla="*/ 51207 w 187"/>
                <a:gd name="T35" fmla="*/ 50006 h 80"/>
                <a:gd name="T36" fmla="*/ 37523 w 187"/>
                <a:gd name="T37" fmla="*/ 49292 h 80"/>
                <a:gd name="T38" fmla="*/ 26928 w 187"/>
                <a:gd name="T39" fmla="*/ 48578 h 80"/>
                <a:gd name="T40" fmla="*/ 24279 w 187"/>
                <a:gd name="T41" fmla="*/ 49292 h 80"/>
                <a:gd name="T42" fmla="*/ 22514 w 187"/>
                <a:gd name="T43" fmla="*/ 50006 h 80"/>
                <a:gd name="T44" fmla="*/ 19865 w 187"/>
                <a:gd name="T45" fmla="*/ 51435 h 80"/>
                <a:gd name="T46" fmla="*/ 18099 w 187"/>
                <a:gd name="T47" fmla="*/ 52864 h 80"/>
                <a:gd name="T48" fmla="*/ 14568 w 187"/>
                <a:gd name="T49" fmla="*/ 55721 h 80"/>
                <a:gd name="T50" fmla="*/ 12360 w 187"/>
                <a:gd name="T51" fmla="*/ 57150 h 80"/>
                <a:gd name="T52" fmla="*/ 9712 w 187"/>
                <a:gd name="T53" fmla="*/ 56436 h 80"/>
                <a:gd name="T54" fmla="*/ 7946 w 187"/>
                <a:gd name="T55" fmla="*/ 54293 h 80"/>
                <a:gd name="T56" fmla="*/ 6180 w 187"/>
                <a:gd name="T57" fmla="*/ 51435 h 80"/>
                <a:gd name="T58" fmla="*/ 3973 w 187"/>
                <a:gd name="T59" fmla="*/ 47863 h 80"/>
                <a:gd name="T60" fmla="*/ 2649 w 187"/>
                <a:gd name="T61" fmla="*/ 44291 h 80"/>
                <a:gd name="T62" fmla="*/ 1324 w 187"/>
                <a:gd name="T63" fmla="*/ 40719 h 80"/>
                <a:gd name="T64" fmla="*/ 883 w 187"/>
                <a:gd name="T65" fmla="*/ 37862 h 80"/>
                <a:gd name="T66" fmla="*/ 0 w 187"/>
                <a:gd name="T67" fmla="*/ 35719 h 80"/>
                <a:gd name="T68" fmla="*/ 883 w 187"/>
                <a:gd name="T69" fmla="*/ 31433 h 80"/>
                <a:gd name="T70" fmla="*/ 1324 w 187"/>
                <a:gd name="T71" fmla="*/ 28575 h 80"/>
                <a:gd name="T72" fmla="*/ 2207 w 187"/>
                <a:gd name="T73" fmla="*/ 25718 h 80"/>
                <a:gd name="T74" fmla="*/ 3090 w 187"/>
                <a:gd name="T75" fmla="*/ 22146 h 80"/>
                <a:gd name="T76" fmla="*/ 5739 w 187"/>
                <a:gd name="T77" fmla="*/ 17145 h 80"/>
                <a:gd name="T78" fmla="*/ 6180 w 187"/>
                <a:gd name="T79" fmla="*/ 13573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61" name="Freeform 496"/>
            <p:cNvSpPr>
              <a:spLocks/>
            </p:cNvSpPr>
            <p:nvPr>
              <p:custDataLst>
                <p:tags r:id="rId332"/>
              </p:custDataLst>
            </p:nvPr>
          </p:nvSpPr>
          <p:spPr bwMode="auto">
            <a:xfrm>
              <a:off x="8558838" y="1438409"/>
              <a:ext cx="116983" cy="61116"/>
            </a:xfrm>
            <a:custGeom>
              <a:avLst/>
              <a:gdLst>
                <a:gd name="T0" fmla="*/ 21687 w 183"/>
                <a:gd name="T1" fmla="*/ 0 h 73"/>
                <a:gd name="T2" fmla="*/ 27326 w 183"/>
                <a:gd name="T3" fmla="*/ 0 h 73"/>
                <a:gd name="T4" fmla="*/ 32531 w 183"/>
                <a:gd name="T5" fmla="*/ 805 h 73"/>
                <a:gd name="T6" fmla="*/ 37302 w 183"/>
                <a:gd name="T7" fmla="*/ 3219 h 73"/>
                <a:gd name="T8" fmla="*/ 42073 w 183"/>
                <a:gd name="T9" fmla="*/ 5632 h 73"/>
                <a:gd name="T10" fmla="*/ 45977 w 183"/>
                <a:gd name="T11" fmla="*/ 8046 h 73"/>
                <a:gd name="T12" fmla="*/ 50314 w 183"/>
                <a:gd name="T13" fmla="*/ 12069 h 73"/>
                <a:gd name="T14" fmla="*/ 53784 w 183"/>
                <a:gd name="T15" fmla="*/ 15288 h 73"/>
                <a:gd name="T16" fmla="*/ 56820 w 183"/>
                <a:gd name="T17" fmla="*/ 20116 h 73"/>
                <a:gd name="T18" fmla="*/ 68965 w 183"/>
                <a:gd name="T19" fmla="*/ 39427 h 73"/>
                <a:gd name="T20" fmla="*/ 79375 w 183"/>
                <a:gd name="T21" fmla="*/ 58738 h 73"/>
                <a:gd name="T22" fmla="*/ 59423 w 183"/>
                <a:gd name="T23" fmla="*/ 58738 h 73"/>
                <a:gd name="T24" fmla="*/ 55519 w 183"/>
                <a:gd name="T25" fmla="*/ 57933 h 73"/>
                <a:gd name="T26" fmla="*/ 50748 w 183"/>
                <a:gd name="T27" fmla="*/ 56324 h 73"/>
                <a:gd name="T28" fmla="*/ 45109 w 183"/>
                <a:gd name="T29" fmla="*/ 53106 h 73"/>
                <a:gd name="T30" fmla="*/ 39037 w 183"/>
                <a:gd name="T31" fmla="*/ 49887 h 73"/>
                <a:gd name="T32" fmla="*/ 31663 w 183"/>
                <a:gd name="T33" fmla="*/ 45059 h 73"/>
                <a:gd name="T34" fmla="*/ 25157 w 183"/>
                <a:gd name="T35" fmla="*/ 40232 h 73"/>
                <a:gd name="T36" fmla="*/ 18217 w 183"/>
                <a:gd name="T37" fmla="*/ 35404 h 73"/>
                <a:gd name="T38" fmla="*/ 12145 w 183"/>
                <a:gd name="T39" fmla="*/ 29771 h 73"/>
                <a:gd name="T40" fmla="*/ 6940 w 183"/>
                <a:gd name="T41" fmla="*/ 24139 h 73"/>
                <a:gd name="T42" fmla="*/ 3036 w 183"/>
                <a:gd name="T43" fmla="*/ 18506 h 73"/>
                <a:gd name="T44" fmla="*/ 1735 w 183"/>
                <a:gd name="T45" fmla="*/ 15288 h 73"/>
                <a:gd name="T46" fmla="*/ 867 w 183"/>
                <a:gd name="T47" fmla="*/ 12874 h 73"/>
                <a:gd name="T48" fmla="*/ 434 w 183"/>
                <a:gd name="T49" fmla="*/ 11265 h 73"/>
                <a:gd name="T50" fmla="*/ 0 w 183"/>
                <a:gd name="T51" fmla="*/ 8851 h 73"/>
                <a:gd name="T52" fmla="*/ 434 w 183"/>
                <a:gd name="T53" fmla="*/ 6437 h 73"/>
                <a:gd name="T54" fmla="*/ 1301 w 183"/>
                <a:gd name="T55" fmla="*/ 4828 h 73"/>
                <a:gd name="T56" fmla="*/ 3036 w 183"/>
                <a:gd name="T57" fmla="*/ 3219 h 73"/>
                <a:gd name="T58" fmla="*/ 5639 w 183"/>
                <a:gd name="T59" fmla="*/ 2414 h 73"/>
                <a:gd name="T60" fmla="*/ 8241 w 183"/>
                <a:gd name="T61" fmla="*/ 805 h 73"/>
                <a:gd name="T62" fmla="*/ 12145 w 183"/>
                <a:gd name="T63" fmla="*/ 0 h 73"/>
                <a:gd name="T64" fmla="*/ 16482 w 183"/>
                <a:gd name="T65" fmla="*/ 0 h 73"/>
                <a:gd name="T66" fmla="*/ 21687 w 183"/>
                <a:gd name="T67" fmla="*/ 0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62" name="Freeform 497"/>
            <p:cNvSpPr>
              <a:spLocks/>
            </p:cNvSpPr>
            <p:nvPr>
              <p:custDataLst>
                <p:tags r:id="rId333"/>
              </p:custDataLst>
            </p:nvPr>
          </p:nvSpPr>
          <p:spPr bwMode="auto">
            <a:xfrm>
              <a:off x="8657108" y="1456584"/>
              <a:ext cx="49134" cy="59463"/>
            </a:xfrm>
            <a:custGeom>
              <a:avLst/>
              <a:gdLst>
                <a:gd name="T0" fmla="*/ 0 w 79"/>
                <a:gd name="T1" fmla="*/ 8164 h 42"/>
                <a:gd name="T2" fmla="*/ 9706 w 79"/>
                <a:gd name="T3" fmla="*/ 2721 h 42"/>
                <a:gd name="T4" fmla="*/ 17302 w 79"/>
                <a:gd name="T5" fmla="*/ 1361 h 42"/>
                <a:gd name="T6" fmla="*/ 25320 w 79"/>
                <a:gd name="T7" fmla="*/ 0 h 42"/>
                <a:gd name="T8" fmla="*/ 33338 w 79"/>
                <a:gd name="T9" fmla="*/ 0 h 42"/>
                <a:gd name="T10" fmla="*/ 33338 w 79"/>
                <a:gd name="T11" fmla="*/ 12246 h 42"/>
                <a:gd name="T12" fmla="*/ 33338 w 79"/>
                <a:gd name="T13" fmla="*/ 24493 h 42"/>
                <a:gd name="T14" fmla="*/ 33338 w 79"/>
                <a:gd name="T15" fmla="*/ 29936 h 42"/>
                <a:gd name="T16" fmla="*/ 31650 w 79"/>
                <a:gd name="T17" fmla="*/ 36739 h 42"/>
                <a:gd name="T18" fmla="*/ 30384 w 79"/>
                <a:gd name="T19" fmla="*/ 42182 h 42"/>
                <a:gd name="T20" fmla="*/ 28696 w 79"/>
                <a:gd name="T21" fmla="*/ 47625 h 42"/>
                <a:gd name="T22" fmla="*/ 26164 w 79"/>
                <a:gd name="T23" fmla="*/ 51707 h 42"/>
                <a:gd name="T24" fmla="*/ 24054 w 79"/>
                <a:gd name="T25" fmla="*/ 54429 h 42"/>
                <a:gd name="T26" fmla="*/ 21522 w 79"/>
                <a:gd name="T27" fmla="*/ 57150 h 42"/>
                <a:gd name="T28" fmla="*/ 19412 w 79"/>
                <a:gd name="T29" fmla="*/ 57150 h 42"/>
                <a:gd name="T30" fmla="*/ 16880 w 79"/>
                <a:gd name="T31" fmla="*/ 57150 h 42"/>
                <a:gd name="T32" fmla="*/ 14770 w 79"/>
                <a:gd name="T33" fmla="*/ 55789 h 42"/>
                <a:gd name="T34" fmla="*/ 12238 w 79"/>
                <a:gd name="T35" fmla="*/ 53068 h 42"/>
                <a:gd name="T36" fmla="*/ 10550 w 79"/>
                <a:gd name="T37" fmla="*/ 50346 h 42"/>
                <a:gd name="T38" fmla="*/ 6752 w 79"/>
                <a:gd name="T39" fmla="*/ 43543 h 42"/>
                <a:gd name="T40" fmla="*/ 4642 w 79"/>
                <a:gd name="T41" fmla="*/ 35379 h 42"/>
                <a:gd name="T42" fmla="*/ 2110 w 79"/>
                <a:gd name="T43" fmla="*/ 27214 h 42"/>
                <a:gd name="T44" fmla="*/ 844 w 79"/>
                <a:gd name="T45" fmla="*/ 19050 h 42"/>
                <a:gd name="T46" fmla="*/ 0 w 79"/>
                <a:gd name="T47" fmla="*/ 12246 h 42"/>
                <a:gd name="T48" fmla="*/ 0 w 79"/>
                <a:gd name="T49" fmla="*/ 8164 h 4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63" name="Freeform 498"/>
            <p:cNvSpPr>
              <a:spLocks/>
            </p:cNvSpPr>
            <p:nvPr>
              <p:custDataLst>
                <p:tags r:id="rId334"/>
              </p:custDataLst>
            </p:nvPr>
          </p:nvSpPr>
          <p:spPr bwMode="auto">
            <a:xfrm>
              <a:off x="8701561" y="1468141"/>
              <a:ext cx="77209" cy="61116"/>
            </a:xfrm>
            <a:custGeom>
              <a:avLst/>
              <a:gdLst>
                <a:gd name="T0" fmla="*/ 52387 w 113"/>
                <a:gd name="T1" fmla="*/ 44054 h 52"/>
                <a:gd name="T2" fmla="*/ 51923 w 113"/>
                <a:gd name="T3" fmla="*/ 47442 h 52"/>
                <a:gd name="T4" fmla="*/ 50533 w 113"/>
                <a:gd name="T5" fmla="*/ 50831 h 52"/>
                <a:gd name="T6" fmla="*/ 49142 w 113"/>
                <a:gd name="T7" fmla="*/ 53090 h 52"/>
                <a:gd name="T8" fmla="*/ 47751 w 113"/>
                <a:gd name="T9" fmla="*/ 55349 h 52"/>
                <a:gd name="T10" fmla="*/ 43579 w 113"/>
                <a:gd name="T11" fmla="*/ 57608 h 52"/>
                <a:gd name="T12" fmla="*/ 39406 w 113"/>
                <a:gd name="T13" fmla="*/ 58738 h 52"/>
                <a:gd name="T14" fmla="*/ 30598 w 113"/>
                <a:gd name="T15" fmla="*/ 58738 h 52"/>
                <a:gd name="T16" fmla="*/ 24571 w 113"/>
                <a:gd name="T17" fmla="*/ 57608 h 52"/>
                <a:gd name="T18" fmla="*/ 21789 w 113"/>
                <a:gd name="T19" fmla="*/ 57608 h 52"/>
                <a:gd name="T20" fmla="*/ 18080 w 113"/>
                <a:gd name="T21" fmla="*/ 54220 h 52"/>
                <a:gd name="T22" fmla="*/ 13908 w 113"/>
                <a:gd name="T23" fmla="*/ 50831 h 52"/>
                <a:gd name="T24" fmla="*/ 9736 w 113"/>
                <a:gd name="T25" fmla="*/ 46313 h 52"/>
                <a:gd name="T26" fmla="*/ 6027 w 113"/>
                <a:gd name="T27" fmla="*/ 40665 h 52"/>
                <a:gd name="T28" fmla="*/ 2782 w 113"/>
                <a:gd name="T29" fmla="*/ 35017 h 52"/>
                <a:gd name="T30" fmla="*/ 1854 w 113"/>
                <a:gd name="T31" fmla="*/ 31628 h 52"/>
                <a:gd name="T32" fmla="*/ 927 w 113"/>
                <a:gd name="T33" fmla="*/ 28239 h 52"/>
                <a:gd name="T34" fmla="*/ 464 w 113"/>
                <a:gd name="T35" fmla="*/ 24851 h 52"/>
                <a:gd name="T36" fmla="*/ 0 w 113"/>
                <a:gd name="T37" fmla="*/ 22592 h 52"/>
                <a:gd name="T38" fmla="*/ 464 w 113"/>
                <a:gd name="T39" fmla="*/ 16944 h 52"/>
                <a:gd name="T40" fmla="*/ 464 w 113"/>
                <a:gd name="T41" fmla="*/ 12425 h 52"/>
                <a:gd name="T42" fmla="*/ 1391 w 113"/>
                <a:gd name="T43" fmla="*/ 9037 h 52"/>
                <a:gd name="T44" fmla="*/ 2318 w 113"/>
                <a:gd name="T45" fmla="*/ 5648 h 52"/>
                <a:gd name="T46" fmla="*/ 3245 w 113"/>
                <a:gd name="T47" fmla="*/ 3389 h 52"/>
                <a:gd name="T48" fmla="*/ 4636 w 113"/>
                <a:gd name="T49" fmla="*/ 2259 h 52"/>
                <a:gd name="T50" fmla="*/ 6490 w 113"/>
                <a:gd name="T51" fmla="*/ 1130 h 52"/>
                <a:gd name="T52" fmla="*/ 7881 w 113"/>
                <a:gd name="T53" fmla="*/ 0 h 52"/>
                <a:gd name="T54" fmla="*/ 12054 w 113"/>
                <a:gd name="T55" fmla="*/ 0 h 52"/>
                <a:gd name="T56" fmla="*/ 16690 w 113"/>
                <a:gd name="T57" fmla="*/ 2259 h 52"/>
                <a:gd name="T58" fmla="*/ 21326 w 113"/>
                <a:gd name="T59" fmla="*/ 5648 h 52"/>
                <a:gd name="T60" fmla="*/ 26425 w 113"/>
                <a:gd name="T61" fmla="*/ 10166 h 52"/>
                <a:gd name="T62" fmla="*/ 35697 w 113"/>
                <a:gd name="T63" fmla="*/ 20332 h 52"/>
                <a:gd name="T64" fmla="*/ 44042 w 113"/>
                <a:gd name="T65" fmla="*/ 32758 h 52"/>
                <a:gd name="T66" fmla="*/ 50069 w 113"/>
                <a:gd name="T67" fmla="*/ 40665 h 52"/>
                <a:gd name="T68" fmla="*/ 52387 w 113"/>
                <a:gd name="T69" fmla="*/ 44054 h 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64" name="Freeform 499"/>
            <p:cNvSpPr>
              <a:spLocks/>
            </p:cNvSpPr>
            <p:nvPr>
              <p:custDataLst>
                <p:tags r:id="rId335"/>
              </p:custDataLst>
            </p:nvPr>
          </p:nvSpPr>
          <p:spPr bwMode="auto">
            <a:xfrm>
              <a:off x="8364646" y="1440064"/>
              <a:ext cx="91247" cy="61113"/>
            </a:xfrm>
            <a:custGeom>
              <a:avLst/>
              <a:gdLst>
                <a:gd name="T0" fmla="*/ 0 w 139"/>
                <a:gd name="T1" fmla="*/ 11747 h 40"/>
                <a:gd name="T2" fmla="*/ 3563 w 139"/>
                <a:gd name="T3" fmla="*/ 13216 h 40"/>
                <a:gd name="T4" fmla="*/ 8463 w 139"/>
                <a:gd name="T5" fmla="*/ 11747 h 40"/>
                <a:gd name="T6" fmla="*/ 13362 w 139"/>
                <a:gd name="T7" fmla="*/ 10279 h 40"/>
                <a:gd name="T8" fmla="*/ 18707 w 139"/>
                <a:gd name="T9" fmla="*/ 7342 h 40"/>
                <a:gd name="T10" fmla="*/ 23607 w 139"/>
                <a:gd name="T11" fmla="*/ 2937 h 40"/>
                <a:gd name="T12" fmla="*/ 28506 w 139"/>
                <a:gd name="T13" fmla="*/ 1468 h 40"/>
                <a:gd name="T14" fmla="*/ 32515 w 139"/>
                <a:gd name="T15" fmla="*/ 0 h 40"/>
                <a:gd name="T16" fmla="*/ 35633 w 139"/>
                <a:gd name="T17" fmla="*/ 2937 h 40"/>
                <a:gd name="T18" fmla="*/ 61912 w 139"/>
                <a:gd name="T19" fmla="*/ 57269 h 40"/>
                <a:gd name="T20" fmla="*/ 59240 w 139"/>
                <a:gd name="T21" fmla="*/ 58737 h 40"/>
                <a:gd name="T22" fmla="*/ 55676 w 139"/>
                <a:gd name="T23" fmla="*/ 57269 h 40"/>
                <a:gd name="T24" fmla="*/ 51668 w 139"/>
                <a:gd name="T25" fmla="*/ 55800 h 40"/>
                <a:gd name="T26" fmla="*/ 47213 w 139"/>
                <a:gd name="T27" fmla="*/ 52863 h 40"/>
                <a:gd name="T28" fmla="*/ 38305 w 139"/>
                <a:gd name="T29" fmla="*/ 44053 h 40"/>
                <a:gd name="T30" fmla="*/ 28506 w 139"/>
                <a:gd name="T31" fmla="*/ 35242 h 40"/>
                <a:gd name="T32" fmla="*/ 19598 w 139"/>
                <a:gd name="T33" fmla="*/ 23495 h 40"/>
                <a:gd name="T34" fmla="*/ 11581 w 139"/>
                <a:gd name="T35" fmla="*/ 16153 h 40"/>
                <a:gd name="T36" fmla="*/ 7572 w 139"/>
                <a:gd name="T37" fmla="*/ 13216 h 40"/>
                <a:gd name="T38" fmla="*/ 4900 w 139"/>
                <a:gd name="T39" fmla="*/ 10279 h 40"/>
                <a:gd name="T40" fmla="*/ 1782 w 139"/>
                <a:gd name="T41" fmla="*/ 10279 h 40"/>
                <a:gd name="T42" fmla="*/ 0 w 139"/>
                <a:gd name="T43" fmla="*/ 11747 h 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65" name="Freeform 500"/>
            <p:cNvSpPr>
              <a:spLocks/>
            </p:cNvSpPr>
            <p:nvPr>
              <p:custDataLst>
                <p:tags r:id="rId336"/>
              </p:custDataLst>
            </p:nvPr>
          </p:nvSpPr>
          <p:spPr bwMode="auto">
            <a:xfrm>
              <a:off x="8806845" y="1378953"/>
              <a:ext cx="205892" cy="59463"/>
            </a:xfrm>
            <a:custGeom>
              <a:avLst/>
              <a:gdLst>
                <a:gd name="T0" fmla="*/ 4298 w 325"/>
                <a:gd name="T1" fmla="*/ 5635 h 71"/>
                <a:gd name="T2" fmla="*/ 13325 w 325"/>
                <a:gd name="T3" fmla="*/ 805 h 71"/>
                <a:gd name="T4" fmla="*/ 22782 w 325"/>
                <a:gd name="T5" fmla="*/ 0 h 71"/>
                <a:gd name="T6" fmla="*/ 31379 w 325"/>
                <a:gd name="T7" fmla="*/ 3220 h 71"/>
                <a:gd name="T8" fmla="*/ 39546 w 325"/>
                <a:gd name="T9" fmla="*/ 8049 h 71"/>
                <a:gd name="T10" fmla="*/ 47283 w 325"/>
                <a:gd name="T11" fmla="*/ 14489 h 71"/>
                <a:gd name="T12" fmla="*/ 52441 w 325"/>
                <a:gd name="T13" fmla="*/ 23343 h 71"/>
                <a:gd name="T14" fmla="*/ 55880 w 325"/>
                <a:gd name="T15" fmla="*/ 30587 h 71"/>
                <a:gd name="T16" fmla="*/ 58459 w 325"/>
                <a:gd name="T17" fmla="*/ 27368 h 71"/>
                <a:gd name="T18" fmla="*/ 59749 w 325"/>
                <a:gd name="T19" fmla="*/ 12074 h 71"/>
                <a:gd name="T20" fmla="*/ 69205 w 325"/>
                <a:gd name="T21" fmla="*/ 5635 h 71"/>
                <a:gd name="T22" fmla="*/ 92847 w 325"/>
                <a:gd name="T23" fmla="*/ 10464 h 71"/>
                <a:gd name="T24" fmla="*/ 110900 w 325"/>
                <a:gd name="T25" fmla="*/ 18513 h 71"/>
                <a:gd name="T26" fmla="*/ 121646 w 325"/>
                <a:gd name="T27" fmla="*/ 25758 h 71"/>
                <a:gd name="T28" fmla="*/ 131103 w 325"/>
                <a:gd name="T29" fmla="*/ 34612 h 71"/>
                <a:gd name="T30" fmla="*/ 137551 w 325"/>
                <a:gd name="T31" fmla="*/ 44271 h 71"/>
                <a:gd name="T32" fmla="*/ 135831 w 325"/>
                <a:gd name="T33" fmla="*/ 51515 h 71"/>
                <a:gd name="T34" fmla="*/ 126375 w 325"/>
                <a:gd name="T35" fmla="*/ 54735 h 71"/>
                <a:gd name="T36" fmla="*/ 111330 w 325"/>
                <a:gd name="T37" fmla="*/ 57150 h 71"/>
                <a:gd name="T38" fmla="*/ 90268 w 325"/>
                <a:gd name="T39" fmla="*/ 56345 h 71"/>
                <a:gd name="T40" fmla="*/ 71784 w 325"/>
                <a:gd name="T41" fmla="*/ 54735 h 71"/>
                <a:gd name="T42" fmla="*/ 57170 w 325"/>
                <a:gd name="T43" fmla="*/ 55540 h 71"/>
                <a:gd name="T44" fmla="*/ 38686 w 325"/>
                <a:gd name="T45" fmla="*/ 57150 h 71"/>
                <a:gd name="T46" fmla="*/ 30949 w 325"/>
                <a:gd name="T47" fmla="*/ 54735 h 71"/>
                <a:gd name="T48" fmla="*/ 28800 w 325"/>
                <a:gd name="T49" fmla="*/ 51515 h 71"/>
                <a:gd name="T50" fmla="*/ 24931 w 325"/>
                <a:gd name="T51" fmla="*/ 49101 h 71"/>
                <a:gd name="T52" fmla="*/ 19773 w 325"/>
                <a:gd name="T53" fmla="*/ 47491 h 71"/>
                <a:gd name="T54" fmla="*/ 15045 w 325"/>
                <a:gd name="T55" fmla="*/ 42661 h 71"/>
                <a:gd name="T56" fmla="*/ 10746 w 325"/>
                <a:gd name="T57" fmla="*/ 36222 h 71"/>
                <a:gd name="T58" fmla="*/ 6878 w 325"/>
                <a:gd name="T59" fmla="*/ 31392 h 71"/>
                <a:gd name="T60" fmla="*/ 2579 w 325"/>
                <a:gd name="T61" fmla="*/ 29782 h 71"/>
                <a:gd name="T62" fmla="*/ 0 w 325"/>
                <a:gd name="T63" fmla="*/ 17708 h 7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66" name="Freeform 501"/>
            <p:cNvSpPr>
              <a:spLocks/>
            </p:cNvSpPr>
            <p:nvPr>
              <p:custDataLst>
                <p:tags r:id="rId337"/>
              </p:custDataLst>
            </p:nvPr>
          </p:nvSpPr>
          <p:spPr bwMode="auto">
            <a:xfrm>
              <a:off x="9043152" y="1387213"/>
              <a:ext cx="140380" cy="59463"/>
            </a:xfrm>
            <a:custGeom>
              <a:avLst/>
              <a:gdLst>
                <a:gd name="T0" fmla="*/ 37667 w 220"/>
                <a:gd name="T1" fmla="*/ 19844 h 72"/>
                <a:gd name="T2" fmla="*/ 39832 w 220"/>
                <a:gd name="T3" fmla="*/ 20638 h 72"/>
                <a:gd name="T4" fmla="*/ 42430 w 220"/>
                <a:gd name="T5" fmla="*/ 21431 h 72"/>
                <a:gd name="T6" fmla="*/ 43728 w 220"/>
                <a:gd name="T7" fmla="*/ 22225 h 72"/>
                <a:gd name="T8" fmla="*/ 45027 w 220"/>
                <a:gd name="T9" fmla="*/ 21431 h 72"/>
                <a:gd name="T10" fmla="*/ 47192 w 220"/>
                <a:gd name="T11" fmla="*/ 21431 h 72"/>
                <a:gd name="T12" fmla="*/ 48924 w 220"/>
                <a:gd name="T13" fmla="*/ 19844 h 72"/>
                <a:gd name="T14" fmla="*/ 49357 w 220"/>
                <a:gd name="T15" fmla="*/ 20638 h 72"/>
                <a:gd name="T16" fmla="*/ 49790 w 220"/>
                <a:gd name="T17" fmla="*/ 20638 h 72"/>
                <a:gd name="T18" fmla="*/ 50223 w 220"/>
                <a:gd name="T19" fmla="*/ 19844 h 72"/>
                <a:gd name="T20" fmla="*/ 50656 w 220"/>
                <a:gd name="T21" fmla="*/ 19844 h 72"/>
                <a:gd name="T22" fmla="*/ 51522 w 220"/>
                <a:gd name="T23" fmla="*/ 17463 h 72"/>
                <a:gd name="T24" fmla="*/ 51955 w 220"/>
                <a:gd name="T25" fmla="*/ 13494 h 72"/>
                <a:gd name="T26" fmla="*/ 51955 w 220"/>
                <a:gd name="T27" fmla="*/ 5556 h 72"/>
                <a:gd name="T28" fmla="*/ 51955 w 220"/>
                <a:gd name="T29" fmla="*/ 0 h 72"/>
                <a:gd name="T30" fmla="*/ 54119 w 220"/>
                <a:gd name="T31" fmla="*/ 3969 h 72"/>
                <a:gd name="T32" fmla="*/ 56717 w 220"/>
                <a:gd name="T33" fmla="*/ 7938 h 72"/>
                <a:gd name="T34" fmla="*/ 59315 w 220"/>
                <a:gd name="T35" fmla="*/ 11906 h 72"/>
                <a:gd name="T36" fmla="*/ 61913 w 220"/>
                <a:gd name="T37" fmla="*/ 15081 h 72"/>
                <a:gd name="T38" fmla="*/ 67541 w 220"/>
                <a:gd name="T39" fmla="*/ 19844 h 72"/>
                <a:gd name="T40" fmla="*/ 73602 w 220"/>
                <a:gd name="T41" fmla="*/ 23813 h 72"/>
                <a:gd name="T42" fmla="*/ 79231 w 220"/>
                <a:gd name="T43" fmla="*/ 27781 h 72"/>
                <a:gd name="T44" fmla="*/ 84859 w 220"/>
                <a:gd name="T45" fmla="*/ 32544 h 72"/>
                <a:gd name="T46" fmla="*/ 87890 w 220"/>
                <a:gd name="T47" fmla="*/ 34925 h 72"/>
                <a:gd name="T48" fmla="*/ 90488 w 220"/>
                <a:gd name="T49" fmla="*/ 37306 h 72"/>
                <a:gd name="T50" fmla="*/ 92652 w 220"/>
                <a:gd name="T51" fmla="*/ 40481 h 72"/>
                <a:gd name="T52" fmla="*/ 95250 w 220"/>
                <a:gd name="T53" fmla="*/ 43656 h 72"/>
                <a:gd name="T54" fmla="*/ 89189 w 220"/>
                <a:gd name="T55" fmla="*/ 44450 h 72"/>
                <a:gd name="T56" fmla="*/ 83993 w 220"/>
                <a:gd name="T57" fmla="*/ 45244 h 72"/>
                <a:gd name="T58" fmla="*/ 78798 w 220"/>
                <a:gd name="T59" fmla="*/ 46038 h 72"/>
                <a:gd name="T60" fmla="*/ 74035 w 220"/>
                <a:gd name="T61" fmla="*/ 47625 h 72"/>
                <a:gd name="T62" fmla="*/ 65376 w 220"/>
                <a:gd name="T63" fmla="*/ 51594 h 72"/>
                <a:gd name="T64" fmla="*/ 58016 w 220"/>
                <a:gd name="T65" fmla="*/ 55563 h 72"/>
                <a:gd name="T66" fmla="*/ 54552 w 220"/>
                <a:gd name="T67" fmla="*/ 56356 h 72"/>
                <a:gd name="T68" fmla="*/ 50656 w 220"/>
                <a:gd name="T69" fmla="*/ 57150 h 72"/>
                <a:gd name="T70" fmla="*/ 47625 w 220"/>
                <a:gd name="T71" fmla="*/ 57150 h 72"/>
                <a:gd name="T72" fmla="*/ 44594 w 220"/>
                <a:gd name="T73" fmla="*/ 57150 h 72"/>
                <a:gd name="T74" fmla="*/ 41131 w 220"/>
                <a:gd name="T75" fmla="*/ 55563 h 72"/>
                <a:gd name="T76" fmla="*/ 38100 w 220"/>
                <a:gd name="T77" fmla="*/ 52388 h 72"/>
                <a:gd name="T78" fmla="*/ 35069 w 220"/>
                <a:gd name="T79" fmla="*/ 48419 h 72"/>
                <a:gd name="T80" fmla="*/ 32039 w 220"/>
                <a:gd name="T81" fmla="*/ 43656 h 72"/>
                <a:gd name="T82" fmla="*/ 25544 w 220"/>
                <a:gd name="T83" fmla="*/ 42069 h 72"/>
                <a:gd name="T84" fmla="*/ 19483 w 220"/>
                <a:gd name="T85" fmla="*/ 39688 h 72"/>
                <a:gd name="T86" fmla="*/ 14288 w 220"/>
                <a:gd name="T87" fmla="*/ 37306 h 72"/>
                <a:gd name="T88" fmla="*/ 9525 w 220"/>
                <a:gd name="T89" fmla="*/ 34131 h 72"/>
                <a:gd name="T90" fmla="*/ 7793 w 220"/>
                <a:gd name="T91" fmla="*/ 32544 h 72"/>
                <a:gd name="T92" fmla="*/ 5628 w 220"/>
                <a:gd name="T93" fmla="*/ 30163 h 72"/>
                <a:gd name="T94" fmla="*/ 3897 w 220"/>
                <a:gd name="T95" fmla="*/ 27781 h 72"/>
                <a:gd name="T96" fmla="*/ 3031 w 220"/>
                <a:gd name="T97" fmla="*/ 24606 h 72"/>
                <a:gd name="T98" fmla="*/ 1299 w 220"/>
                <a:gd name="T99" fmla="*/ 21431 h 72"/>
                <a:gd name="T100" fmla="*/ 866 w 220"/>
                <a:gd name="T101" fmla="*/ 18256 h 72"/>
                <a:gd name="T102" fmla="*/ 433 w 220"/>
                <a:gd name="T103" fmla="*/ 14288 h 72"/>
                <a:gd name="T104" fmla="*/ 0 w 220"/>
                <a:gd name="T105" fmla="*/ 10319 h 72"/>
                <a:gd name="T106" fmla="*/ 9958 w 220"/>
                <a:gd name="T107" fmla="*/ 13494 h 72"/>
                <a:gd name="T108" fmla="*/ 19050 w 220"/>
                <a:gd name="T109" fmla="*/ 16669 h 72"/>
                <a:gd name="T110" fmla="*/ 27709 w 220"/>
                <a:gd name="T111" fmla="*/ 19050 h 72"/>
                <a:gd name="T112" fmla="*/ 37667 w 220"/>
                <a:gd name="T113" fmla="*/ 19844 h 7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67" name="Freeform 502"/>
            <p:cNvSpPr>
              <a:spLocks/>
            </p:cNvSpPr>
            <p:nvPr>
              <p:custDataLst>
                <p:tags r:id="rId338"/>
              </p:custDataLst>
            </p:nvPr>
          </p:nvSpPr>
          <p:spPr bwMode="auto">
            <a:xfrm>
              <a:off x="8984658" y="1436760"/>
              <a:ext cx="93588" cy="61113"/>
            </a:xfrm>
            <a:custGeom>
              <a:avLst/>
              <a:gdLst>
                <a:gd name="T0" fmla="*/ 63500 w 146"/>
                <a:gd name="T1" fmla="*/ 48948 h 30"/>
                <a:gd name="T2" fmla="*/ 60890 w 146"/>
                <a:gd name="T3" fmla="*/ 31326 h 30"/>
                <a:gd name="T4" fmla="*/ 59586 w 146"/>
                <a:gd name="T5" fmla="*/ 17621 h 30"/>
                <a:gd name="T6" fmla="*/ 57846 w 146"/>
                <a:gd name="T7" fmla="*/ 7832 h 30"/>
                <a:gd name="T8" fmla="*/ 55671 w 146"/>
                <a:gd name="T9" fmla="*/ 1958 h 30"/>
                <a:gd name="T10" fmla="*/ 54801 w 146"/>
                <a:gd name="T11" fmla="*/ 1958 h 30"/>
                <a:gd name="T12" fmla="*/ 53932 w 146"/>
                <a:gd name="T13" fmla="*/ 1958 h 30"/>
                <a:gd name="T14" fmla="*/ 52192 w 146"/>
                <a:gd name="T15" fmla="*/ 3916 h 30"/>
                <a:gd name="T16" fmla="*/ 51322 w 146"/>
                <a:gd name="T17" fmla="*/ 5874 h 30"/>
                <a:gd name="T18" fmla="*/ 49147 w 146"/>
                <a:gd name="T19" fmla="*/ 17621 h 30"/>
                <a:gd name="T20" fmla="*/ 45668 w 146"/>
                <a:gd name="T21" fmla="*/ 37200 h 30"/>
                <a:gd name="T22" fmla="*/ 31315 w 146"/>
                <a:gd name="T23" fmla="*/ 37200 h 30"/>
                <a:gd name="T24" fmla="*/ 27401 w 146"/>
                <a:gd name="T25" fmla="*/ 35242 h 30"/>
                <a:gd name="T26" fmla="*/ 23921 w 146"/>
                <a:gd name="T27" fmla="*/ 33284 h 30"/>
                <a:gd name="T28" fmla="*/ 20442 w 146"/>
                <a:gd name="T29" fmla="*/ 27411 h 30"/>
                <a:gd name="T30" fmla="*/ 17397 w 146"/>
                <a:gd name="T31" fmla="*/ 23495 h 30"/>
                <a:gd name="T32" fmla="*/ 12613 w 146"/>
                <a:gd name="T33" fmla="*/ 11747 h 30"/>
                <a:gd name="T34" fmla="*/ 8264 w 146"/>
                <a:gd name="T35" fmla="*/ 0 h 30"/>
                <a:gd name="T36" fmla="*/ 6089 w 146"/>
                <a:gd name="T37" fmla="*/ 17621 h 30"/>
                <a:gd name="T38" fmla="*/ 4349 w 146"/>
                <a:gd name="T39" fmla="*/ 29369 h 30"/>
                <a:gd name="T40" fmla="*/ 1740 w 146"/>
                <a:gd name="T41" fmla="*/ 39158 h 30"/>
                <a:gd name="T42" fmla="*/ 0 w 146"/>
                <a:gd name="T43" fmla="*/ 48948 h 30"/>
                <a:gd name="T44" fmla="*/ 14353 w 146"/>
                <a:gd name="T45" fmla="*/ 48948 h 30"/>
                <a:gd name="T46" fmla="*/ 24791 w 146"/>
                <a:gd name="T47" fmla="*/ 48948 h 30"/>
                <a:gd name="T48" fmla="*/ 33490 w 146"/>
                <a:gd name="T49" fmla="*/ 48948 h 30"/>
                <a:gd name="T50" fmla="*/ 43058 w 146"/>
                <a:gd name="T51" fmla="*/ 48948 h 30"/>
                <a:gd name="T52" fmla="*/ 47842 w 146"/>
                <a:gd name="T53" fmla="*/ 50905 h 30"/>
                <a:gd name="T54" fmla="*/ 53497 w 146"/>
                <a:gd name="T55" fmla="*/ 56779 h 30"/>
                <a:gd name="T56" fmla="*/ 55671 w 146"/>
                <a:gd name="T57" fmla="*/ 58737 h 30"/>
                <a:gd name="T58" fmla="*/ 58716 w 146"/>
                <a:gd name="T59" fmla="*/ 58737 h 30"/>
                <a:gd name="T60" fmla="*/ 60890 w 146"/>
                <a:gd name="T61" fmla="*/ 54821 h 30"/>
                <a:gd name="T62" fmla="*/ 63500 w 146"/>
                <a:gd name="T63" fmla="*/ 48948 h 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68" name="Freeform 503"/>
            <p:cNvSpPr>
              <a:spLocks/>
            </p:cNvSpPr>
            <p:nvPr>
              <p:custDataLst>
                <p:tags r:id="rId339"/>
              </p:custDataLst>
            </p:nvPr>
          </p:nvSpPr>
          <p:spPr bwMode="auto">
            <a:xfrm>
              <a:off x="8954246" y="1433458"/>
              <a:ext cx="30415" cy="61113"/>
            </a:xfrm>
            <a:custGeom>
              <a:avLst/>
              <a:gdLst>
                <a:gd name="T0" fmla="*/ 0 w 53"/>
                <a:gd name="T1" fmla="*/ 58737 h 9"/>
                <a:gd name="T2" fmla="*/ 6619 w 53"/>
                <a:gd name="T3" fmla="*/ 58737 h 9"/>
                <a:gd name="T4" fmla="*/ 11292 w 53"/>
                <a:gd name="T5" fmla="*/ 58737 h 9"/>
                <a:gd name="T6" fmla="*/ 15575 w 53"/>
                <a:gd name="T7" fmla="*/ 58737 h 9"/>
                <a:gd name="T8" fmla="*/ 20637 w 53"/>
                <a:gd name="T9" fmla="*/ 58737 h 9"/>
                <a:gd name="T10" fmla="*/ 17911 w 53"/>
                <a:gd name="T11" fmla="*/ 39158 h 9"/>
                <a:gd name="T12" fmla="*/ 14796 w 53"/>
                <a:gd name="T13" fmla="*/ 19579 h 9"/>
                <a:gd name="T14" fmla="*/ 12071 w 53"/>
                <a:gd name="T15" fmla="*/ 6526 h 9"/>
                <a:gd name="T16" fmla="*/ 9734 w 53"/>
                <a:gd name="T17" fmla="*/ 0 h 9"/>
                <a:gd name="T18" fmla="*/ 7398 w 53"/>
                <a:gd name="T19" fmla="*/ 0 h 9"/>
                <a:gd name="T20" fmla="*/ 5451 w 53"/>
                <a:gd name="T21" fmla="*/ 0 h 9"/>
                <a:gd name="T22" fmla="*/ 3504 w 53"/>
                <a:gd name="T23" fmla="*/ 6526 h 9"/>
                <a:gd name="T24" fmla="*/ 2336 w 53"/>
                <a:gd name="T25" fmla="*/ 19579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69" name="Line 504"/>
            <p:cNvSpPr>
              <a:spLocks noChangeShapeType="1"/>
            </p:cNvSpPr>
            <p:nvPr>
              <p:custDataLst>
                <p:tags r:id="rId340"/>
              </p:custDataLst>
            </p:nvPr>
          </p:nvSpPr>
          <p:spPr bwMode="auto">
            <a:xfrm flipV="1">
              <a:off x="8956584" y="1431804"/>
              <a:ext cx="0" cy="1653"/>
            </a:xfrm>
            <a:prstGeom prst="line">
              <a:avLst/>
            </a:prstGeom>
            <a:grpFill/>
            <a:ln w="9525">
              <a:solidFill>
                <a:srgbClr val="FFFFFF"/>
              </a:solidFill>
              <a:round/>
              <a:headEnd/>
              <a:tailEn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70" name="Freeform 505"/>
            <p:cNvSpPr>
              <a:spLocks/>
            </p:cNvSpPr>
            <p:nvPr>
              <p:custDataLst>
                <p:tags r:id="rId341"/>
              </p:custDataLst>
            </p:nvPr>
          </p:nvSpPr>
          <p:spPr bwMode="auto">
            <a:xfrm>
              <a:off x="7732935" y="1357474"/>
              <a:ext cx="16377" cy="57811"/>
            </a:xfrm>
            <a:custGeom>
              <a:avLst/>
              <a:gdLst>
                <a:gd name="T0" fmla="*/ 0 w 26"/>
                <a:gd name="T1" fmla="*/ 55562 h 25"/>
                <a:gd name="T2" fmla="*/ 2137 w 26"/>
                <a:gd name="T3" fmla="*/ 37782 h 25"/>
                <a:gd name="T4" fmla="*/ 5556 w 26"/>
                <a:gd name="T5" fmla="*/ 17780 h 25"/>
                <a:gd name="T6" fmla="*/ 6838 w 26"/>
                <a:gd name="T7" fmla="*/ 11112 h 25"/>
                <a:gd name="T8" fmla="*/ 8548 w 26"/>
                <a:gd name="T9" fmla="*/ 4445 h 25"/>
                <a:gd name="T10" fmla="*/ 9830 w 26"/>
                <a:gd name="T11" fmla="*/ 2222 h 25"/>
                <a:gd name="T12" fmla="*/ 11112 w 26"/>
                <a:gd name="T13" fmla="*/ 0 h 25"/>
                <a:gd name="T14" fmla="*/ 11112 w 26"/>
                <a:gd name="T15" fmla="*/ 55562 h 25"/>
                <a:gd name="T16" fmla="*/ 8548 w 26"/>
                <a:gd name="T17" fmla="*/ 55562 h 25"/>
                <a:gd name="T18" fmla="*/ 5556 w 26"/>
                <a:gd name="T19" fmla="*/ 55562 h 25"/>
                <a:gd name="T20" fmla="*/ 0 w 26"/>
                <a:gd name="T21" fmla="*/ 55562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71" name="Freeform 506"/>
            <p:cNvSpPr>
              <a:spLocks/>
            </p:cNvSpPr>
            <p:nvPr>
              <p:custDataLst>
                <p:tags r:id="rId342"/>
              </p:custDataLst>
            </p:nvPr>
          </p:nvSpPr>
          <p:spPr bwMode="auto">
            <a:xfrm>
              <a:off x="8837261" y="1431809"/>
              <a:ext cx="14038" cy="59463"/>
            </a:xfrm>
            <a:custGeom>
              <a:avLst/>
              <a:gdLst>
                <a:gd name="T0" fmla="*/ 9525 w 33"/>
                <a:gd name="T1" fmla="*/ 57150 h 25"/>
                <a:gd name="T2" fmla="*/ 9525 w 33"/>
                <a:gd name="T3" fmla="*/ 27432 h 25"/>
                <a:gd name="T4" fmla="*/ 9525 w 33"/>
                <a:gd name="T5" fmla="*/ 0 h 25"/>
                <a:gd name="T6" fmla="*/ 0 w 33"/>
                <a:gd name="T7" fmla="*/ 0 h 25"/>
                <a:gd name="T8" fmla="*/ 2598 w 33"/>
                <a:gd name="T9" fmla="*/ 20574 h 25"/>
                <a:gd name="T10" fmla="*/ 4618 w 33"/>
                <a:gd name="T11" fmla="*/ 38862 h 25"/>
                <a:gd name="T12" fmla="*/ 5773 w 33"/>
                <a:gd name="T13" fmla="*/ 45720 h 25"/>
                <a:gd name="T14" fmla="*/ 6927 w 33"/>
                <a:gd name="T15" fmla="*/ 52578 h 25"/>
                <a:gd name="T16" fmla="*/ 8082 w 33"/>
                <a:gd name="T17" fmla="*/ 54864 h 25"/>
                <a:gd name="T18" fmla="*/ 9525 w 33"/>
                <a:gd name="T19" fmla="*/ 5715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72" name="Freeform 507"/>
            <p:cNvSpPr>
              <a:spLocks/>
            </p:cNvSpPr>
            <p:nvPr>
              <p:custDataLst>
                <p:tags r:id="rId343"/>
              </p:custDataLst>
            </p:nvPr>
          </p:nvSpPr>
          <p:spPr bwMode="auto">
            <a:xfrm>
              <a:off x="8769410" y="1393819"/>
              <a:ext cx="14038" cy="59463"/>
            </a:xfrm>
            <a:custGeom>
              <a:avLst/>
              <a:gdLst>
                <a:gd name="T0" fmla="*/ 0 w 20"/>
                <a:gd name="T1" fmla="*/ 0 h 18"/>
                <a:gd name="T2" fmla="*/ 6191 w 20"/>
                <a:gd name="T3" fmla="*/ 57150 h 18"/>
                <a:gd name="T4" fmla="*/ 7620 w 20"/>
                <a:gd name="T5" fmla="*/ 34925 h 18"/>
                <a:gd name="T6" fmla="*/ 9525 w 20"/>
                <a:gd name="T7" fmla="*/ 0 h 18"/>
                <a:gd name="T8" fmla="*/ 0 w 20"/>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8">
                  <a:moveTo>
                    <a:pt x="0" y="0"/>
                  </a:moveTo>
                  <a:lnTo>
                    <a:pt x="13" y="18"/>
                  </a:lnTo>
                  <a:lnTo>
                    <a:pt x="16" y="11"/>
                  </a:lnTo>
                  <a:lnTo>
                    <a:pt x="20" y="0"/>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73" name="Freeform 508"/>
            <p:cNvSpPr>
              <a:spLocks/>
            </p:cNvSpPr>
            <p:nvPr>
              <p:custDataLst>
                <p:tags r:id="rId344"/>
              </p:custDataLst>
            </p:nvPr>
          </p:nvSpPr>
          <p:spPr bwMode="auto">
            <a:xfrm>
              <a:off x="9506407" y="1986791"/>
              <a:ext cx="18718" cy="61116"/>
            </a:xfrm>
            <a:custGeom>
              <a:avLst/>
              <a:gdLst>
                <a:gd name="T0" fmla="*/ 0 w 33"/>
                <a:gd name="T1" fmla="*/ 58738 h 31"/>
                <a:gd name="T2" fmla="*/ 0 w 33"/>
                <a:gd name="T3" fmla="*/ 0 h 31"/>
                <a:gd name="T4" fmla="*/ 3464 w 33"/>
                <a:gd name="T5" fmla="*/ 0 h 31"/>
                <a:gd name="T6" fmla="*/ 6158 w 33"/>
                <a:gd name="T7" fmla="*/ 0 h 31"/>
                <a:gd name="T8" fmla="*/ 9236 w 33"/>
                <a:gd name="T9" fmla="*/ 0 h 31"/>
                <a:gd name="T10" fmla="*/ 12700 w 33"/>
                <a:gd name="T11" fmla="*/ 0 h 31"/>
                <a:gd name="T12" fmla="*/ 11545 w 33"/>
                <a:gd name="T13" fmla="*/ 3790 h 31"/>
                <a:gd name="T14" fmla="*/ 11161 w 33"/>
                <a:gd name="T15" fmla="*/ 9474 h 31"/>
                <a:gd name="T16" fmla="*/ 10776 w 33"/>
                <a:gd name="T17" fmla="*/ 17053 h 31"/>
                <a:gd name="T18" fmla="*/ 10776 w 33"/>
                <a:gd name="T19" fmla="*/ 24632 h 31"/>
                <a:gd name="T20" fmla="*/ 10776 w 33"/>
                <a:gd name="T21" fmla="*/ 32211 h 31"/>
                <a:gd name="T22" fmla="*/ 11161 w 33"/>
                <a:gd name="T23" fmla="*/ 39790 h 31"/>
                <a:gd name="T24" fmla="*/ 11545 w 33"/>
                <a:gd name="T25" fmla="*/ 49264 h 31"/>
                <a:gd name="T26" fmla="*/ 12700 w 33"/>
                <a:gd name="T27" fmla="*/ 58738 h 31"/>
                <a:gd name="T28" fmla="*/ 0 w 33"/>
                <a:gd name="T29" fmla="*/ 58738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74" name="Freeform 509"/>
            <p:cNvSpPr>
              <a:spLocks/>
            </p:cNvSpPr>
            <p:nvPr>
              <p:custDataLst>
                <p:tags r:id="rId345"/>
              </p:custDataLst>
            </p:nvPr>
          </p:nvSpPr>
          <p:spPr bwMode="auto">
            <a:xfrm>
              <a:off x="9939247" y="1489616"/>
              <a:ext cx="81888" cy="61113"/>
            </a:xfrm>
            <a:custGeom>
              <a:avLst/>
              <a:gdLst>
                <a:gd name="T0" fmla="*/ 1292 w 129"/>
                <a:gd name="T1" fmla="*/ 46151 h 56"/>
                <a:gd name="T2" fmla="*/ 431 w 129"/>
                <a:gd name="T3" fmla="*/ 44053 h 56"/>
                <a:gd name="T4" fmla="*/ 431 w 129"/>
                <a:gd name="T5" fmla="*/ 41955 h 56"/>
                <a:gd name="T6" fmla="*/ 0 w 129"/>
                <a:gd name="T7" fmla="*/ 38808 h 56"/>
                <a:gd name="T8" fmla="*/ 431 w 129"/>
                <a:gd name="T9" fmla="*/ 34613 h 56"/>
                <a:gd name="T10" fmla="*/ 861 w 129"/>
                <a:gd name="T11" fmla="*/ 26222 h 56"/>
                <a:gd name="T12" fmla="*/ 1292 w 129"/>
                <a:gd name="T13" fmla="*/ 18880 h 56"/>
                <a:gd name="T14" fmla="*/ 3876 w 129"/>
                <a:gd name="T15" fmla="*/ 13635 h 56"/>
                <a:gd name="T16" fmla="*/ 6892 w 129"/>
                <a:gd name="T17" fmla="*/ 9440 h 56"/>
                <a:gd name="T18" fmla="*/ 9045 w 129"/>
                <a:gd name="T19" fmla="*/ 6293 h 56"/>
                <a:gd name="T20" fmla="*/ 11629 w 129"/>
                <a:gd name="T21" fmla="*/ 5244 h 56"/>
                <a:gd name="T22" fmla="*/ 16798 w 129"/>
                <a:gd name="T23" fmla="*/ 3147 h 56"/>
                <a:gd name="T24" fmla="*/ 24551 w 129"/>
                <a:gd name="T25" fmla="*/ 0 h 56"/>
                <a:gd name="T26" fmla="*/ 25843 w 129"/>
                <a:gd name="T27" fmla="*/ 5244 h 56"/>
                <a:gd name="T28" fmla="*/ 27566 w 129"/>
                <a:gd name="T29" fmla="*/ 8391 h 56"/>
                <a:gd name="T30" fmla="*/ 29720 w 129"/>
                <a:gd name="T31" fmla="*/ 11538 h 56"/>
                <a:gd name="T32" fmla="*/ 31443 w 129"/>
                <a:gd name="T33" fmla="*/ 14684 h 56"/>
                <a:gd name="T34" fmla="*/ 35750 w 129"/>
                <a:gd name="T35" fmla="*/ 18880 h 56"/>
                <a:gd name="T36" fmla="*/ 40057 w 129"/>
                <a:gd name="T37" fmla="*/ 22026 h 56"/>
                <a:gd name="T38" fmla="*/ 44364 w 129"/>
                <a:gd name="T39" fmla="*/ 26222 h 56"/>
                <a:gd name="T40" fmla="*/ 48671 w 129"/>
                <a:gd name="T41" fmla="*/ 30417 h 56"/>
                <a:gd name="T42" fmla="*/ 50394 w 129"/>
                <a:gd name="T43" fmla="*/ 33564 h 56"/>
                <a:gd name="T44" fmla="*/ 52117 w 129"/>
                <a:gd name="T45" fmla="*/ 36711 h 56"/>
                <a:gd name="T46" fmla="*/ 54271 w 129"/>
                <a:gd name="T47" fmla="*/ 39857 h 56"/>
                <a:gd name="T48" fmla="*/ 55563 w 129"/>
                <a:gd name="T49" fmla="*/ 46151 h 56"/>
                <a:gd name="T50" fmla="*/ 51256 w 129"/>
                <a:gd name="T51" fmla="*/ 50346 h 56"/>
                <a:gd name="T52" fmla="*/ 46949 w 129"/>
                <a:gd name="T53" fmla="*/ 53493 h 56"/>
                <a:gd name="T54" fmla="*/ 42641 w 129"/>
                <a:gd name="T55" fmla="*/ 55590 h 56"/>
                <a:gd name="T56" fmla="*/ 38765 w 129"/>
                <a:gd name="T57" fmla="*/ 56639 h 56"/>
                <a:gd name="T58" fmla="*/ 30150 w 129"/>
                <a:gd name="T59" fmla="*/ 58737 h 56"/>
                <a:gd name="T60" fmla="*/ 21105 w 129"/>
                <a:gd name="T61" fmla="*/ 58737 h 56"/>
                <a:gd name="T62" fmla="*/ 17229 w 129"/>
                <a:gd name="T63" fmla="*/ 57688 h 56"/>
                <a:gd name="T64" fmla="*/ 13352 w 129"/>
                <a:gd name="T65" fmla="*/ 56639 h 56"/>
                <a:gd name="T66" fmla="*/ 9907 w 129"/>
                <a:gd name="T67" fmla="*/ 54542 h 56"/>
                <a:gd name="T68" fmla="*/ 6892 w 129"/>
                <a:gd name="T69" fmla="*/ 52444 h 56"/>
                <a:gd name="T70" fmla="*/ 2584 w 129"/>
                <a:gd name="T71" fmla="*/ 48248 h 56"/>
                <a:gd name="T72" fmla="*/ 1292 w 129"/>
                <a:gd name="T73" fmla="*/ 46151 h 5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75" name="Freeform 510"/>
            <p:cNvSpPr>
              <a:spLocks/>
            </p:cNvSpPr>
            <p:nvPr>
              <p:custDataLst>
                <p:tags r:id="rId346"/>
              </p:custDataLst>
            </p:nvPr>
          </p:nvSpPr>
          <p:spPr bwMode="auto">
            <a:xfrm>
              <a:off x="10140462" y="1856308"/>
              <a:ext cx="21059" cy="59463"/>
            </a:xfrm>
            <a:custGeom>
              <a:avLst/>
              <a:gdLst>
                <a:gd name="T0" fmla="*/ 7318 w 41"/>
                <a:gd name="T1" fmla="*/ 57150 h 42"/>
                <a:gd name="T2" fmla="*/ 0 w 41"/>
                <a:gd name="T3" fmla="*/ 40821 h 42"/>
                <a:gd name="T4" fmla="*/ 0 w 41"/>
                <a:gd name="T5" fmla="*/ 8164 h 42"/>
                <a:gd name="T6" fmla="*/ 2439 w 41"/>
                <a:gd name="T7" fmla="*/ 6804 h 42"/>
                <a:gd name="T8" fmla="*/ 4879 w 41"/>
                <a:gd name="T9" fmla="*/ 4082 h 42"/>
                <a:gd name="T10" fmla="*/ 8364 w 41"/>
                <a:gd name="T11" fmla="*/ 1361 h 42"/>
                <a:gd name="T12" fmla="*/ 11849 w 41"/>
                <a:gd name="T13" fmla="*/ 0 h 42"/>
                <a:gd name="T14" fmla="*/ 11849 w 41"/>
                <a:gd name="T15" fmla="*/ 24493 h 42"/>
                <a:gd name="T16" fmla="*/ 14288 w 41"/>
                <a:gd name="T17" fmla="*/ 24493 h 42"/>
                <a:gd name="T18" fmla="*/ 7318 w 41"/>
                <a:gd name="T19" fmla="*/ 5715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76" name="Freeform 511"/>
            <p:cNvSpPr>
              <a:spLocks/>
            </p:cNvSpPr>
            <p:nvPr>
              <p:custDataLst>
                <p:tags r:id="rId347"/>
              </p:custDataLst>
            </p:nvPr>
          </p:nvSpPr>
          <p:spPr bwMode="auto">
            <a:xfrm>
              <a:off x="10360388" y="1973581"/>
              <a:ext cx="63173" cy="62766"/>
            </a:xfrm>
            <a:custGeom>
              <a:avLst/>
              <a:gdLst>
                <a:gd name="T0" fmla="*/ 27654 w 93"/>
                <a:gd name="T1" fmla="*/ 13921 h 39"/>
                <a:gd name="T2" fmla="*/ 30880 w 93"/>
                <a:gd name="T3" fmla="*/ 27842 h 39"/>
                <a:gd name="T4" fmla="*/ 35489 w 93"/>
                <a:gd name="T5" fmla="*/ 43310 h 39"/>
                <a:gd name="T6" fmla="*/ 37332 w 93"/>
                <a:gd name="T7" fmla="*/ 51044 h 39"/>
                <a:gd name="T8" fmla="*/ 39637 w 93"/>
                <a:gd name="T9" fmla="*/ 55685 h 39"/>
                <a:gd name="T10" fmla="*/ 41480 w 93"/>
                <a:gd name="T11" fmla="*/ 58778 h 39"/>
                <a:gd name="T12" fmla="*/ 42863 w 93"/>
                <a:gd name="T13" fmla="*/ 60325 h 39"/>
                <a:gd name="T14" fmla="*/ 27654 w 93"/>
                <a:gd name="T15" fmla="*/ 60325 h 39"/>
                <a:gd name="T16" fmla="*/ 23045 w 93"/>
                <a:gd name="T17" fmla="*/ 55685 h 39"/>
                <a:gd name="T18" fmla="*/ 19818 w 93"/>
                <a:gd name="T19" fmla="*/ 49497 h 39"/>
                <a:gd name="T20" fmla="*/ 16592 w 93"/>
                <a:gd name="T21" fmla="*/ 43310 h 39"/>
                <a:gd name="T22" fmla="*/ 13827 w 93"/>
                <a:gd name="T23" fmla="*/ 35576 h 39"/>
                <a:gd name="T24" fmla="*/ 11061 w 93"/>
                <a:gd name="T25" fmla="*/ 27842 h 39"/>
                <a:gd name="T26" fmla="*/ 7374 w 93"/>
                <a:gd name="T27" fmla="*/ 20108 h 39"/>
                <a:gd name="T28" fmla="*/ 4148 w 93"/>
                <a:gd name="T29" fmla="*/ 10828 h 39"/>
                <a:gd name="T30" fmla="*/ 0 w 93"/>
                <a:gd name="T31" fmla="*/ 4640 h 39"/>
                <a:gd name="T32" fmla="*/ 5070 w 93"/>
                <a:gd name="T33" fmla="*/ 1547 h 39"/>
                <a:gd name="T34" fmla="*/ 9218 w 93"/>
                <a:gd name="T35" fmla="*/ 0 h 39"/>
                <a:gd name="T36" fmla="*/ 11983 w 93"/>
                <a:gd name="T37" fmla="*/ 0 h 39"/>
                <a:gd name="T38" fmla="*/ 15209 w 93"/>
                <a:gd name="T39" fmla="*/ 1547 h 39"/>
                <a:gd name="T40" fmla="*/ 20279 w 93"/>
                <a:gd name="T41" fmla="*/ 6187 h 39"/>
                <a:gd name="T42" fmla="*/ 27654 w 93"/>
                <a:gd name="T43" fmla="*/ 13921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77" name="Freeform 512"/>
            <p:cNvSpPr>
              <a:spLocks/>
            </p:cNvSpPr>
            <p:nvPr>
              <p:custDataLst>
                <p:tags r:id="rId348"/>
              </p:custDataLst>
            </p:nvPr>
          </p:nvSpPr>
          <p:spPr bwMode="auto">
            <a:xfrm>
              <a:off x="10435257" y="1990092"/>
              <a:ext cx="28075" cy="61116"/>
            </a:xfrm>
            <a:custGeom>
              <a:avLst/>
              <a:gdLst>
                <a:gd name="T0" fmla="*/ 19050 w 39"/>
                <a:gd name="T1" fmla="*/ 58738 h 19"/>
                <a:gd name="T2" fmla="*/ 6350 w 39"/>
                <a:gd name="T3" fmla="*/ 58738 h 19"/>
                <a:gd name="T4" fmla="*/ 3908 w 39"/>
                <a:gd name="T5" fmla="*/ 58738 h 19"/>
                <a:gd name="T6" fmla="*/ 2442 w 39"/>
                <a:gd name="T7" fmla="*/ 52555 h 19"/>
                <a:gd name="T8" fmla="*/ 1465 w 39"/>
                <a:gd name="T9" fmla="*/ 43281 h 19"/>
                <a:gd name="T10" fmla="*/ 977 w 39"/>
                <a:gd name="T11" fmla="*/ 34006 h 19"/>
                <a:gd name="T12" fmla="*/ 0 w 39"/>
                <a:gd name="T13" fmla="*/ 15457 h 19"/>
                <a:gd name="T14" fmla="*/ 0 w 39"/>
                <a:gd name="T15" fmla="*/ 0 h 19"/>
                <a:gd name="T16" fmla="*/ 6350 w 39"/>
                <a:gd name="T17" fmla="*/ 12366 h 19"/>
                <a:gd name="T18" fmla="*/ 10746 w 39"/>
                <a:gd name="T19" fmla="*/ 27823 h 19"/>
                <a:gd name="T20" fmla="*/ 14654 w 39"/>
                <a:gd name="T21" fmla="*/ 43281 h 19"/>
                <a:gd name="T22" fmla="*/ 19050 w 39"/>
                <a:gd name="T23" fmla="*/ 58738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78" name="Freeform 513"/>
            <p:cNvSpPr>
              <a:spLocks/>
            </p:cNvSpPr>
            <p:nvPr>
              <p:custDataLst>
                <p:tags r:id="rId349"/>
              </p:custDataLst>
            </p:nvPr>
          </p:nvSpPr>
          <p:spPr bwMode="auto">
            <a:xfrm>
              <a:off x="10236386" y="2122239"/>
              <a:ext cx="21057" cy="59463"/>
            </a:xfrm>
            <a:custGeom>
              <a:avLst/>
              <a:gdLst>
                <a:gd name="T0" fmla="*/ 0 w 26"/>
                <a:gd name="T1" fmla="*/ 57150 h 36"/>
                <a:gd name="T2" fmla="*/ 1649 w 26"/>
                <a:gd name="T3" fmla="*/ 49213 h 36"/>
                <a:gd name="T4" fmla="*/ 5495 w 26"/>
                <a:gd name="T5" fmla="*/ 31750 h 36"/>
                <a:gd name="T6" fmla="*/ 9891 w 26"/>
                <a:gd name="T7" fmla="*/ 12700 h 36"/>
                <a:gd name="T8" fmla="*/ 14287 w 26"/>
                <a:gd name="T9" fmla="*/ 0 h 36"/>
                <a:gd name="T10" fmla="*/ 14287 w 26"/>
                <a:gd name="T11" fmla="*/ 14288 h 36"/>
                <a:gd name="T12" fmla="*/ 14287 w 26"/>
                <a:gd name="T13" fmla="*/ 28575 h 36"/>
                <a:gd name="T14" fmla="*/ 13738 w 26"/>
                <a:gd name="T15" fmla="*/ 34925 h 36"/>
                <a:gd name="T16" fmla="*/ 13188 w 26"/>
                <a:gd name="T17" fmla="*/ 41275 h 36"/>
                <a:gd name="T18" fmla="*/ 11540 w 26"/>
                <a:gd name="T19" fmla="*/ 46038 h 36"/>
                <a:gd name="T20" fmla="*/ 9342 w 26"/>
                <a:gd name="T21" fmla="*/ 50800 h 36"/>
                <a:gd name="T22" fmla="*/ 7693 w 26"/>
                <a:gd name="T23" fmla="*/ 53975 h 36"/>
                <a:gd name="T24" fmla="*/ 5495 w 26"/>
                <a:gd name="T25" fmla="*/ 55563 h 36"/>
                <a:gd name="T26" fmla="*/ 2198 w 26"/>
                <a:gd name="T27" fmla="*/ 57150 h 36"/>
                <a:gd name="T28" fmla="*/ 0 w 26"/>
                <a:gd name="T29" fmla="*/ 57150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79" name="Freeform 514"/>
            <p:cNvSpPr>
              <a:spLocks/>
            </p:cNvSpPr>
            <p:nvPr>
              <p:custDataLst>
                <p:tags r:id="rId350"/>
              </p:custDataLst>
            </p:nvPr>
          </p:nvSpPr>
          <p:spPr bwMode="auto">
            <a:xfrm>
              <a:off x="10252763" y="2151966"/>
              <a:ext cx="4679" cy="62766"/>
            </a:xfrm>
            <a:custGeom>
              <a:avLst/>
              <a:gdLst>
                <a:gd name="T0" fmla="*/ 0 w 6"/>
                <a:gd name="T1" fmla="*/ 60325 h 37"/>
                <a:gd name="T2" fmla="*/ 0 w 6"/>
                <a:gd name="T3" fmla="*/ 0 h 37"/>
                <a:gd name="T4" fmla="*/ 3175 w 6"/>
                <a:gd name="T5" fmla="*/ 0 h 37"/>
                <a:gd name="T6" fmla="*/ 3175 w 6"/>
                <a:gd name="T7" fmla="*/ 50543 h 37"/>
                <a:gd name="T8" fmla="*/ 0 w 6"/>
                <a:gd name="T9" fmla="*/ 60325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37">
                  <a:moveTo>
                    <a:pt x="0" y="37"/>
                  </a:moveTo>
                  <a:lnTo>
                    <a:pt x="0" y="0"/>
                  </a:lnTo>
                  <a:lnTo>
                    <a:pt x="6" y="0"/>
                  </a:lnTo>
                  <a:lnTo>
                    <a:pt x="6" y="31"/>
                  </a:lnTo>
                  <a:lnTo>
                    <a:pt x="0" y="37"/>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80" name="Freeform 515"/>
            <p:cNvSpPr>
              <a:spLocks/>
            </p:cNvSpPr>
            <p:nvPr>
              <p:custDataLst>
                <p:tags r:id="rId351"/>
              </p:custDataLst>
            </p:nvPr>
          </p:nvSpPr>
          <p:spPr bwMode="auto">
            <a:xfrm>
              <a:off x="10234046" y="2237855"/>
              <a:ext cx="14038" cy="57811"/>
            </a:xfrm>
            <a:custGeom>
              <a:avLst/>
              <a:gdLst>
                <a:gd name="T0" fmla="*/ 0 w 20"/>
                <a:gd name="T1" fmla="*/ 40057 h 43"/>
                <a:gd name="T2" fmla="*/ 0 w 20"/>
                <a:gd name="T3" fmla="*/ 32304 h 43"/>
                <a:gd name="T4" fmla="*/ 0 w 20"/>
                <a:gd name="T5" fmla="*/ 23259 h 43"/>
                <a:gd name="T6" fmla="*/ 953 w 20"/>
                <a:gd name="T7" fmla="*/ 11629 h 43"/>
                <a:gd name="T8" fmla="*/ 3334 w 20"/>
                <a:gd name="T9" fmla="*/ 0 h 43"/>
                <a:gd name="T10" fmla="*/ 5239 w 20"/>
                <a:gd name="T11" fmla="*/ 9045 h 43"/>
                <a:gd name="T12" fmla="*/ 7620 w 20"/>
                <a:gd name="T13" fmla="*/ 15506 h 43"/>
                <a:gd name="T14" fmla="*/ 8096 w 20"/>
                <a:gd name="T15" fmla="*/ 18090 h 43"/>
                <a:gd name="T16" fmla="*/ 9049 w 20"/>
                <a:gd name="T17" fmla="*/ 23259 h 43"/>
                <a:gd name="T18" fmla="*/ 9049 w 20"/>
                <a:gd name="T19" fmla="*/ 27135 h 43"/>
                <a:gd name="T20" fmla="*/ 9525 w 20"/>
                <a:gd name="T21" fmla="*/ 32304 h 43"/>
                <a:gd name="T22" fmla="*/ 9049 w 20"/>
                <a:gd name="T23" fmla="*/ 34888 h 43"/>
                <a:gd name="T24" fmla="*/ 8573 w 20"/>
                <a:gd name="T25" fmla="*/ 38765 h 43"/>
                <a:gd name="T26" fmla="*/ 7620 w 20"/>
                <a:gd name="T27" fmla="*/ 42641 h 43"/>
                <a:gd name="T28" fmla="*/ 5715 w 20"/>
                <a:gd name="T29" fmla="*/ 46518 h 43"/>
                <a:gd name="T30" fmla="*/ 4286 w 20"/>
                <a:gd name="T31" fmla="*/ 50394 h 43"/>
                <a:gd name="T32" fmla="*/ 2858 w 20"/>
                <a:gd name="T33" fmla="*/ 52979 h 43"/>
                <a:gd name="T34" fmla="*/ 953 w 20"/>
                <a:gd name="T35" fmla="*/ 54271 h 43"/>
                <a:gd name="T36" fmla="*/ 0 w 20"/>
                <a:gd name="T37" fmla="*/ 55563 h 43"/>
                <a:gd name="T38" fmla="*/ 0 w 20"/>
                <a:gd name="T39" fmla="*/ 40057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81" name="Freeform 516"/>
            <p:cNvSpPr>
              <a:spLocks/>
            </p:cNvSpPr>
            <p:nvPr>
              <p:custDataLst>
                <p:tags r:id="rId352"/>
              </p:custDataLst>
            </p:nvPr>
          </p:nvSpPr>
          <p:spPr bwMode="auto">
            <a:xfrm>
              <a:off x="10201290" y="2274195"/>
              <a:ext cx="0" cy="61116"/>
            </a:xfrm>
            <a:custGeom>
              <a:avLst/>
              <a:gdLst>
                <a:gd name="T0" fmla="*/ 58738 h 30"/>
                <a:gd name="T1" fmla="*/ 48948 h 30"/>
                <a:gd name="T2" fmla="*/ 35243 h 30"/>
                <a:gd name="T3" fmla="*/ 17621 h 30"/>
                <a:gd name="T4" fmla="*/ 0 h 30"/>
                <a:gd name="T5" fmla="*/ 0 60000 65536"/>
                <a:gd name="T6" fmla="*/ 0 60000 65536"/>
                <a:gd name="T7" fmla="*/ 0 60000 65536"/>
                <a:gd name="T8" fmla="*/ 0 60000 65536"/>
                <a:gd name="T9" fmla="*/ 0 60000 65536"/>
              </a:gdLst>
              <a:ahLst/>
              <a:cxnLst>
                <a:cxn ang="T5">
                  <a:pos x="0" y="T0"/>
                </a:cxn>
                <a:cxn ang="T6">
                  <a:pos x="0" y="T1"/>
                </a:cxn>
                <a:cxn ang="T7">
                  <a:pos x="0" y="T2"/>
                </a:cxn>
                <a:cxn ang="T8">
                  <a:pos x="0" y="T3"/>
                </a:cxn>
                <a:cxn ang="T9">
                  <a:pos x="0" y="T4"/>
                </a:cxn>
              </a:cxnLst>
              <a:rect l="0" t="0" r="r" b="b"/>
              <a:pathLst>
                <a:path h="30">
                  <a:moveTo>
                    <a:pt x="0" y="30"/>
                  </a:moveTo>
                  <a:lnTo>
                    <a:pt x="0" y="25"/>
                  </a:lnTo>
                  <a:lnTo>
                    <a:pt x="0" y="18"/>
                  </a:lnTo>
                  <a:lnTo>
                    <a:pt x="0" y="9"/>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82" name="Freeform 517"/>
            <p:cNvSpPr>
              <a:spLocks/>
            </p:cNvSpPr>
            <p:nvPr>
              <p:custDataLst>
                <p:tags r:id="rId353"/>
              </p:custDataLst>
            </p:nvPr>
          </p:nvSpPr>
          <p:spPr bwMode="auto">
            <a:xfrm>
              <a:off x="10201291" y="2274195"/>
              <a:ext cx="11698" cy="61116"/>
            </a:xfrm>
            <a:custGeom>
              <a:avLst/>
              <a:gdLst>
                <a:gd name="T0" fmla="*/ 0 w 20"/>
                <a:gd name="T1" fmla="*/ 0 h 24"/>
                <a:gd name="T2" fmla="*/ 7938 w 20"/>
                <a:gd name="T3" fmla="*/ 0 h 24"/>
                <a:gd name="T4" fmla="*/ 0 w 20"/>
                <a:gd name="T5" fmla="*/ 58738 h 24"/>
                <a:gd name="T6" fmla="*/ 0 60000 65536"/>
                <a:gd name="T7" fmla="*/ 0 60000 65536"/>
                <a:gd name="T8" fmla="*/ 0 60000 65536"/>
              </a:gdLst>
              <a:ahLst/>
              <a:cxnLst>
                <a:cxn ang="T6">
                  <a:pos x="T0" y="T1"/>
                </a:cxn>
                <a:cxn ang="T7">
                  <a:pos x="T2" y="T3"/>
                </a:cxn>
                <a:cxn ang="T8">
                  <a:pos x="T4" y="T5"/>
                </a:cxn>
              </a:cxnLst>
              <a:rect l="0" t="0" r="r" b="b"/>
              <a:pathLst>
                <a:path w="20" h="24">
                  <a:moveTo>
                    <a:pt x="0" y="0"/>
                  </a:moveTo>
                  <a:lnTo>
                    <a:pt x="20" y="0"/>
                  </a:lnTo>
                  <a:lnTo>
                    <a:pt x="0" y="24"/>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83" name="Freeform 518"/>
            <p:cNvSpPr>
              <a:spLocks/>
            </p:cNvSpPr>
            <p:nvPr>
              <p:custDataLst>
                <p:tags r:id="rId354"/>
              </p:custDataLst>
            </p:nvPr>
          </p:nvSpPr>
          <p:spPr bwMode="auto">
            <a:xfrm>
              <a:off x="9838647" y="1844743"/>
              <a:ext cx="25737" cy="62766"/>
            </a:xfrm>
            <a:custGeom>
              <a:avLst/>
              <a:gdLst>
                <a:gd name="T0" fmla="*/ 0 w 46"/>
                <a:gd name="T1" fmla="*/ 0 h 19"/>
                <a:gd name="T2" fmla="*/ 3416 w 46"/>
                <a:gd name="T3" fmla="*/ 9525 h 19"/>
                <a:gd name="T4" fmla="*/ 5315 w 46"/>
                <a:gd name="T5" fmla="*/ 15875 h 19"/>
                <a:gd name="T6" fmla="*/ 7213 w 46"/>
                <a:gd name="T7" fmla="*/ 25400 h 19"/>
                <a:gd name="T8" fmla="*/ 8731 w 46"/>
                <a:gd name="T9" fmla="*/ 31750 h 19"/>
                <a:gd name="T10" fmla="*/ 9870 w 46"/>
                <a:gd name="T11" fmla="*/ 38100 h 19"/>
                <a:gd name="T12" fmla="*/ 12147 w 46"/>
                <a:gd name="T13" fmla="*/ 44450 h 19"/>
                <a:gd name="T14" fmla="*/ 14046 w 46"/>
                <a:gd name="T15" fmla="*/ 53975 h 19"/>
                <a:gd name="T16" fmla="*/ 17462 w 46"/>
                <a:gd name="T17" fmla="*/ 60325 h 19"/>
                <a:gd name="T18" fmla="*/ 12527 w 46"/>
                <a:gd name="T19" fmla="*/ 60325 h 19"/>
                <a:gd name="T20" fmla="*/ 9111 w 46"/>
                <a:gd name="T21" fmla="*/ 60325 h 19"/>
                <a:gd name="T22" fmla="*/ 6833 w 46"/>
                <a:gd name="T23" fmla="*/ 57150 h 19"/>
                <a:gd name="T24" fmla="*/ 4935 w 46"/>
                <a:gd name="T25" fmla="*/ 53975 h 19"/>
                <a:gd name="T26" fmla="*/ 3796 w 46"/>
                <a:gd name="T27" fmla="*/ 44450 h 19"/>
                <a:gd name="T28" fmla="*/ 2657 w 46"/>
                <a:gd name="T29" fmla="*/ 34925 h 19"/>
                <a:gd name="T30" fmla="*/ 1518 w 46"/>
                <a:gd name="T31" fmla="*/ 22225 h 19"/>
                <a:gd name="T32" fmla="*/ 0 w 46"/>
                <a:gd name="T33" fmla="*/ 0 h 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84" name="Freeform 519"/>
            <p:cNvSpPr>
              <a:spLocks/>
            </p:cNvSpPr>
            <p:nvPr>
              <p:custDataLst>
                <p:tags r:id="rId355"/>
              </p:custDataLst>
            </p:nvPr>
          </p:nvSpPr>
          <p:spPr bwMode="auto">
            <a:xfrm>
              <a:off x="5882253" y="1990092"/>
              <a:ext cx="70190" cy="61116"/>
            </a:xfrm>
            <a:custGeom>
              <a:avLst/>
              <a:gdLst>
                <a:gd name="T0" fmla="*/ 15716 w 100"/>
                <a:gd name="T1" fmla="*/ 0 h 55"/>
                <a:gd name="T2" fmla="*/ 47625 w 100"/>
                <a:gd name="T3" fmla="*/ 12816 h 55"/>
                <a:gd name="T4" fmla="*/ 47625 w 100"/>
                <a:gd name="T5" fmla="*/ 58738 h 55"/>
                <a:gd name="T6" fmla="*/ 6191 w 100"/>
                <a:gd name="T7" fmla="*/ 58738 h 55"/>
                <a:gd name="T8" fmla="*/ 0 w 100"/>
                <a:gd name="T9" fmla="*/ 45922 h 55"/>
                <a:gd name="T10" fmla="*/ 476 w 100"/>
                <a:gd name="T11" fmla="*/ 40583 h 55"/>
                <a:gd name="T12" fmla="*/ 1905 w 100"/>
                <a:gd name="T13" fmla="*/ 34175 h 55"/>
                <a:gd name="T14" fmla="*/ 4763 w 100"/>
                <a:gd name="T15" fmla="*/ 26699 h 55"/>
                <a:gd name="T16" fmla="*/ 7620 w 100"/>
                <a:gd name="T17" fmla="*/ 19223 h 55"/>
                <a:gd name="T18" fmla="*/ 12859 w 100"/>
                <a:gd name="T19" fmla="*/ 5340 h 55"/>
                <a:gd name="T20" fmla="*/ 15716 w 100"/>
                <a:gd name="T21" fmla="*/ 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85" name="Freeform 520"/>
            <p:cNvSpPr>
              <a:spLocks/>
            </p:cNvSpPr>
            <p:nvPr>
              <p:custDataLst>
                <p:tags r:id="rId356"/>
              </p:custDataLst>
            </p:nvPr>
          </p:nvSpPr>
          <p:spPr bwMode="auto">
            <a:xfrm>
              <a:off x="6544382" y="1565597"/>
              <a:ext cx="63170" cy="61113"/>
            </a:xfrm>
            <a:custGeom>
              <a:avLst/>
              <a:gdLst>
                <a:gd name="T0" fmla="*/ 22946 w 99"/>
                <a:gd name="T1" fmla="*/ 2303 h 51"/>
                <a:gd name="T2" fmla="*/ 25111 w 99"/>
                <a:gd name="T3" fmla="*/ 1152 h 51"/>
                <a:gd name="T4" fmla="*/ 26843 w 99"/>
                <a:gd name="T5" fmla="*/ 0 h 51"/>
                <a:gd name="T6" fmla="*/ 28142 w 99"/>
                <a:gd name="T7" fmla="*/ 0 h 51"/>
                <a:gd name="T8" fmla="*/ 29874 w 99"/>
                <a:gd name="T9" fmla="*/ 1152 h 51"/>
                <a:gd name="T10" fmla="*/ 32038 w 99"/>
                <a:gd name="T11" fmla="*/ 5759 h 51"/>
                <a:gd name="T12" fmla="*/ 34203 w 99"/>
                <a:gd name="T13" fmla="*/ 12669 h 51"/>
                <a:gd name="T14" fmla="*/ 35935 w 99"/>
                <a:gd name="T15" fmla="*/ 20731 h 51"/>
                <a:gd name="T16" fmla="*/ 37667 w 99"/>
                <a:gd name="T17" fmla="*/ 28793 h 51"/>
                <a:gd name="T18" fmla="*/ 39398 w 99"/>
                <a:gd name="T19" fmla="*/ 32248 h 51"/>
                <a:gd name="T20" fmla="*/ 40264 w 99"/>
                <a:gd name="T21" fmla="*/ 34551 h 51"/>
                <a:gd name="T22" fmla="*/ 41563 w 99"/>
                <a:gd name="T23" fmla="*/ 36855 h 51"/>
                <a:gd name="T24" fmla="*/ 42862 w 99"/>
                <a:gd name="T25" fmla="*/ 39158 h 51"/>
                <a:gd name="T26" fmla="*/ 42862 w 99"/>
                <a:gd name="T27" fmla="*/ 42613 h 51"/>
                <a:gd name="T28" fmla="*/ 41996 w 99"/>
                <a:gd name="T29" fmla="*/ 46068 h 51"/>
                <a:gd name="T30" fmla="*/ 41130 w 99"/>
                <a:gd name="T31" fmla="*/ 49523 h 51"/>
                <a:gd name="T32" fmla="*/ 39398 w 99"/>
                <a:gd name="T33" fmla="*/ 51827 h 51"/>
                <a:gd name="T34" fmla="*/ 37234 w 99"/>
                <a:gd name="T35" fmla="*/ 54130 h 51"/>
                <a:gd name="T36" fmla="*/ 35069 w 99"/>
                <a:gd name="T37" fmla="*/ 55282 h 51"/>
                <a:gd name="T38" fmla="*/ 32038 w 99"/>
                <a:gd name="T39" fmla="*/ 57585 h 51"/>
                <a:gd name="T40" fmla="*/ 29441 w 99"/>
                <a:gd name="T41" fmla="*/ 57585 h 51"/>
                <a:gd name="T42" fmla="*/ 22513 w 99"/>
                <a:gd name="T43" fmla="*/ 58737 h 51"/>
                <a:gd name="T44" fmla="*/ 15586 w 99"/>
                <a:gd name="T45" fmla="*/ 56434 h 51"/>
                <a:gd name="T46" fmla="*/ 11690 w 99"/>
                <a:gd name="T47" fmla="*/ 55282 h 51"/>
                <a:gd name="T48" fmla="*/ 7793 w 99"/>
                <a:gd name="T49" fmla="*/ 51827 h 51"/>
                <a:gd name="T50" fmla="*/ 3897 w 99"/>
                <a:gd name="T51" fmla="*/ 49523 h 51"/>
                <a:gd name="T52" fmla="*/ 433 w 99"/>
                <a:gd name="T53" fmla="*/ 46068 h 51"/>
                <a:gd name="T54" fmla="*/ 0 w 99"/>
                <a:gd name="T55" fmla="*/ 44917 h 51"/>
                <a:gd name="T56" fmla="*/ 433 w 99"/>
                <a:gd name="T57" fmla="*/ 42613 h 51"/>
                <a:gd name="T58" fmla="*/ 1299 w 99"/>
                <a:gd name="T59" fmla="*/ 40310 h 51"/>
                <a:gd name="T60" fmla="*/ 2598 w 99"/>
                <a:gd name="T61" fmla="*/ 38006 h 51"/>
                <a:gd name="T62" fmla="*/ 6061 w 99"/>
                <a:gd name="T63" fmla="*/ 33399 h 51"/>
                <a:gd name="T64" fmla="*/ 10824 w 99"/>
                <a:gd name="T65" fmla="*/ 27641 h 51"/>
                <a:gd name="T66" fmla="*/ 15153 w 99"/>
                <a:gd name="T67" fmla="*/ 21882 h 51"/>
                <a:gd name="T68" fmla="*/ 19483 w 99"/>
                <a:gd name="T69" fmla="*/ 13820 h 51"/>
                <a:gd name="T70" fmla="*/ 20782 w 99"/>
                <a:gd name="T71" fmla="*/ 11517 h 51"/>
                <a:gd name="T72" fmla="*/ 22080 w 99"/>
                <a:gd name="T73" fmla="*/ 8062 h 51"/>
                <a:gd name="T74" fmla="*/ 22513 w 99"/>
                <a:gd name="T75" fmla="*/ 5759 h 51"/>
                <a:gd name="T76" fmla="*/ 22946 w 99"/>
                <a:gd name="T77" fmla="*/ 2303 h 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86" name="Freeform 521"/>
            <p:cNvSpPr>
              <a:spLocks/>
            </p:cNvSpPr>
            <p:nvPr>
              <p:custDataLst>
                <p:tags r:id="rId357"/>
              </p:custDataLst>
            </p:nvPr>
          </p:nvSpPr>
          <p:spPr bwMode="auto">
            <a:xfrm>
              <a:off x="6595862" y="1370694"/>
              <a:ext cx="336912" cy="170129"/>
            </a:xfrm>
            <a:custGeom>
              <a:avLst/>
              <a:gdLst>
                <a:gd name="T0" fmla="*/ 137160 w 525"/>
                <a:gd name="T1" fmla="*/ 14196 h 311"/>
                <a:gd name="T2" fmla="*/ 148917 w 525"/>
                <a:gd name="T3" fmla="*/ 11041 h 311"/>
                <a:gd name="T4" fmla="*/ 167640 w 525"/>
                <a:gd name="T5" fmla="*/ 10515 h 311"/>
                <a:gd name="T6" fmla="*/ 177655 w 525"/>
                <a:gd name="T7" fmla="*/ 8938 h 311"/>
                <a:gd name="T8" fmla="*/ 185928 w 525"/>
                <a:gd name="T9" fmla="*/ 3680 h 311"/>
                <a:gd name="T10" fmla="*/ 223810 w 525"/>
                <a:gd name="T11" fmla="*/ 3155 h 311"/>
                <a:gd name="T12" fmla="*/ 228600 w 525"/>
                <a:gd name="T13" fmla="*/ 9989 h 311"/>
                <a:gd name="T14" fmla="*/ 203781 w 525"/>
                <a:gd name="T15" fmla="*/ 24711 h 311"/>
                <a:gd name="T16" fmla="*/ 170688 w 525"/>
                <a:gd name="T17" fmla="*/ 38381 h 311"/>
                <a:gd name="T18" fmla="*/ 155013 w 525"/>
                <a:gd name="T19" fmla="*/ 42061 h 311"/>
                <a:gd name="T20" fmla="*/ 139773 w 525"/>
                <a:gd name="T21" fmla="*/ 43638 h 311"/>
                <a:gd name="T22" fmla="*/ 121485 w 525"/>
                <a:gd name="T23" fmla="*/ 53102 h 311"/>
                <a:gd name="T24" fmla="*/ 106245 w 525"/>
                <a:gd name="T25" fmla="*/ 63617 h 311"/>
                <a:gd name="T26" fmla="*/ 94923 w 525"/>
                <a:gd name="T27" fmla="*/ 67823 h 311"/>
                <a:gd name="T28" fmla="*/ 81425 w 525"/>
                <a:gd name="T29" fmla="*/ 64669 h 311"/>
                <a:gd name="T30" fmla="*/ 77506 w 525"/>
                <a:gd name="T31" fmla="*/ 72029 h 311"/>
                <a:gd name="T32" fmla="*/ 76200 w 525"/>
                <a:gd name="T33" fmla="*/ 76235 h 311"/>
                <a:gd name="T34" fmla="*/ 80554 w 525"/>
                <a:gd name="T35" fmla="*/ 77813 h 311"/>
                <a:gd name="T36" fmla="*/ 80119 w 525"/>
                <a:gd name="T37" fmla="*/ 82545 h 311"/>
                <a:gd name="T38" fmla="*/ 76635 w 525"/>
                <a:gd name="T39" fmla="*/ 87802 h 311"/>
                <a:gd name="T40" fmla="*/ 78377 w 525"/>
                <a:gd name="T41" fmla="*/ 94111 h 311"/>
                <a:gd name="T42" fmla="*/ 70539 w 525"/>
                <a:gd name="T43" fmla="*/ 101998 h 311"/>
                <a:gd name="T44" fmla="*/ 62702 w 525"/>
                <a:gd name="T45" fmla="*/ 107255 h 311"/>
                <a:gd name="T46" fmla="*/ 61395 w 525"/>
                <a:gd name="T47" fmla="*/ 111987 h 311"/>
                <a:gd name="T48" fmla="*/ 62702 w 525"/>
                <a:gd name="T49" fmla="*/ 119874 h 311"/>
                <a:gd name="T50" fmla="*/ 70975 w 525"/>
                <a:gd name="T51" fmla="*/ 129863 h 311"/>
                <a:gd name="T52" fmla="*/ 83167 w 525"/>
                <a:gd name="T53" fmla="*/ 140378 h 311"/>
                <a:gd name="T54" fmla="*/ 111470 w 525"/>
                <a:gd name="T55" fmla="*/ 157729 h 311"/>
                <a:gd name="T56" fmla="*/ 105809 w 525"/>
                <a:gd name="T57" fmla="*/ 163512 h 311"/>
                <a:gd name="T58" fmla="*/ 82296 w 525"/>
                <a:gd name="T59" fmla="*/ 162460 h 311"/>
                <a:gd name="T60" fmla="*/ 63137 w 525"/>
                <a:gd name="T61" fmla="*/ 161935 h 311"/>
                <a:gd name="T62" fmla="*/ 56170 w 525"/>
                <a:gd name="T63" fmla="*/ 159832 h 311"/>
                <a:gd name="T64" fmla="*/ 53558 w 525"/>
                <a:gd name="T65" fmla="*/ 156677 h 311"/>
                <a:gd name="T66" fmla="*/ 52251 w 525"/>
                <a:gd name="T67" fmla="*/ 148265 h 311"/>
                <a:gd name="T68" fmla="*/ 50510 w 525"/>
                <a:gd name="T69" fmla="*/ 146162 h 311"/>
                <a:gd name="T70" fmla="*/ 41366 w 525"/>
                <a:gd name="T71" fmla="*/ 145636 h 311"/>
                <a:gd name="T72" fmla="*/ 34834 w 525"/>
                <a:gd name="T73" fmla="*/ 155626 h 311"/>
                <a:gd name="T74" fmla="*/ 19159 w 525"/>
                <a:gd name="T75" fmla="*/ 148265 h 311"/>
                <a:gd name="T76" fmla="*/ 0 w 525"/>
                <a:gd name="T77" fmla="*/ 129337 h 311"/>
                <a:gd name="T78" fmla="*/ 7838 w 525"/>
                <a:gd name="T79" fmla="*/ 125657 h 311"/>
                <a:gd name="T80" fmla="*/ 14805 w 525"/>
                <a:gd name="T81" fmla="*/ 116719 h 311"/>
                <a:gd name="T82" fmla="*/ 12192 w 525"/>
                <a:gd name="T83" fmla="*/ 111987 h 311"/>
                <a:gd name="T84" fmla="*/ 14805 w 525"/>
                <a:gd name="T85" fmla="*/ 105152 h 311"/>
                <a:gd name="T86" fmla="*/ 17417 w 525"/>
                <a:gd name="T87" fmla="*/ 98843 h 311"/>
                <a:gd name="T88" fmla="*/ 14805 w 525"/>
                <a:gd name="T89" fmla="*/ 94111 h 311"/>
                <a:gd name="T90" fmla="*/ 58347 w 525"/>
                <a:gd name="T91" fmla="*/ 94111 h 311"/>
                <a:gd name="T92" fmla="*/ 57041 w 525"/>
                <a:gd name="T93" fmla="*/ 93060 h 311"/>
                <a:gd name="T94" fmla="*/ 39189 w 525"/>
                <a:gd name="T95" fmla="*/ 87277 h 311"/>
                <a:gd name="T96" fmla="*/ 23513 w 525"/>
                <a:gd name="T97" fmla="*/ 77813 h 311"/>
                <a:gd name="T98" fmla="*/ 36576 w 525"/>
                <a:gd name="T99" fmla="*/ 70452 h 311"/>
                <a:gd name="T100" fmla="*/ 52251 w 525"/>
                <a:gd name="T101" fmla="*/ 58360 h 311"/>
                <a:gd name="T102" fmla="*/ 48333 w 525"/>
                <a:gd name="T103" fmla="*/ 54153 h 311"/>
                <a:gd name="T104" fmla="*/ 43543 w 525"/>
                <a:gd name="T105" fmla="*/ 42061 h 311"/>
                <a:gd name="T106" fmla="*/ 55299 w 525"/>
                <a:gd name="T107" fmla="*/ 39958 h 311"/>
                <a:gd name="T108" fmla="*/ 80119 w 525"/>
                <a:gd name="T109" fmla="*/ 30494 h 311"/>
                <a:gd name="T110" fmla="*/ 110599 w 525"/>
                <a:gd name="T111" fmla="*/ 18402 h 3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87" name="Freeform 522"/>
            <p:cNvSpPr>
              <a:spLocks/>
            </p:cNvSpPr>
            <p:nvPr>
              <p:custDataLst>
                <p:tags r:id="rId358"/>
              </p:custDataLst>
            </p:nvPr>
          </p:nvSpPr>
          <p:spPr bwMode="auto">
            <a:xfrm>
              <a:off x="6289357" y="1694431"/>
              <a:ext cx="46793" cy="57811"/>
            </a:xfrm>
            <a:custGeom>
              <a:avLst/>
              <a:gdLst>
                <a:gd name="T0" fmla="*/ 18487 w 79"/>
                <a:gd name="T1" fmla="*/ 0 h 38"/>
                <a:gd name="T2" fmla="*/ 21703 w 79"/>
                <a:gd name="T3" fmla="*/ 1462 h 38"/>
                <a:gd name="T4" fmla="*/ 24918 w 79"/>
                <a:gd name="T5" fmla="*/ 4386 h 38"/>
                <a:gd name="T6" fmla="*/ 27329 w 79"/>
                <a:gd name="T7" fmla="*/ 10235 h 38"/>
                <a:gd name="T8" fmla="*/ 28937 w 79"/>
                <a:gd name="T9" fmla="*/ 17546 h 38"/>
                <a:gd name="T10" fmla="*/ 30142 w 79"/>
                <a:gd name="T11" fmla="*/ 24857 h 38"/>
                <a:gd name="T12" fmla="*/ 30946 w 79"/>
                <a:gd name="T13" fmla="*/ 32167 h 38"/>
                <a:gd name="T14" fmla="*/ 31750 w 79"/>
                <a:gd name="T15" fmla="*/ 39478 h 38"/>
                <a:gd name="T16" fmla="*/ 31750 w 79"/>
                <a:gd name="T17" fmla="*/ 46789 h 38"/>
                <a:gd name="T18" fmla="*/ 30946 w 79"/>
                <a:gd name="T19" fmla="*/ 49713 h 38"/>
                <a:gd name="T20" fmla="*/ 30142 w 79"/>
                <a:gd name="T21" fmla="*/ 51176 h 38"/>
                <a:gd name="T22" fmla="*/ 28937 w 79"/>
                <a:gd name="T23" fmla="*/ 52638 h 38"/>
                <a:gd name="T24" fmla="*/ 27329 w 79"/>
                <a:gd name="T25" fmla="*/ 54100 h 38"/>
                <a:gd name="T26" fmla="*/ 22908 w 79"/>
                <a:gd name="T27" fmla="*/ 55562 h 38"/>
                <a:gd name="T28" fmla="*/ 18487 w 79"/>
                <a:gd name="T29" fmla="*/ 55562 h 38"/>
                <a:gd name="T30" fmla="*/ 15272 w 79"/>
                <a:gd name="T31" fmla="*/ 54100 h 38"/>
                <a:gd name="T32" fmla="*/ 12057 w 79"/>
                <a:gd name="T33" fmla="*/ 52638 h 38"/>
                <a:gd name="T34" fmla="*/ 8440 w 79"/>
                <a:gd name="T35" fmla="*/ 51176 h 38"/>
                <a:gd name="T36" fmla="*/ 6028 w 79"/>
                <a:gd name="T37" fmla="*/ 46789 h 38"/>
                <a:gd name="T38" fmla="*/ 3215 w 79"/>
                <a:gd name="T39" fmla="*/ 42403 h 38"/>
                <a:gd name="T40" fmla="*/ 1608 w 79"/>
                <a:gd name="T41" fmla="*/ 36554 h 38"/>
                <a:gd name="T42" fmla="*/ 804 w 79"/>
                <a:gd name="T43" fmla="*/ 32167 h 38"/>
                <a:gd name="T44" fmla="*/ 402 w 79"/>
                <a:gd name="T45" fmla="*/ 29243 h 38"/>
                <a:gd name="T46" fmla="*/ 0 w 79"/>
                <a:gd name="T47" fmla="*/ 24857 h 38"/>
                <a:gd name="T48" fmla="*/ 0 w 79"/>
                <a:gd name="T49" fmla="*/ 19008 h 38"/>
                <a:gd name="T50" fmla="*/ 402 w 79"/>
                <a:gd name="T51" fmla="*/ 16084 h 38"/>
                <a:gd name="T52" fmla="*/ 1608 w 79"/>
                <a:gd name="T53" fmla="*/ 13159 h 38"/>
                <a:gd name="T54" fmla="*/ 4019 w 79"/>
                <a:gd name="T55" fmla="*/ 8773 h 38"/>
                <a:gd name="T56" fmla="*/ 6832 w 79"/>
                <a:gd name="T57" fmla="*/ 5849 h 38"/>
                <a:gd name="T58" fmla="*/ 12861 w 79"/>
                <a:gd name="T59" fmla="*/ 1462 h 38"/>
                <a:gd name="T60" fmla="*/ 18487 w 79"/>
                <a:gd name="T61" fmla="*/ 0 h 3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88" name="Freeform 523"/>
            <p:cNvSpPr>
              <a:spLocks/>
            </p:cNvSpPr>
            <p:nvPr>
              <p:custDataLst>
                <p:tags r:id="rId359"/>
              </p:custDataLst>
            </p:nvPr>
          </p:nvSpPr>
          <p:spPr bwMode="auto">
            <a:xfrm>
              <a:off x="9686563" y="2003311"/>
              <a:ext cx="290120" cy="279148"/>
            </a:xfrm>
            <a:custGeom>
              <a:avLst/>
              <a:gdLst>
                <a:gd name="T0" fmla="*/ 11151 w 459"/>
                <a:gd name="T1" fmla="*/ 23626 h 511"/>
                <a:gd name="T2" fmla="*/ 5146 w 459"/>
                <a:gd name="T3" fmla="*/ 13126 h 511"/>
                <a:gd name="T4" fmla="*/ 0 w 459"/>
                <a:gd name="T5" fmla="*/ 0 h 511"/>
                <a:gd name="T6" fmla="*/ 9435 w 459"/>
                <a:gd name="T7" fmla="*/ 3675 h 511"/>
                <a:gd name="T8" fmla="*/ 14153 w 459"/>
                <a:gd name="T9" fmla="*/ 3150 h 511"/>
                <a:gd name="T10" fmla="*/ 40742 w 459"/>
                <a:gd name="T11" fmla="*/ 35177 h 511"/>
                <a:gd name="T12" fmla="*/ 62615 w 459"/>
                <a:gd name="T13" fmla="*/ 64578 h 511"/>
                <a:gd name="T14" fmla="*/ 92635 w 459"/>
                <a:gd name="T15" fmla="*/ 103955 h 511"/>
                <a:gd name="T16" fmla="*/ 110648 w 459"/>
                <a:gd name="T17" fmla="*/ 124431 h 511"/>
                <a:gd name="T18" fmla="*/ 129947 w 459"/>
                <a:gd name="T19" fmla="*/ 139657 h 511"/>
                <a:gd name="T20" fmla="*/ 159539 w 459"/>
                <a:gd name="T21" fmla="*/ 163283 h 511"/>
                <a:gd name="T22" fmla="*/ 170689 w 459"/>
                <a:gd name="T23" fmla="*/ 176409 h 511"/>
                <a:gd name="T24" fmla="*/ 156536 w 459"/>
                <a:gd name="T25" fmla="*/ 168008 h 511"/>
                <a:gd name="T26" fmla="*/ 138953 w 459"/>
                <a:gd name="T27" fmla="*/ 155408 h 511"/>
                <a:gd name="T28" fmla="*/ 134664 w 459"/>
                <a:gd name="T29" fmla="*/ 156458 h 511"/>
                <a:gd name="T30" fmla="*/ 134235 w 459"/>
                <a:gd name="T31" fmla="*/ 163283 h 511"/>
                <a:gd name="T32" fmla="*/ 135951 w 459"/>
                <a:gd name="T33" fmla="*/ 176934 h 511"/>
                <a:gd name="T34" fmla="*/ 139811 w 459"/>
                <a:gd name="T35" fmla="*/ 187959 h 511"/>
                <a:gd name="T36" fmla="*/ 149246 w 459"/>
                <a:gd name="T37" fmla="*/ 203185 h 511"/>
                <a:gd name="T38" fmla="*/ 168974 w 459"/>
                <a:gd name="T39" fmla="*/ 221036 h 511"/>
                <a:gd name="T40" fmla="*/ 188702 w 459"/>
                <a:gd name="T41" fmla="*/ 240462 h 511"/>
                <a:gd name="T42" fmla="*/ 192132 w 459"/>
                <a:gd name="T43" fmla="*/ 249912 h 511"/>
                <a:gd name="T44" fmla="*/ 183555 w 459"/>
                <a:gd name="T45" fmla="*/ 246237 h 511"/>
                <a:gd name="T46" fmla="*/ 168116 w 459"/>
                <a:gd name="T47" fmla="*/ 242562 h 511"/>
                <a:gd name="T48" fmla="*/ 168545 w 459"/>
                <a:gd name="T49" fmla="*/ 259363 h 511"/>
                <a:gd name="T50" fmla="*/ 170689 w 459"/>
                <a:gd name="T51" fmla="*/ 268288 h 511"/>
                <a:gd name="T52" fmla="*/ 166400 w 459"/>
                <a:gd name="T53" fmla="*/ 258313 h 511"/>
                <a:gd name="T54" fmla="*/ 155679 w 459"/>
                <a:gd name="T55" fmla="*/ 244662 h 511"/>
                <a:gd name="T56" fmla="*/ 147101 w 459"/>
                <a:gd name="T57" fmla="*/ 233636 h 511"/>
                <a:gd name="T58" fmla="*/ 145386 w 459"/>
                <a:gd name="T59" fmla="*/ 226286 h 511"/>
                <a:gd name="T60" fmla="*/ 140668 w 459"/>
                <a:gd name="T61" fmla="*/ 215785 h 511"/>
                <a:gd name="T62" fmla="*/ 132949 w 459"/>
                <a:gd name="T63" fmla="*/ 201610 h 511"/>
                <a:gd name="T64" fmla="*/ 127802 w 459"/>
                <a:gd name="T65" fmla="*/ 192684 h 511"/>
                <a:gd name="T66" fmla="*/ 120083 w 459"/>
                <a:gd name="T67" fmla="*/ 187959 h 511"/>
                <a:gd name="T68" fmla="*/ 113221 w 459"/>
                <a:gd name="T69" fmla="*/ 180084 h 511"/>
                <a:gd name="T70" fmla="*/ 106788 w 459"/>
                <a:gd name="T71" fmla="*/ 164858 h 511"/>
                <a:gd name="T72" fmla="*/ 105072 w 459"/>
                <a:gd name="T73" fmla="*/ 153832 h 511"/>
                <a:gd name="T74" fmla="*/ 100355 w 459"/>
                <a:gd name="T75" fmla="*/ 147532 h 511"/>
                <a:gd name="T76" fmla="*/ 83200 w 459"/>
                <a:gd name="T77" fmla="*/ 128106 h 511"/>
                <a:gd name="T78" fmla="*/ 73336 w 459"/>
                <a:gd name="T79" fmla="*/ 115506 h 511"/>
                <a:gd name="T80" fmla="*/ 69905 w 459"/>
                <a:gd name="T81" fmla="*/ 106580 h 511"/>
                <a:gd name="T82" fmla="*/ 66046 w 459"/>
                <a:gd name="T83" fmla="*/ 98180 h 511"/>
                <a:gd name="T84" fmla="*/ 49320 w 459"/>
                <a:gd name="T85" fmla="*/ 81379 h 511"/>
                <a:gd name="T86" fmla="*/ 30021 w 459"/>
                <a:gd name="T87" fmla="*/ 68253 h 511"/>
                <a:gd name="T88" fmla="*/ 20157 w 459"/>
                <a:gd name="T89" fmla="*/ 57753 h 511"/>
                <a:gd name="T90" fmla="*/ 16297 w 459"/>
                <a:gd name="T91" fmla="*/ 48827 h 511"/>
                <a:gd name="T92" fmla="*/ 14581 w 459"/>
                <a:gd name="T93" fmla="*/ 39377 h 51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389" name="Group 524"/>
            <p:cNvGrpSpPr>
              <a:grpSpLocks/>
            </p:cNvGrpSpPr>
            <p:nvPr>
              <p:custDataLst>
                <p:tags r:id="rId360"/>
              </p:custDataLst>
            </p:nvPr>
          </p:nvGrpSpPr>
          <p:grpSpPr bwMode="auto">
            <a:xfrm>
              <a:off x="7903737" y="1957064"/>
              <a:ext cx="989683" cy="399721"/>
              <a:chOff x="4115" y="1551"/>
              <a:chExt cx="504" cy="244"/>
            </a:xfrm>
            <a:grpFill/>
          </p:grpSpPr>
          <p:sp>
            <p:nvSpPr>
              <p:cNvPr id="415" name="Freeform 525"/>
              <p:cNvSpPr>
                <a:spLocks/>
              </p:cNvSpPr>
              <p:nvPr/>
            </p:nvSpPr>
            <p:spPr bwMode="auto">
              <a:xfrm>
                <a:off x="4540" y="1551"/>
                <a:ext cx="79" cy="86"/>
              </a:xfrm>
              <a:custGeom>
                <a:avLst/>
                <a:gdLst>
                  <a:gd name="T0" fmla="*/ 4 w 240"/>
                  <a:gd name="T1" fmla="*/ 82 h 259"/>
                  <a:gd name="T2" fmla="*/ 26 w 240"/>
                  <a:gd name="T3" fmla="*/ 86 h 259"/>
                  <a:gd name="T4" fmla="*/ 40 w 240"/>
                  <a:gd name="T5" fmla="*/ 80 h 259"/>
                  <a:gd name="T6" fmla="*/ 44 w 240"/>
                  <a:gd name="T7" fmla="*/ 70 h 259"/>
                  <a:gd name="T8" fmla="*/ 63 w 240"/>
                  <a:gd name="T9" fmla="*/ 53 h 259"/>
                  <a:gd name="T10" fmla="*/ 70 w 240"/>
                  <a:gd name="T11" fmla="*/ 37 h 259"/>
                  <a:gd name="T12" fmla="*/ 79 w 240"/>
                  <a:gd name="T13" fmla="*/ 9 h 259"/>
                  <a:gd name="T14" fmla="*/ 70 w 240"/>
                  <a:gd name="T15" fmla="*/ 0 h 259"/>
                  <a:gd name="T16" fmla="*/ 68 w 240"/>
                  <a:gd name="T17" fmla="*/ 11 h 259"/>
                  <a:gd name="T18" fmla="*/ 66 w 240"/>
                  <a:gd name="T19" fmla="*/ 25 h 259"/>
                  <a:gd name="T20" fmla="*/ 55 w 240"/>
                  <a:gd name="T21" fmla="*/ 35 h 259"/>
                  <a:gd name="T22" fmla="*/ 44 w 240"/>
                  <a:gd name="T23" fmla="*/ 49 h 259"/>
                  <a:gd name="T24" fmla="*/ 37 w 240"/>
                  <a:gd name="T25" fmla="*/ 59 h 259"/>
                  <a:gd name="T26" fmla="*/ 31 w 240"/>
                  <a:gd name="T27" fmla="*/ 72 h 259"/>
                  <a:gd name="T28" fmla="*/ 7 w 240"/>
                  <a:gd name="T29" fmla="*/ 74 h 259"/>
                  <a:gd name="T30" fmla="*/ 0 w 240"/>
                  <a:gd name="T31" fmla="*/ 74 h 259"/>
                  <a:gd name="T32" fmla="*/ 4 w 240"/>
                  <a:gd name="T33" fmla="*/ 82 h 25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16" name="Freeform 526"/>
              <p:cNvSpPr>
                <a:spLocks/>
              </p:cNvSpPr>
              <p:nvPr/>
            </p:nvSpPr>
            <p:spPr bwMode="auto">
              <a:xfrm>
                <a:off x="4115" y="1761"/>
                <a:ext cx="84" cy="34"/>
              </a:xfrm>
              <a:custGeom>
                <a:avLst/>
                <a:gdLst>
                  <a:gd name="T0" fmla="*/ 11 w 259"/>
                  <a:gd name="T1" fmla="*/ 34 h 104"/>
                  <a:gd name="T2" fmla="*/ 8 w 259"/>
                  <a:gd name="T3" fmla="*/ 28 h 104"/>
                  <a:gd name="T4" fmla="*/ 17 w 259"/>
                  <a:gd name="T5" fmla="*/ 20 h 104"/>
                  <a:gd name="T6" fmla="*/ 23 w 259"/>
                  <a:gd name="T7" fmla="*/ 16 h 104"/>
                  <a:gd name="T8" fmla="*/ 41 w 259"/>
                  <a:gd name="T9" fmla="*/ 14 h 104"/>
                  <a:gd name="T10" fmla="*/ 56 w 259"/>
                  <a:gd name="T11" fmla="*/ 14 h 104"/>
                  <a:gd name="T12" fmla="*/ 80 w 259"/>
                  <a:gd name="T13" fmla="*/ 10 h 104"/>
                  <a:gd name="T14" fmla="*/ 84 w 259"/>
                  <a:gd name="T15" fmla="*/ 2 h 104"/>
                  <a:gd name="T16" fmla="*/ 80 w 259"/>
                  <a:gd name="T17" fmla="*/ 0 h 104"/>
                  <a:gd name="T18" fmla="*/ 66 w 259"/>
                  <a:gd name="T19" fmla="*/ 4 h 104"/>
                  <a:gd name="T20" fmla="*/ 49 w 259"/>
                  <a:gd name="T21" fmla="*/ 2 h 104"/>
                  <a:gd name="T22" fmla="*/ 34 w 259"/>
                  <a:gd name="T23" fmla="*/ 4 h 104"/>
                  <a:gd name="T24" fmla="*/ 17 w 259"/>
                  <a:gd name="T25" fmla="*/ 6 h 104"/>
                  <a:gd name="T26" fmla="*/ 8 w 259"/>
                  <a:gd name="T27" fmla="*/ 14 h 104"/>
                  <a:gd name="T28" fmla="*/ 0 w 259"/>
                  <a:gd name="T29" fmla="*/ 22 h 104"/>
                  <a:gd name="T30" fmla="*/ 0 w 259"/>
                  <a:gd name="T31" fmla="*/ 34 h 104"/>
                  <a:gd name="T32" fmla="*/ 11 w 259"/>
                  <a:gd name="T33" fmla="*/ 34 h 10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grpFill/>
              <a:ln w="9525" cmpd="sng">
                <a:solidFill>
                  <a:srgbClr val="FFFFFF"/>
                </a:solidFill>
                <a:prstDash val="solid"/>
                <a:round/>
                <a:headEnd/>
                <a:tailEnd/>
              </a:ln>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390" name="Freeform 527"/>
            <p:cNvSpPr>
              <a:spLocks/>
            </p:cNvSpPr>
            <p:nvPr>
              <p:custDataLst>
                <p:tags r:id="rId361"/>
              </p:custDataLst>
            </p:nvPr>
          </p:nvSpPr>
          <p:spPr bwMode="auto">
            <a:xfrm>
              <a:off x="6513966" y="2736684"/>
              <a:ext cx="781450" cy="531863"/>
            </a:xfrm>
            <a:custGeom>
              <a:avLst/>
              <a:gdLst>
                <a:gd name="T0" fmla="*/ 402746 w 1227"/>
                <a:gd name="T1" fmla="*/ 243317 h 979"/>
                <a:gd name="T2" fmla="*/ 402746 w 1227"/>
                <a:gd name="T3" fmla="*/ 230786 h 979"/>
                <a:gd name="T4" fmla="*/ 401882 w 1227"/>
                <a:gd name="T5" fmla="*/ 215122 h 979"/>
                <a:gd name="T6" fmla="*/ 392375 w 1227"/>
                <a:gd name="T7" fmla="*/ 201024 h 979"/>
                <a:gd name="T8" fmla="*/ 388486 w 1227"/>
                <a:gd name="T9" fmla="*/ 191625 h 979"/>
                <a:gd name="T10" fmla="*/ 353051 w 1227"/>
                <a:gd name="T11" fmla="*/ 162908 h 979"/>
                <a:gd name="T12" fmla="*/ 327988 w 1227"/>
                <a:gd name="T13" fmla="*/ 137323 h 979"/>
                <a:gd name="T14" fmla="*/ 324963 w 1227"/>
                <a:gd name="T15" fmla="*/ 119570 h 979"/>
                <a:gd name="T16" fmla="*/ 313727 w 1227"/>
                <a:gd name="T17" fmla="*/ 113827 h 979"/>
                <a:gd name="T18" fmla="*/ 300331 w 1227"/>
                <a:gd name="T19" fmla="*/ 108083 h 979"/>
                <a:gd name="T20" fmla="*/ 275700 w 1227"/>
                <a:gd name="T21" fmla="*/ 102339 h 979"/>
                <a:gd name="T22" fmla="*/ 257550 w 1227"/>
                <a:gd name="T23" fmla="*/ 104950 h 979"/>
                <a:gd name="T24" fmla="*/ 246315 w 1227"/>
                <a:gd name="T25" fmla="*/ 106517 h 979"/>
                <a:gd name="T26" fmla="*/ 229030 w 1227"/>
                <a:gd name="T27" fmla="*/ 101817 h 979"/>
                <a:gd name="T28" fmla="*/ 218226 w 1227"/>
                <a:gd name="T29" fmla="*/ 93463 h 979"/>
                <a:gd name="T30" fmla="*/ 208719 w 1227"/>
                <a:gd name="T31" fmla="*/ 66834 h 979"/>
                <a:gd name="T32" fmla="*/ 200941 w 1227"/>
                <a:gd name="T33" fmla="*/ 53780 h 979"/>
                <a:gd name="T34" fmla="*/ 186681 w 1227"/>
                <a:gd name="T35" fmla="*/ 42293 h 979"/>
                <a:gd name="T36" fmla="*/ 157728 w 1227"/>
                <a:gd name="T37" fmla="*/ 31851 h 979"/>
                <a:gd name="T38" fmla="*/ 130936 w 1227"/>
                <a:gd name="T39" fmla="*/ 16708 h 979"/>
                <a:gd name="T40" fmla="*/ 92476 w 1227"/>
                <a:gd name="T41" fmla="*/ 5221 h 979"/>
                <a:gd name="T42" fmla="*/ 71734 w 1227"/>
                <a:gd name="T43" fmla="*/ 19841 h 979"/>
                <a:gd name="T44" fmla="*/ 65252 w 1227"/>
                <a:gd name="T45" fmla="*/ 31851 h 979"/>
                <a:gd name="T46" fmla="*/ 66116 w 1227"/>
                <a:gd name="T47" fmla="*/ 46993 h 979"/>
                <a:gd name="T48" fmla="*/ 73030 w 1227"/>
                <a:gd name="T49" fmla="*/ 61613 h 979"/>
                <a:gd name="T50" fmla="*/ 65252 w 1227"/>
                <a:gd name="T51" fmla="*/ 78321 h 979"/>
                <a:gd name="T52" fmla="*/ 41052 w 1227"/>
                <a:gd name="T53" fmla="*/ 97118 h 979"/>
                <a:gd name="T54" fmla="*/ 23335 w 1227"/>
                <a:gd name="T55" fmla="*/ 99207 h 979"/>
                <a:gd name="T56" fmla="*/ 3889 w 1227"/>
                <a:gd name="T57" fmla="*/ 95552 h 979"/>
                <a:gd name="T58" fmla="*/ 0 w 1227"/>
                <a:gd name="T59" fmla="*/ 123225 h 979"/>
                <a:gd name="T60" fmla="*/ 3889 w 1227"/>
                <a:gd name="T61" fmla="*/ 140456 h 979"/>
                <a:gd name="T62" fmla="*/ 10803 w 1227"/>
                <a:gd name="T63" fmla="*/ 147243 h 979"/>
                <a:gd name="T64" fmla="*/ 17285 w 1227"/>
                <a:gd name="T65" fmla="*/ 160297 h 979"/>
                <a:gd name="T66" fmla="*/ 35867 w 1227"/>
                <a:gd name="T67" fmla="*/ 190059 h 979"/>
                <a:gd name="T68" fmla="*/ 44077 w 1227"/>
                <a:gd name="T69" fmla="*/ 216166 h 979"/>
                <a:gd name="T70" fmla="*/ 52288 w 1227"/>
                <a:gd name="T71" fmla="*/ 222954 h 979"/>
                <a:gd name="T72" fmla="*/ 57473 w 1227"/>
                <a:gd name="T73" fmla="*/ 228697 h 979"/>
                <a:gd name="T74" fmla="*/ 63955 w 1227"/>
                <a:gd name="T75" fmla="*/ 244884 h 979"/>
                <a:gd name="T76" fmla="*/ 96797 w 1227"/>
                <a:gd name="T77" fmla="*/ 285088 h 979"/>
                <a:gd name="T78" fmla="*/ 107601 w 1227"/>
                <a:gd name="T79" fmla="*/ 305452 h 979"/>
                <a:gd name="T80" fmla="*/ 110626 w 1227"/>
                <a:gd name="T81" fmla="*/ 325815 h 979"/>
                <a:gd name="T82" fmla="*/ 114947 w 1227"/>
                <a:gd name="T83" fmla="*/ 344090 h 979"/>
                <a:gd name="T84" fmla="*/ 129207 w 1227"/>
                <a:gd name="T85" fmla="*/ 366020 h 979"/>
                <a:gd name="T86" fmla="*/ 155999 w 1227"/>
                <a:gd name="T87" fmla="*/ 397348 h 979"/>
                <a:gd name="T88" fmla="*/ 167667 w 1227"/>
                <a:gd name="T89" fmla="*/ 425022 h 979"/>
                <a:gd name="T90" fmla="*/ 183656 w 1227"/>
                <a:gd name="T91" fmla="*/ 452695 h 979"/>
                <a:gd name="T92" fmla="*/ 208719 w 1227"/>
                <a:gd name="T93" fmla="*/ 489767 h 979"/>
                <a:gd name="T94" fmla="*/ 228165 w 1227"/>
                <a:gd name="T95" fmla="*/ 511175 h 979"/>
                <a:gd name="T96" fmla="*/ 234647 w 1227"/>
                <a:gd name="T97" fmla="*/ 497599 h 979"/>
                <a:gd name="T98" fmla="*/ 235944 w 1227"/>
                <a:gd name="T99" fmla="*/ 474625 h 979"/>
                <a:gd name="T100" fmla="*/ 246315 w 1227"/>
                <a:gd name="T101" fmla="*/ 467837 h 979"/>
                <a:gd name="T102" fmla="*/ 261439 w 1227"/>
                <a:gd name="T103" fmla="*/ 467315 h 979"/>
                <a:gd name="T104" fmla="*/ 285207 w 1227"/>
                <a:gd name="T105" fmla="*/ 474625 h 979"/>
                <a:gd name="T106" fmla="*/ 305949 w 1227"/>
                <a:gd name="T107" fmla="*/ 492378 h 979"/>
                <a:gd name="T108" fmla="*/ 340087 w 1227"/>
                <a:gd name="T109" fmla="*/ 437553 h 979"/>
                <a:gd name="T110" fmla="*/ 518125 w 1227"/>
                <a:gd name="T111" fmla="*/ 296053 h 979"/>
                <a:gd name="T112" fmla="*/ 406203 w 1227"/>
                <a:gd name="T113" fmla="*/ 244361 h 97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91" name="Freeform 528"/>
            <p:cNvSpPr>
              <a:spLocks/>
            </p:cNvSpPr>
            <p:nvPr>
              <p:custDataLst>
                <p:tags r:id="rId362"/>
              </p:custDataLst>
            </p:nvPr>
          </p:nvSpPr>
          <p:spPr bwMode="auto">
            <a:xfrm>
              <a:off x="5739538" y="2262638"/>
              <a:ext cx="84228" cy="59463"/>
            </a:xfrm>
            <a:custGeom>
              <a:avLst/>
              <a:gdLst>
                <a:gd name="T0" fmla="*/ 57150 w 146"/>
                <a:gd name="T1" fmla="*/ 12700 h 81"/>
                <a:gd name="T2" fmla="*/ 54018 w 146"/>
                <a:gd name="T3" fmla="*/ 16933 h 81"/>
                <a:gd name="T4" fmla="*/ 50887 w 146"/>
                <a:gd name="T5" fmla="*/ 20461 h 81"/>
                <a:gd name="T6" fmla="*/ 48147 w 146"/>
                <a:gd name="T7" fmla="*/ 24694 h 81"/>
                <a:gd name="T8" fmla="*/ 46190 w 146"/>
                <a:gd name="T9" fmla="*/ 28928 h 81"/>
                <a:gd name="T10" fmla="*/ 42275 w 146"/>
                <a:gd name="T11" fmla="*/ 37394 h 81"/>
                <a:gd name="T12" fmla="*/ 38361 w 146"/>
                <a:gd name="T13" fmla="*/ 45156 h 81"/>
                <a:gd name="T14" fmla="*/ 36404 w 146"/>
                <a:gd name="T15" fmla="*/ 48683 h 81"/>
                <a:gd name="T16" fmla="*/ 33272 w 146"/>
                <a:gd name="T17" fmla="*/ 51506 h 81"/>
                <a:gd name="T18" fmla="*/ 29749 w 146"/>
                <a:gd name="T19" fmla="*/ 54328 h 81"/>
                <a:gd name="T20" fmla="*/ 25835 w 146"/>
                <a:gd name="T21" fmla="*/ 56444 h 81"/>
                <a:gd name="T22" fmla="*/ 20746 w 146"/>
                <a:gd name="T23" fmla="*/ 57150 h 81"/>
                <a:gd name="T24" fmla="*/ 15266 w 146"/>
                <a:gd name="T25" fmla="*/ 56444 h 81"/>
                <a:gd name="T26" fmla="*/ 8220 w 146"/>
                <a:gd name="T27" fmla="*/ 54328 h 81"/>
                <a:gd name="T28" fmla="*/ 0 w 146"/>
                <a:gd name="T29" fmla="*/ 52211 h 81"/>
                <a:gd name="T30" fmla="*/ 0 w 146"/>
                <a:gd name="T31" fmla="*/ 43744 h 81"/>
                <a:gd name="T32" fmla="*/ 0 w 146"/>
                <a:gd name="T33" fmla="*/ 34572 h 81"/>
                <a:gd name="T34" fmla="*/ 0 w 146"/>
                <a:gd name="T35" fmla="*/ 23989 h 81"/>
                <a:gd name="T36" fmla="*/ 0 w 146"/>
                <a:gd name="T37" fmla="*/ 12700 h 81"/>
                <a:gd name="T38" fmla="*/ 5480 w 146"/>
                <a:gd name="T39" fmla="*/ 12700 h 81"/>
                <a:gd name="T40" fmla="*/ 8612 w 146"/>
                <a:gd name="T41" fmla="*/ 12700 h 81"/>
                <a:gd name="T42" fmla="*/ 12135 w 146"/>
                <a:gd name="T43" fmla="*/ 12700 h 81"/>
                <a:gd name="T44" fmla="*/ 15658 w 146"/>
                <a:gd name="T45" fmla="*/ 12700 h 81"/>
                <a:gd name="T46" fmla="*/ 20355 w 146"/>
                <a:gd name="T47" fmla="*/ 12700 h 81"/>
                <a:gd name="T48" fmla="*/ 24661 w 146"/>
                <a:gd name="T49" fmla="*/ 11289 h 81"/>
                <a:gd name="T50" fmla="*/ 28575 w 146"/>
                <a:gd name="T51" fmla="*/ 9878 h 81"/>
                <a:gd name="T52" fmla="*/ 32489 w 146"/>
                <a:gd name="T53" fmla="*/ 7761 h 81"/>
                <a:gd name="T54" fmla="*/ 39535 w 146"/>
                <a:gd name="T55" fmla="*/ 3528 h 81"/>
                <a:gd name="T56" fmla="*/ 46973 w 146"/>
                <a:gd name="T57" fmla="*/ 0 h 81"/>
                <a:gd name="T58" fmla="*/ 50496 w 146"/>
                <a:gd name="T59" fmla="*/ 2822 h 81"/>
                <a:gd name="T60" fmla="*/ 52844 w 146"/>
                <a:gd name="T61" fmla="*/ 6350 h 81"/>
                <a:gd name="T62" fmla="*/ 55193 w 146"/>
                <a:gd name="T63" fmla="*/ 9878 h 81"/>
                <a:gd name="T64" fmla="*/ 57150 w 146"/>
                <a:gd name="T65" fmla="*/ 12700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92" name="Freeform 529"/>
            <p:cNvSpPr>
              <a:spLocks/>
            </p:cNvSpPr>
            <p:nvPr>
              <p:custDataLst>
                <p:tags r:id="rId363"/>
              </p:custDataLst>
            </p:nvPr>
          </p:nvSpPr>
          <p:spPr bwMode="auto">
            <a:xfrm>
              <a:off x="5355830" y="2483972"/>
              <a:ext cx="23397" cy="59463"/>
            </a:xfrm>
            <a:custGeom>
              <a:avLst/>
              <a:gdLst>
                <a:gd name="T0" fmla="*/ 15875 w 34"/>
                <a:gd name="T1" fmla="*/ 57150 h 49"/>
                <a:gd name="T2" fmla="*/ 15875 w 34"/>
                <a:gd name="T3" fmla="*/ 39655 h 49"/>
                <a:gd name="T4" fmla="*/ 15875 w 34"/>
                <a:gd name="T5" fmla="*/ 29158 h 49"/>
                <a:gd name="T6" fmla="*/ 15408 w 34"/>
                <a:gd name="T7" fmla="*/ 24493 h 49"/>
                <a:gd name="T8" fmla="*/ 15408 w 34"/>
                <a:gd name="T9" fmla="*/ 19828 h 49"/>
                <a:gd name="T10" fmla="*/ 14474 w 34"/>
                <a:gd name="T11" fmla="*/ 17495 h 49"/>
                <a:gd name="T12" fmla="*/ 14007 w 34"/>
                <a:gd name="T13" fmla="*/ 13996 h 49"/>
                <a:gd name="T14" fmla="*/ 11673 w 34"/>
                <a:gd name="T15" fmla="*/ 9331 h 49"/>
                <a:gd name="T16" fmla="*/ 9805 w 34"/>
                <a:gd name="T17" fmla="*/ 0 h 49"/>
                <a:gd name="T18" fmla="*/ 3735 w 34"/>
                <a:gd name="T19" fmla="*/ 0 h 49"/>
                <a:gd name="T20" fmla="*/ 0 w 34"/>
                <a:gd name="T21" fmla="*/ 0 h 49"/>
                <a:gd name="T22" fmla="*/ 1401 w 34"/>
                <a:gd name="T23" fmla="*/ 12830 h 49"/>
                <a:gd name="T24" fmla="*/ 3268 w 34"/>
                <a:gd name="T25" fmla="*/ 23327 h 49"/>
                <a:gd name="T26" fmla="*/ 4669 w 34"/>
                <a:gd name="T27" fmla="*/ 31491 h 49"/>
                <a:gd name="T28" fmla="*/ 6537 w 34"/>
                <a:gd name="T29" fmla="*/ 39655 h 49"/>
                <a:gd name="T30" fmla="*/ 8871 w 34"/>
                <a:gd name="T31" fmla="*/ 45487 h 49"/>
                <a:gd name="T32" fmla="*/ 11206 w 34"/>
                <a:gd name="T33" fmla="*/ 50152 h 49"/>
                <a:gd name="T34" fmla="*/ 13540 w 34"/>
                <a:gd name="T35" fmla="*/ 53651 h 49"/>
                <a:gd name="T36" fmla="*/ 15875 w 34"/>
                <a:gd name="T37" fmla="*/ 57150 h 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93" name="Freeform 530"/>
            <p:cNvSpPr>
              <a:spLocks/>
            </p:cNvSpPr>
            <p:nvPr>
              <p:custDataLst>
                <p:tags r:id="rId364"/>
              </p:custDataLst>
            </p:nvPr>
          </p:nvSpPr>
          <p:spPr bwMode="auto">
            <a:xfrm>
              <a:off x="4754534" y="2844051"/>
              <a:ext cx="42115" cy="59463"/>
            </a:xfrm>
            <a:custGeom>
              <a:avLst/>
              <a:gdLst>
                <a:gd name="T0" fmla="*/ 28575 w 60"/>
                <a:gd name="T1" fmla="*/ 0 h 74"/>
                <a:gd name="T2" fmla="*/ 26670 w 60"/>
                <a:gd name="T3" fmla="*/ 3089 h 74"/>
                <a:gd name="T4" fmla="*/ 24289 w 60"/>
                <a:gd name="T5" fmla="*/ 7723 h 74"/>
                <a:gd name="T6" fmla="*/ 22860 w 60"/>
                <a:gd name="T7" fmla="*/ 11584 h 74"/>
                <a:gd name="T8" fmla="*/ 21908 w 60"/>
                <a:gd name="T9" fmla="*/ 16218 h 74"/>
                <a:gd name="T10" fmla="*/ 19526 w 60"/>
                <a:gd name="T11" fmla="*/ 23941 h 74"/>
                <a:gd name="T12" fmla="*/ 17621 w 60"/>
                <a:gd name="T13" fmla="*/ 32436 h 74"/>
                <a:gd name="T14" fmla="*/ 16669 w 60"/>
                <a:gd name="T15" fmla="*/ 36298 h 74"/>
                <a:gd name="T16" fmla="*/ 15240 w 60"/>
                <a:gd name="T17" fmla="*/ 39387 h 74"/>
                <a:gd name="T18" fmla="*/ 13811 w 60"/>
                <a:gd name="T19" fmla="*/ 43249 h 74"/>
                <a:gd name="T20" fmla="*/ 11906 w 60"/>
                <a:gd name="T21" fmla="*/ 46338 h 74"/>
                <a:gd name="T22" fmla="*/ 9525 w 60"/>
                <a:gd name="T23" fmla="*/ 50199 h 74"/>
                <a:gd name="T24" fmla="*/ 7144 w 60"/>
                <a:gd name="T25" fmla="*/ 53289 h 74"/>
                <a:gd name="T26" fmla="*/ 3810 w 60"/>
                <a:gd name="T27" fmla="*/ 55605 h 74"/>
                <a:gd name="T28" fmla="*/ 0 w 60"/>
                <a:gd name="T29" fmla="*/ 57150 h 74"/>
                <a:gd name="T30" fmla="*/ 2381 w 60"/>
                <a:gd name="T31" fmla="*/ 46338 h 74"/>
                <a:gd name="T32" fmla="*/ 5715 w 60"/>
                <a:gd name="T33" fmla="*/ 36298 h 74"/>
                <a:gd name="T34" fmla="*/ 9049 w 60"/>
                <a:gd name="T35" fmla="*/ 26258 h 74"/>
                <a:gd name="T36" fmla="*/ 12859 w 60"/>
                <a:gd name="T37" fmla="*/ 17763 h 74"/>
                <a:gd name="T38" fmla="*/ 17145 w 60"/>
                <a:gd name="T39" fmla="*/ 10812 h 74"/>
                <a:gd name="T40" fmla="*/ 20479 w 60"/>
                <a:gd name="T41" fmla="*/ 4634 h 74"/>
                <a:gd name="T42" fmla="*/ 22860 w 60"/>
                <a:gd name="T43" fmla="*/ 2317 h 74"/>
                <a:gd name="T44" fmla="*/ 24765 w 60"/>
                <a:gd name="T45" fmla="*/ 772 h 74"/>
                <a:gd name="T46" fmla="*/ 26670 w 60"/>
                <a:gd name="T47" fmla="*/ 0 h 74"/>
                <a:gd name="T48" fmla="*/ 28575 w 60"/>
                <a:gd name="T49" fmla="*/ 0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94" name="Freeform 531"/>
            <p:cNvSpPr>
              <a:spLocks/>
            </p:cNvSpPr>
            <p:nvPr>
              <p:custDataLst>
                <p:tags r:id="rId365"/>
              </p:custDataLst>
            </p:nvPr>
          </p:nvSpPr>
          <p:spPr bwMode="auto">
            <a:xfrm>
              <a:off x="4667967" y="2860564"/>
              <a:ext cx="35094" cy="62766"/>
            </a:xfrm>
            <a:custGeom>
              <a:avLst/>
              <a:gdLst>
                <a:gd name="T0" fmla="*/ 6586 w 47"/>
                <a:gd name="T1" fmla="*/ 10724 h 45"/>
                <a:gd name="T2" fmla="*/ 11146 w 47"/>
                <a:gd name="T3" fmla="*/ 10724 h 45"/>
                <a:gd name="T4" fmla="*/ 14186 w 47"/>
                <a:gd name="T5" fmla="*/ 8043 h 45"/>
                <a:gd name="T6" fmla="*/ 16212 w 47"/>
                <a:gd name="T7" fmla="*/ 6703 h 45"/>
                <a:gd name="T8" fmla="*/ 17732 w 47"/>
                <a:gd name="T9" fmla="*/ 4022 h 45"/>
                <a:gd name="T10" fmla="*/ 18746 w 47"/>
                <a:gd name="T11" fmla="*/ 1341 h 45"/>
                <a:gd name="T12" fmla="*/ 19759 w 47"/>
                <a:gd name="T13" fmla="*/ 0 h 45"/>
                <a:gd name="T14" fmla="*/ 21785 w 47"/>
                <a:gd name="T15" fmla="*/ 1341 h 45"/>
                <a:gd name="T16" fmla="*/ 23812 w 47"/>
                <a:gd name="T17" fmla="*/ 2681 h 45"/>
                <a:gd name="T18" fmla="*/ 23305 w 47"/>
                <a:gd name="T19" fmla="*/ 9384 h 45"/>
                <a:gd name="T20" fmla="*/ 23305 w 47"/>
                <a:gd name="T21" fmla="*/ 14746 h 45"/>
                <a:gd name="T22" fmla="*/ 22292 w 47"/>
                <a:gd name="T23" fmla="*/ 20108 h 45"/>
                <a:gd name="T24" fmla="*/ 21785 w 47"/>
                <a:gd name="T25" fmla="*/ 25471 h 45"/>
                <a:gd name="T26" fmla="*/ 18746 w 47"/>
                <a:gd name="T27" fmla="*/ 34854 h 45"/>
                <a:gd name="T28" fmla="*/ 15199 w 47"/>
                <a:gd name="T29" fmla="*/ 42898 h 45"/>
                <a:gd name="T30" fmla="*/ 12159 w 47"/>
                <a:gd name="T31" fmla="*/ 50941 h 45"/>
                <a:gd name="T32" fmla="*/ 8106 w 47"/>
                <a:gd name="T33" fmla="*/ 56303 h 45"/>
                <a:gd name="T34" fmla="*/ 3546 w 47"/>
                <a:gd name="T35" fmla="*/ 60325 h 45"/>
                <a:gd name="T36" fmla="*/ 0 w 47"/>
                <a:gd name="T37" fmla="*/ 60325 h 45"/>
                <a:gd name="T38" fmla="*/ 1013 w 47"/>
                <a:gd name="T39" fmla="*/ 50941 h 45"/>
                <a:gd name="T40" fmla="*/ 3040 w 47"/>
                <a:gd name="T41" fmla="*/ 34854 h 45"/>
                <a:gd name="T42" fmla="*/ 5573 w 47"/>
                <a:gd name="T43" fmla="*/ 20108 h 45"/>
                <a:gd name="T44" fmla="*/ 6586 w 47"/>
                <a:gd name="T45" fmla="*/ 10724 h 4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95" name="Freeform 532"/>
            <p:cNvSpPr>
              <a:spLocks/>
            </p:cNvSpPr>
            <p:nvPr>
              <p:custDataLst>
                <p:tags r:id="rId366"/>
              </p:custDataLst>
            </p:nvPr>
          </p:nvSpPr>
          <p:spPr bwMode="auto">
            <a:xfrm>
              <a:off x="4630530" y="2853961"/>
              <a:ext cx="9357" cy="59463"/>
            </a:xfrm>
            <a:custGeom>
              <a:avLst/>
              <a:gdLst>
                <a:gd name="T0" fmla="*/ 1465 w 26"/>
                <a:gd name="T1" fmla="*/ 57150 h 36"/>
                <a:gd name="T2" fmla="*/ 1221 w 26"/>
                <a:gd name="T3" fmla="*/ 47625 h 36"/>
                <a:gd name="T4" fmla="*/ 733 w 26"/>
                <a:gd name="T5" fmla="*/ 31750 h 36"/>
                <a:gd name="T6" fmla="*/ 244 w 26"/>
                <a:gd name="T7" fmla="*/ 15875 h 36"/>
                <a:gd name="T8" fmla="*/ 0 w 26"/>
                <a:gd name="T9" fmla="*/ 0 h 36"/>
                <a:gd name="T10" fmla="*/ 6350 w 26"/>
                <a:gd name="T11" fmla="*/ 0 h 36"/>
                <a:gd name="T12" fmla="*/ 6106 w 26"/>
                <a:gd name="T13" fmla="*/ 19050 h 36"/>
                <a:gd name="T14" fmla="*/ 5862 w 26"/>
                <a:gd name="T15" fmla="*/ 36513 h 36"/>
                <a:gd name="T16" fmla="*/ 5617 w 26"/>
                <a:gd name="T17" fmla="*/ 42863 h 36"/>
                <a:gd name="T18" fmla="*/ 5617 w 26"/>
                <a:gd name="T19" fmla="*/ 49213 h 36"/>
                <a:gd name="T20" fmla="*/ 5862 w 26"/>
                <a:gd name="T21" fmla="*/ 53975 h 36"/>
                <a:gd name="T22" fmla="*/ 6350 w 26"/>
                <a:gd name="T23" fmla="*/ 57150 h 36"/>
                <a:gd name="T24" fmla="*/ 1465 w 26"/>
                <a:gd name="T25" fmla="*/ 57150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96" name="Freeform 533"/>
            <p:cNvSpPr>
              <a:spLocks/>
            </p:cNvSpPr>
            <p:nvPr>
              <p:custDataLst>
                <p:tags r:id="rId367"/>
              </p:custDataLst>
            </p:nvPr>
          </p:nvSpPr>
          <p:spPr bwMode="auto">
            <a:xfrm>
              <a:off x="6504605" y="2571510"/>
              <a:ext cx="257365" cy="165174"/>
            </a:xfrm>
            <a:custGeom>
              <a:avLst/>
              <a:gdLst>
                <a:gd name="T0" fmla="*/ 11210 w 405"/>
                <a:gd name="T1" fmla="*/ 85157 h 302"/>
                <a:gd name="T2" fmla="*/ 12073 w 405"/>
                <a:gd name="T3" fmla="*/ 82003 h 302"/>
                <a:gd name="T4" fmla="*/ 12935 w 405"/>
                <a:gd name="T5" fmla="*/ 80952 h 302"/>
                <a:gd name="T6" fmla="*/ 12073 w 405"/>
                <a:gd name="T7" fmla="*/ 79375 h 302"/>
                <a:gd name="T8" fmla="*/ 7761 w 405"/>
                <a:gd name="T9" fmla="*/ 75170 h 302"/>
                <a:gd name="T10" fmla="*/ 2587 w 405"/>
                <a:gd name="T11" fmla="*/ 66759 h 302"/>
                <a:gd name="T12" fmla="*/ 862 w 405"/>
                <a:gd name="T13" fmla="*/ 60977 h 302"/>
                <a:gd name="T14" fmla="*/ 2156 w 405"/>
                <a:gd name="T15" fmla="*/ 58874 h 302"/>
                <a:gd name="T16" fmla="*/ 2587 w 405"/>
                <a:gd name="T17" fmla="*/ 54669 h 302"/>
                <a:gd name="T18" fmla="*/ 7330 w 405"/>
                <a:gd name="T19" fmla="*/ 50989 h 302"/>
                <a:gd name="T20" fmla="*/ 14660 w 405"/>
                <a:gd name="T21" fmla="*/ 48887 h 302"/>
                <a:gd name="T22" fmla="*/ 20265 w 405"/>
                <a:gd name="T23" fmla="*/ 46258 h 302"/>
                <a:gd name="T24" fmla="*/ 24577 w 405"/>
                <a:gd name="T25" fmla="*/ 43104 h 302"/>
                <a:gd name="T26" fmla="*/ 28889 w 405"/>
                <a:gd name="T27" fmla="*/ 36796 h 302"/>
                <a:gd name="T28" fmla="*/ 32338 w 405"/>
                <a:gd name="T29" fmla="*/ 27334 h 302"/>
                <a:gd name="T30" fmla="*/ 36219 w 405"/>
                <a:gd name="T31" fmla="*/ 24706 h 302"/>
                <a:gd name="T32" fmla="*/ 40961 w 405"/>
                <a:gd name="T33" fmla="*/ 27334 h 302"/>
                <a:gd name="T34" fmla="*/ 50447 w 405"/>
                <a:gd name="T35" fmla="*/ 28386 h 302"/>
                <a:gd name="T36" fmla="*/ 72868 w 405"/>
                <a:gd name="T37" fmla="*/ 24180 h 302"/>
                <a:gd name="T38" fmla="*/ 91409 w 405"/>
                <a:gd name="T39" fmla="*/ 22603 h 302"/>
                <a:gd name="T40" fmla="*/ 100894 w 405"/>
                <a:gd name="T41" fmla="*/ 21552 h 302"/>
                <a:gd name="T42" fmla="*/ 113830 w 405"/>
                <a:gd name="T43" fmla="*/ 18398 h 302"/>
                <a:gd name="T44" fmla="*/ 137113 w 405"/>
                <a:gd name="T45" fmla="*/ 8936 h 302"/>
                <a:gd name="T46" fmla="*/ 154791 w 405"/>
                <a:gd name="T47" fmla="*/ 2103 h 302"/>
                <a:gd name="T48" fmla="*/ 160396 w 405"/>
                <a:gd name="T49" fmla="*/ 1577 h 302"/>
                <a:gd name="T50" fmla="*/ 166002 w 405"/>
                <a:gd name="T51" fmla="*/ 1577 h 302"/>
                <a:gd name="T52" fmla="*/ 171607 w 405"/>
                <a:gd name="T53" fmla="*/ 526 h 302"/>
                <a:gd name="T54" fmla="*/ 170313 w 405"/>
                <a:gd name="T55" fmla="*/ 4205 h 302"/>
                <a:gd name="T56" fmla="*/ 155222 w 405"/>
                <a:gd name="T57" fmla="*/ 21552 h 302"/>
                <a:gd name="T58" fmla="*/ 148323 w 405"/>
                <a:gd name="T59" fmla="*/ 29963 h 302"/>
                <a:gd name="T60" fmla="*/ 146168 w 405"/>
                <a:gd name="T61" fmla="*/ 33642 h 302"/>
                <a:gd name="T62" fmla="*/ 146168 w 405"/>
                <a:gd name="T63" fmla="*/ 50464 h 302"/>
                <a:gd name="T64" fmla="*/ 145305 w 405"/>
                <a:gd name="T65" fmla="*/ 78324 h 302"/>
                <a:gd name="T66" fmla="*/ 144443 w 405"/>
                <a:gd name="T67" fmla="*/ 94619 h 302"/>
                <a:gd name="T68" fmla="*/ 140562 w 405"/>
                <a:gd name="T69" fmla="*/ 104081 h 302"/>
                <a:gd name="T70" fmla="*/ 131508 w 405"/>
                <a:gd name="T71" fmla="*/ 110389 h 302"/>
                <a:gd name="T72" fmla="*/ 114261 w 405"/>
                <a:gd name="T73" fmla="*/ 119325 h 302"/>
                <a:gd name="T74" fmla="*/ 45704 w 405"/>
                <a:gd name="T75" fmla="*/ 158750 h 302"/>
                <a:gd name="T76" fmla="*/ 24577 w 405"/>
                <a:gd name="T77" fmla="*/ 136672 h 302"/>
                <a:gd name="T78" fmla="*/ 30182 w 405"/>
                <a:gd name="T79" fmla="*/ 119851 h 302"/>
                <a:gd name="T80" fmla="*/ 34925 w 405"/>
                <a:gd name="T81" fmla="*/ 109863 h 302"/>
                <a:gd name="T82" fmla="*/ 37081 w 405"/>
                <a:gd name="T83" fmla="*/ 90414 h 302"/>
                <a:gd name="T84" fmla="*/ 30613 w 405"/>
                <a:gd name="T85" fmla="*/ 90940 h 302"/>
                <a:gd name="T86" fmla="*/ 24577 w 405"/>
                <a:gd name="T87" fmla="*/ 88837 h 302"/>
                <a:gd name="T88" fmla="*/ 17678 w 405"/>
                <a:gd name="T89" fmla="*/ 86734 h 302"/>
                <a:gd name="T90" fmla="*/ 11210 w 405"/>
                <a:gd name="T91" fmla="*/ 87260 h 3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397" name="Freeform 534"/>
            <p:cNvSpPr>
              <a:spLocks/>
            </p:cNvSpPr>
            <p:nvPr>
              <p:custDataLst>
                <p:tags r:id="rId368"/>
              </p:custDataLst>
            </p:nvPr>
          </p:nvSpPr>
          <p:spPr bwMode="auto">
            <a:xfrm>
              <a:off x="9590636" y="2967926"/>
              <a:ext cx="63170" cy="82588"/>
            </a:xfrm>
            <a:custGeom>
              <a:avLst/>
              <a:gdLst>
                <a:gd name="T0" fmla="*/ 42862 w 100"/>
                <a:gd name="T1" fmla="*/ 512 h 155"/>
                <a:gd name="T2" fmla="*/ 42862 w 100"/>
                <a:gd name="T3" fmla="*/ 15363 h 155"/>
                <a:gd name="T4" fmla="*/ 42862 w 100"/>
                <a:gd name="T5" fmla="*/ 28165 h 155"/>
                <a:gd name="T6" fmla="*/ 42862 w 100"/>
                <a:gd name="T7" fmla="*/ 39944 h 155"/>
                <a:gd name="T8" fmla="*/ 42862 w 100"/>
                <a:gd name="T9" fmla="*/ 50698 h 155"/>
                <a:gd name="T10" fmla="*/ 42005 w 100"/>
                <a:gd name="T11" fmla="*/ 55819 h 155"/>
                <a:gd name="T12" fmla="*/ 40290 w 100"/>
                <a:gd name="T13" fmla="*/ 60427 h 155"/>
                <a:gd name="T14" fmla="*/ 38147 w 100"/>
                <a:gd name="T15" fmla="*/ 65548 h 155"/>
                <a:gd name="T16" fmla="*/ 35147 w 100"/>
                <a:gd name="T17" fmla="*/ 70157 h 155"/>
                <a:gd name="T18" fmla="*/ 31289 w 100"/>
                <a:gd name="T19" fmla="*/ 73742 h 155"/>
                <a:gd name="T20" fmla="*/ 26574 w 100"/>
                <a:gd name="T21" fmla="*/ 76815 h 155"/>
                <a:gd name="T22" fmla="*/ 24431 w 100"/>
                <a:gd name="T23" fmla="*/ 77839 h 155"/>
                <a:gd name="T24" fmla="*/ 21860 w 100"/>
                <a:gd name="T25" fmla="*/ 78863 h 155"/>
                <a:gd name="T26" fmla="*/ 19717 w 100"/>
                <a:gd name="T27" fmla="*/ 79375 h 155"/>
                <a:gd name="T28" fmla="*/ 16716 w 100"/>
                <a:gd name="T29" fmla="*/ 79375 h 155"/>
                <a:gd name="T30" fmla="*/ 15002 w 100"/>
                <a:gd name="T31" fmla="*/ 78863 h 155"/>
                <a:gd name="T32" fmla="*/ 12859 w 100"/>
                <a:gd name="T33" fmla="*/ 78351 h 155"/>
                <a:gd name="T34" fmla="*/ 11144 w 100"/>
                <a:gd name="T35" fmla="*/ 77327 h 155"/>
                <a:gd name="T36" fmla="*/ 9430 w 100"/>
                <a:gd name="T37" fmla="*/ 76302 h 155"/>
                <a:gd name="T38" fmla="*/ 6429 w 100"/>
                <a:gd name="T39" fmla="*/ 72718 h 155"/>
                <a:gd name="T40" fmla="*/ 3858 w 100"/>
                <a:gd name="T41" fmla="*/ 68621 h 155"/>
                <a:gd name="T42" fmla="*/ 2143 w 100"/>
                <a:gd name="T43" fmla="*/ 63500 h 155"/>
                <a:gd name="T44" fmla="*/ 857 w 100"/>
                <a:gd name="T45" fmla="*/ 57867 h 155"/>
                <a:gd name="T46" fmla="*/ 0 w 100"/>
                <a:gd name="T47" fmla="*/ 52746 h 155"/>
                <a:gd name="T48" fmla="*/ 0 w 100"/>
                <a:gd name="T49" fmla="*/ 47625 h 155"/>
                <a:gd name="T50" fmla="*/ 0 w 100"/>
                <a:gd name="T51" fmla="*/ 39431 h 155"/>
                <a:gd name="T52" fmla="*/ 0 w 100"/>
                <a:gd name="T53" fmla="*/ 33286 h 155"/>
                <a:gd name="T54" fmla="*/ 0 w 100"/>
                <a:gd name="T55" fmla="*/ 28677 h 155"/>
                <a:gd name="T56" fmla="*/ 0 w 100"/>
                <a:gd name="T57" fmla="*/ 25605 h 155"/>
                <a:gd name="T58" fmla="*/ 6429 w 100"/>
                <a:gd name="T59" fmla="*/ 25605 h 155"/>
                <a:gd name="T60" fmla="*/ 11144 w 100"/>
                <a:gd name="T61" fmla="*/ 25605 h 155"/>
                <a:gd name="T62" fmla="*/ 11144 w 100"/>
                <a:gd name="T63" fmla="*/ 20484 h 155"/>
                <a:gd name="T64" fmla="*/ 11573 w 100"/>
                <a:gd name="T65" fmla="*/ 15875 h 155"/>
                <a:gd name="T66" fmla="*/ 12430 w 100"/>
                <a:gd name="T67" fmla="*/ 11778 h 155"/>
                <a:gd name="T68" fmla="*/ 13287 w 100"/>
                <a:gd name="T69" fmla="*/ 8706 h 155"/>
                <a:gd name="T70" fmla="*/ 15002 w 100"/>
                <a:gd name="T71" fmla="*/ 6145 h 155"/>
                <a:gd name="T72" fmla="*/ 16716 w 100"/>
                <a:gd name="T73" fmla="*/ 3585 h 155"/>
                <a:gd name="T74" fmla="*/ 18002 w 100"/>
                <a:gd name="T75" fmla="*/ 2048 h 155"/>
                <a:gd name="T76" fmla="*/ 20574 w 100"/>
                <a:gd name="T77" fmla="*/ 1024 h 155"/>
                <a:gd name="T78" fmla="*/ 25289 w 100"/>
                <a:gd name="T79" fmla="*/ 0 h 155"/>
                <a:gd name="T80" fmla="*/ 30432 w 100"/>
                <a:gd name="T81" fmla="*/ 0 h 155"/>
                <a:gd name="T82" fmla="*/ 36004 w 100"/>
                <a:gd name="T83" fmla="*/ 0 h 155"/>
                <a:gd name="T84" fmla="*/ 42862 w 100"/>
                <a:gd name="T85" fmla="*/ 512 h 1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nvGrpSpPr>
            <p:cNvPr id="398" name="Group 535"/>
            <p:cNvGrpSpPr>
              <a:grpSpLocks/>
            </p:cNvGrpSpPr>
            <p:nvPr>
              <p:custDataLst>
                <p:tags r:id="rId369"/>
              </p:custDataLst>
            </p:nvPr>
          </p:nvGrpSpPr>
          <p:grpSpPr bwMode="auto">
            <a:xfrm>
              <a:off x="6123447" y="2414416"/>
              <a:ext cx="711282" cy="209759"/>
              <a:chOff x="3289" y="1830"/>
              <a:chExt cx="363" cy="128"/>
            </a:xfrm>
            <a:grpFill/>
          </p:grpSpPr>
          <p:sp>
            <p:nvSpPr>
              <p:cNvPr id="410" name="Freeform 536"/>
              <p:cNvSpPr>
                <a:spLocks/>
              </p:cNvSpPr>
              <p:nvPr/>
            </p:nvSpPr>
            <p:spPr bwMode="auto">
              <a:xfrm>
                <a:off x="3289" y="1871"/>
                <a:ext cx="4" cy="3"/>
              </a:xfrm>
              <a:custGeom>
                <a:avLst/>
                <a:gdLst>
                  <a:gd name="T0" fmla="*/ 4 w 13"/>
                  <a:gd name="T1" fmla="*/ 0 h 7"/>
                  <a:gd name="T2" fmla="*/ 4 w 13"/>
                  <a:gd name="T3" fmla="*/ 0 h 7"/>
                  <a:gd name="T4" fmla="*/ 3 w 13"/>
                  <a:gd name="T5" fmla="*/ 1 h 7"/>
                  <a:gd name="T6" fmla="*/ 1 w 13"/>
                  <a:gd name="T7" fmla="*/ 2 h 7"/>
                  <a:gd name="T8" fmla="*/ 0 w 13"/>
                  <a:gd name="T9" fmla="*/ 3 h 7"/>
                  <a:gd name="T10" fmla="*/ 2 w 13"/>
                  <a:gd name="T11" fmla="*/ 1 h 7"/>
                  <a:gd name="T12" fmla="*/ 4 w 1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 h="7">
                    <a:moveTo>
                      <a:pt x="13" y="0"/>
                    </a:moveTo>
                    <a:lnTo>
                      <a:pt x="12" y="1"/>
                    </a:lnTo>
                    <a:lnTo>
                      <a:pt x="9" y="3"/>
                    </a:lnTo>
                    <a:lnTo>
                      <a:pt x="4" y="5"/>
                    </a:lnTo>
                    <a:lnTo>
                      <a:pt x="0" y="7"/>
                    </a:lnTo>
                    <a:lnTo>
                      <a:pt x="7" y="3"/>
                    </a:lnTo>
                    <a:lnTo>
                      <a:pt x="13" y="0"/>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11" name="Freeform 537"/>
              <p:cNvSpPr>
                <a:spLocks/>
              </p:cNvSpPr>
              <p:nvPr/>
            </p:nvSpPr>
            <p:spPr bwMode="auto">
              <a:xfrm>
                <a:off x="3324" y="1937"/>
                <a:ext cx="10" cy="3"/>
              </a:xfrm>
              <a:custGeom>
                <a:avLst/>
                <a:gdLst>
                  <a:gd name="T0" fmla="*/ 0 w 34"/>
                  <a:gd name="T1" fmla="*/ 2 h 8"/>
                  <a:gd name="T2" fmla="*/ 2 w 34"/>
                  <a:gd name="T3" fmla="*/ 2 h 8"/>
                  <a:gd name="T4" fmla="*/ 4 w 34"/>
                  <a:gd name="T5" fmla="*/ 1 h 8"/>
                  <a:gd name="T6" fmla="*/ 7 w 34"/>
                  <a:gd name="T7" fmla="*/ 0 h 8"/>
                  <a:gd name="T8" fmla="*/ 10 w 34"/>
                  <a:gd name="T9" fmla="*/ 0 h 8"/>
                  <a:gd name="T10" fmla="*/ 9 w 34"/>
                  <a:gd name="T11" fmla="*/ 1 h 8"/>
                  <a:gd name="T12" fmla="*/ 8 w 34"/>
                  <a:gd name="T13" fmla="*/ 2 h 8"/>
                  <a:gd name="T14" fmla="*/ 6 w 34"/>
                  <a:gd name="T15" fmla="*/ 2 h 8"/>
                  <a:gd name="T16" fmla="*/ 5 w 34"/>
                  <a:gd name="T17" fmla="*/ 3 h 8"/>
                  <a:gd name="T18" fmla="*/ 4 w 34"/>
                  <a:gd name="T19" fmla="*/ 3 h 8"/>
                  <a:gd name="T20" fmla="*/ 2 w 34"/>
                  <a:gd name="T21" fmla="*/ 3 h 8"/>
                  <a:gd name="T22" fmla="*/ 1 w 34"/>
                  <a:gd name="T23" fmla="*/ 3 h 8"/>
                  <a:gd name="T24" fmla="*/ 0 w 34"/>
                  <a:gd name="T25" fmla="*/ 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12" name="Freeform 538"/>
              <p:cNvSpPr>
                <a:spLocks/>
              </p:cNvSpPr>
              <p:nvPr/>
            </p:nvSpPr>
            <p:spPr bwMode="auto">
              <a:xfrm>
                <a:off x="3343" y="1948"/>
                <a:ext cx="4" cy="8"/>
              </a:xfrm>
              <a:custGeom>
                <a:avLst/>
                <a:gdLst>
                  <a:gd name="T0" fmla="*/ 0 w 13"/>
                  <a:gd name="T1" fmla="*/ 8 h 24"/>
                  <a:gd name="T2" fmla="*/ 0 w 13"/>
                  <a:gd name="T3" fmla="*/ 0 h 24"/>
                  <a:gd name="T4" fmla="*/ 4 w 13"/>
                  <a:gd name="T5" fmla="*/ 4 h 24"/>
                  <a:gd name="T6" fmla="*/ 0 w 13"/>
                  <a:gd name="T7" fmla="*/ 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4">
                    <a:moveTo>
                      <a:pt x="0" y="24"/>
                    </a:moveTo>
                    <a:lnTo>
                      <a:pt x="0" y="0"/>
                    </a:lnTo>
                    <a:lnTo>
                      <a:pt x="13" y="12"/>
                    </a:lnTo>
                    <a:lnTo>
                      <a:pt x="0" y="24"/>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13" name="Freeform 539"/>
              <p:cNvSpPr>
                <a:spLocks/>
              </p:cNvSpPr>
              <p:nvPr/>
            </p:nvSpPr>
            <p:spPr bwMode="auto">
              <a:xfrm>
                <a:off x="3313" y="1834"/>
                <a:ext cx="34" cy="23"/>
              </a:xfrm>
              <a:custGeom>
                <a:avLst/>
                <a:gdLst>
                  <a:gd name="T0" fmla="*/ 0 w 107"/>
                  <a:gd name="T1" fmla="*/ 4 h 69"/>
                  <a:gd name="T2" fmla="*/ 0 w 107"/>
                  <a:gd name="T3" fmla="*/ 9 h 69"/>
                  <a:gd name="T4" fmla="*/ 0 w 107"/>
                  <a:gd name="T5" fmla="*/ 15 h 69"/>
                  <a:gd name="T6" fmla="*/ 0 w 107"/>
                  <a:gd name="T7" fmla="*/ 21 h 69"/>
                  <a:gd name="T8" fmla="*/ 0 w 107"/>
                  <a:gd name="T9" fmla="*/ 23 h 69"/>
                  <a:gd name="T10" fmla="*/ 5 w 107"/>
                  <a:gd name="T11" fmla="*/ 22 h 69"/>
                  <a:gd name="T12" fmla="*/ 16 w 107"/>
                  <a:gd name="T13" fmla="*/ 19 h 69"/>
                  <a:gd name="T14" fmla="*/ 27 w 107"/>
                  <a:gd name="T15" fmla="*/ 17 h 69"/>
                  <a:gd name="T16" fmla="*/ 34 w 107"/>
                  <a:gd name="T17" fmla="*/ 15 h 69"/>
                  <a:gd name="T18" fmla="*/ 32 w 107"/>
                  <a:gd name="T19" fmla="*/ 13 h 69"/>
                  <a:gd name="T20" fmla="*/ 30 w 107"/>
                  <a:gd name="T21" fmla="*/ 11 h 69"/>
                  <a:gd name="T22" fmla="*/ 27 w 107"/>
                  <a:gd name="T23" fmla="*/ 10 h 69"/>
                  <a:gd name="T24" fmla="*/ 25 w 107"/>
                  <a:gd name="T25" fmla="*/ 9 h 69"/>
                  <a:gd name="T26" fmla="*/ 23 w 107"/>
                  <a:gd name="T27" fmla="*/ 8 h 69"/>
                  <a:gd name="T28" fmla="*/ 21 w 107"/>
                  <a:gd name="T29" fmla="*/ 6 h 69"/>
                  <a:gd name="T30" fmla="*/ 20 w 107"/>
                  <a:gd name="T31" fmla="*/ 5 h 69"/>
                  <a:gd name="T32" fmla="*/ 20 w 107"/>
                  <a:gd name="T33" fmla="*/ 4 h 69"/>
                  <a:gd name="T34" fmla="*/ 19 w 107"/>
                  <a:gd name="T35" fmla="*/ 2 h 69"/>
                  <a:gd name="T36" fmla="*/ 19 w 107"/>
                  <a:gd name="T37" fmla="*/ 0 h 69"/>
                  <a:gd name="T38" fmla="*/ 17 w 107"/>
                  <a:gd name="T39" fmla="*/ 0 h 69"/>
                  <a:gd name="T40" fmla="*/ 12 w 107"/>
                  <a:gd name="T41" fmla="*/ 1 h 69"/>
                  <a:gd name="T42" fmla="*/ 6 w 107"/>
                  <a:gd name="T43" fmla="*/ 3 h 69"/>
                  <a:gd name="T44" fmla="*/ 0 w 107"/>
                  <a:gd name="T45" fmla="*/ 4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14" name="Freeform 540"/>
              <p:cNvSpPr>
                <a:spLocks/>
              </p:cNvSpPr>
              <p:nvPr/>
            </p:nvSpPr>
            <p:spPr bwMode="auto">
              <a:xfrm>
                <a:off x="3302" y="1830"/>
                <a:ext cx="350" cy="128"/>
              </a:xfrm>
              <a:custGeom>
                <a:avLst/>
                <a:gdLst>
                  <a:gd name="T0" fmla="*/ 324 w 1070"/>
                  <a:gd name="T1" fmla="*/ 42 h 382"/>
                  <a:gd name="T2" fmla="*/ 317 w 1070"/>
                  <a:gd name="T3" fmla="*/ 35 h 382"/>
                  <a:gd name="T4" fmla="*/ 315 w 1070"/>
                  <a:gd name="T5" fmla="*/ 19 h 382"/>
                  <a:gd name="T6" fmla="*/ 306 w 1070"/>
                  <a:gd name="T7" fmla="*/ 12 h 382"/>
                  <a:gd name="T8" fmla="*/ 267 w 1070"/>
                  <a:gd name="T9" fmla="*/ 6 h 382"/>
                  <a:gd name="T10" fmla="*/ 237 w 1070"/>
                  <a:gd name="T11" fmla="*/ 19 h 382"/>
                  <a:gd name="T12" fmla="*/ 222 w 1070"/>
                  <a:gd name="T13" fmla="*/ 22 h 382"/>
                  <a:gd name="T14" fmla="*/ 207 w 1070"/>
                  <a:gd name="T15" fmla="*/ 22 h 382"/>
                  <a:gd name="T16" fmla="*/ 200 w 1070"/>
                  <a:gd name="T17" fmla="*/ 15 h 382"/>
                  <a:gd name="T18" fmla="*/ 183 w 1070"/>
                  <a:gd name="T19" fmla="*/ 12 h 382"/>
                  <a:gd name="T20" fmla="*/ 172 w 1070"/>
                  <a:gd name="T21" fmla="*/ 6 h 382"/>
                  <a:gd name="T22" fmla="*/ 158 w 1070"/>
                  <a:gd name="T23" fmla="*/ 7 h 382"/>
                  <a:gd name="T24" fmla="*/ 152 w 1070"/>
                  <a:gd name="T25" fmla="*/ 0 h 382"/>
                  <a:gd name="T26" fmla="*/ 128 w 1070"/>
                  <a:gd name="T27" fmla="*/ 5 h 382"/>
                  <a:gd name="T28" fmla="*/ 98 w 1070"/>
                  <a:gd name="T29" fmla="*/ 9 h 382"/>
                  <a:gd name="T30" fmla="*/ 84 w 1070"/>
                  <a:gd name="T31" fmla="*/ 15 h 382"/>
                  <a:gd name="T32" fmla="*/ 45 w 1070"/>
                  <a:gd name="T33" fmla="*/ 20 h 382"/>
                  <a:gd name="T34" fmla="*/ 57 w 1070"/>
                  <a:gd name="T35" fmla="*/ 25 h 382"/>
                  <a:gd name="T36" fmla="*/ 54 w 1070"/>
                  <a:gd name="T37" fmla="*/ 30 h 382"/>
                  <a:gd name="T38" fmla="*/ 37 w 1070"/>
                  <a:gd name="T39" fmla="*/ 31 h 382"/>
                  <a:gd name="T40" fmla="*/ 14 w 1070"/>
                  <a:gd name="T41" fmla="*/ 31 h 382"/>
                  <a:gd name="T42" fmla="*/ 3 w 1070"/>
                  <a:gd name="T43" fmla="*/ 37 h 382"/>
                  <a:gd name="T44" fmla="*/ 0 w 1070"/>
                  <a:gd name="T45" fmla="*/ 49 h 382"/>
                  <a:gd name="T46" fmla="*/ 5 w 1070"/>
                  <a:gd name="T47" fmla="*/ 56 h 382"/>
                  <a:gd name="T48" fmla="*/ 7 w 1070"/>
                  <a:gd name="T49" fmla="*/ 65 h 382"/>
                  <a:gd name="T50" fmla="*/ 7 w 1070"/>
                  <a:gd name="T51" fmla="*/ 70 h 382"/>
                  <a:gd name="T52" fmla="*/ 16 w 1070"/>
                  <a:gd name="T53" fmla="*/ 79 h 382"/>
                  <a:gd name="T54" fmla="*/ 18 w 1070"/>
                  <a:gd name="T55" fmla="*/ 87 h 382"/>
                  <a:gd name="T56" fmla="*/ 24 w 1070"/>
                  <a:gd name="T57" fmla="*/ 91 h 382"/>
                  <a:gd name="T58" fmla="*/ 31 w 1070"/>
                  <a:gd name="T59" fmla="*/ 97 h 382"/>
                  <a:gd name="T60" fmla="*/ 67 w 1070"/>
                  <a:gd name="T61" fmla="*/ 118 h 382"/>
                  <a:gd name="T62" fmla="*/ 83 w 1070"/>
                  <a:gd name="T63" fmla="*/ 124 h 382"/>
                  <a:gd name="T64" fmla="*/ 87 w 1070"/>
                  <a:gd name="T65" fmla="*/ 120 h 382"/>
                  <a:gd name="T66" fmla="*/ 91 w 1070"/>
                  <a:gd name="T67" fmla="*/ 113 h 382"/>
                  <a:gd name="T68" fmla="*/ 97 w 1070"/>
                  <a:gd name="T69" fmla="*/ 106 h 382"/>
                  <a:gd name="T70" fmla="*/ 109 w 1070"/>
                  <a:gd name="T71" fmla="*/ 108 h 382"/>
                  <a:gd name="T72" fmla="*/ 118 w 1070"/>
                  <a:gd name="T73" fmla="*/ 120 h 382"/>
                  <a:gd name="T74" fmla="*/ 131 w 1070"/>
                  <a:gd name="T75" fmla="*/ 124 h 382"/>
                  <a:gd name="T76" fmla="*/ 146 w 1070"/>
                  <a:gd name="T77" fmla="*/ 120 h 382"/>
                  <a:gd name="T78" fmla="*/ 161 w 1070"/>
                  <a:gd name="T79" fmla="*/ 112 h 382"/>
                  <a:gd name="T80" fmla="*/ 172 w 1070"/>
                  <a:gd name="T81" fmla="*/ 110 h 382"/>
                  <a:gd name="T82" fmla="*/ 184 w 1070"/>
                  <a:gd name="T83" fmla="*/ 109 h 382"/>
                  <a:gd name="T84" fmla="*/ 185 w 1070"/>
                  <a:gd name="T85" fmla="*/ 123 h 382"/>
                  <a:gd name="T86" fmla="*/ 193 w 1070"/>
                  <a:gd name="T87" fmla="*/ 126 h 382"/>
                  <a:gd name="T88" fmla="*/ 201 w 1070"/>
                  <a:gd name="T89" fmla="*/ 121 h 382"/>
                  <a:gd name="T90" fmla="*/ 212 w 1070"/>
                  <a:gd name="T91" fmla="*/ 113 h 382"/>
                  <a:gd name="T92" fmla="*/ 246 w 1070"/>
                  <a:gd name="T93" fmla="*/ 110 h 382"/>
                  <a:gd name="T94" fmla="*/ 272 w 1070"/>
                  <a:gd name="T95" fmla="*/ 106 h 382"/>
                  <a:gd name="T96" fmla="*/ 300 w 1070"/>
                  <a:gd name="T97" fmla="*/ 95 h 382"/>
                  <a:gd name="T98" fmla="*/ 316 w 1070"/>
                  <a:gd name="T99" fmla="*/ 96 h 382"/>
                  <a:gd name="T100" fmla="*/ 329 w 1070"/>
                  <a:gd name="T101" fmla="*/ 98 h 382"/>
                  <a:gd name="T102" fmla="*/ 345 w 1070"/>
                  <a:gd name="T103" fmla="*/ 103 h 382"/>
                  <a:gd name="T104" fmla="*/ 345 w 1070"/>
                  <a:gd name="T105" fmla="*/ 90 h 382"/>
                  <a:gd name="T106" fmla="*/ 336 w 1070"/>
                  <a:gd name="T107" fmla="*/ 73 h 382"/>
                  <a:gd name="T108" fmla="*/ 333 w 1070"/>
                  <a:gd name="T109" fmla="*/ 56 h 38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grpFill/>
              <a:ln w="9525" cap="flat" cmpd="sng">
                <a:solidFill>
                  <a:srgbClr val="FFFFFF"/>
                </a:solidFill>
                <a:prstDash val="solid"/>
                <a:round/>
                <a:headEnd type="none" w="med" len="med"/>
                <a:tailEnd type="none" w="med" len="med"/>
              </a:ln>
              <a:effectLst/>
            </p:spPr>
            <p:txBody>
              <a:bodyPr/>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grpSp>
        <p:sp>
          <p:nvSpPr>
            <p:cNvPr id="399" name="Freeform 541"/>
            <p:cNvSpPr>
              <a:spLocks/>
            </p:cNvSpPr>
            <p:nvPr>
              <p:custDataLst>
                <p:tags r:id="rId370"/>
              </p:custDataLst>
            </p:nvPr>
          </p:nvSpPr>
          <p:spPr bwMode="auto">
            <a:xfrm>
              <a:off x="3158877" y="3613759"/>
              <a:ext cx="147401" cy="127185"/>
            </a:xfrm>
            <a:custGeom>
              <a:avLst/>
              <a:gdLst>
                <a:gd name="T0" fmla="*/ 27880 w 226"/>
                <a:gd name="T1" fmla="*/ 121721 h 237"/>
                <a:gd name="T2" fmla="*/ 30092 w 226"/>
                <a:gd name="T3" fmla="*/ 122237 h 237"/>
                <a:gd name="T4" fmla="*/ 33190 w 226"/>
                <a:gd name="T5" fmla="*/ 121205 h 237"/>
                <a:gd name="T6" fmla="*/ 36730 w 226"/>
                <a:gd name="T7" fmla="*/ 120690 h 237"/>
                <a:gd name="T8" fmla="*/ 39386 w 226"/>
                <a:gd name="T9" fmla="*/ 118627 h 237"/>
                <a:gd name="T10" fmla="*/ 42483 w 226"/>
                <a:gd name="T11" fmla="*/ 115016 h 237"/>
                <a:gd name="T12" fmla="*/ 43811 w 226"/>
                <a:gd name="T13" fmla="*/ 110374 h 237"/>
                <a:gd name="T14" fmla="*/ 54432 w 226"/>
                <a:gd name="T15" fmla="*/ 107795 h 237"/>
                <a:gd name="T16" fmla="*/ 73461 w 226"/>
                <a:gd name="T17" fmla="*/ 105732 h 237"/>
                <a:gd name="T18" fmla="*/ 86294 w 226"/>
                <a:gd name="T19" fmla="*/ 102122 h 237"/>
                <a:gd name="T20" fmla="*/ 92490 w 226"/>
                <a:gd name="T21" fmla="*/ 98512 h 237"/>
                <a:gd name="T22" fmla="*/ 97358 w 226"/>
                <a:gd name="T23" fmla="*/ 93354 h 237"/>
                <a:gd name="T24" fmla="*/ 99570 w 226"/>
                <a:gd name="T25" fmla="*/ 86649 h 237"/>
                <a:gd name="T26" fmla="*/ 100013 w 226"/>
                <a:gd name="T27" fmla="*/ 78912 h 237"/>
                <a:gd name="T28" fmla="*/ 98685 w 226"/>
                <a:gd name="T29" fmla="*/ 72208 h 237"/>
                <a:gd name="T30" fmla="*/ 95145 w 226"/>
                <a:gd name="T31" fmla="*/ 63439 h 237"/>
                <a:gd name="T32" fmla="*/ 89835 w 226"/>
                <a:gd name="T33" fmla="*/ 51577 h 237"/>
                <a:gd name="T34" fmla="*/ 86737 w 226"/>
                <a:gd name="T35" fmla="*/ 43325 h 237"/>
                <a:gd name="T36" fmla="*/ 85409 w 226"/>
                <a:gd name="T37" fmla="*/ 38167 h 237"/>
                <a:gd name="T38" fmla="*/ 86294 w 226"/>
                <a:gd name="T39" fmla="*/ 30430 h 237"/>
                <a:gd name="T40" fmla="*/ 88507 w 226"/>
                <a:gd name="T41" fmla="*/ 22178 h 237"/>
                <a:gd name="T42" fmla="*/ 94260 w 226"/>
                <a:gd name="T43" fmla="*/ 12894 h 237"/>
                <a:gd name="T44" fmla="*/ 94260 w 226"/>
                <a:gd name="T45" fmla="*/ 7221 h 237"/>
                <a:gd name="T46" fmla="*/ 84524 w 226"/>
                <a:gd name="T47" fmla="*/ 3610 h 237"/>
                <a:gd name="T48" fmla="*/ 68150 w 226"/>
                <a:gd name="T49" fmla="*/ 1032 h 237"/>
                <a:gd name="T50" fmla="*/ 8851 w 226"/>
                <a:gd name="T51" fmla="*/ 3095 h 237"/>
                <a:gd name="T52" fmla="*/ 7966 w 226"/>
                <a:gd name="T53" fmla="*/ 15989 h 237"/>
                <a:gd name="T54" fmla="*/ 4425 w 226"/>
                <a:gd name="T55" fmla="*/ 27851 h 237"/>
                <a:gd name="T56" fmla="*/ 1328 w 226"/>
                <a:gd name="T57" fmla="*/ 40746 h 237"/>
                <a:gd name="T58" fmla="*/ 0 w 226"/>
                <a:gd name="T59" fmla="*/ 57250 h 237"/>
                <a:gd name="T60" fmla="*/ 1328 w 226"/>
                <a:gd name="T61" fmla="*/ 67050 h 237"/>
                <a:gd name="T62" fmla="*/ 4425 w 226"/>
                <a:gd name="T63" fmla="*/ 75302 h 237"/>
                <a:gd name="T64" fmla="*/ 13276 w 226"/>
                <a:gd name="T65" fmla="*/ 89228 h 237"/>
                <a:gd name="T66" fmla="*/ 22569 w 226"/>
                <a:gd name="T67" fmla="*/ 102638 h 237"/>
                <a:gd name="T68" fmla="*/ 25225 w 226"/>
                <a:gd name="T69" fmla="*/ 111406 h 237"/>
                <a:gd name="T70" fmla="*/ 26995 w 226"/>
                <a:gd name="T71" fmla="*/ 120690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00" name="Freeform 542"/>
            <p:cNvSpPr>
              <a:spLocks/>
            </p:cNvSpPr>
            <p:nvPr>
              <p:custDataLst>
                <p:tags r:id="rId371"/>
              </p:custDataLst>
            </p:nvPr>
          </p:nvSpPr>
          <p:spPr bwMode="auto">
            <a:xfrm>
              <a:off x="8972967" y="3027388"/>
              <a:ext cx="306496" cy="477354"/>
            </a:xfrm>
            <a:custGeom>
              <a:avLst/>
              <a:gdLst>
                <a:gd name="T0" fmla="*/ 124864 w 478"/>
                <a:gd name="T1" fmla="*/ 57152 h 875"/>
                <a:gd name="T2" fmla="*/ 108767 w 478"/>
                <a:gd name="T3" fmla="*/ 72357 h 875"/>
                <a:gd name="T4" fmla="*/ 86578 w 478"/>
                <a:gd name="T5" fmla="*/ 103293 h 875"/>
                <a:gd name="T6" fmla="*/ 86143 w 478"/>
                <a:gd name="T7" fmla="*/ 111682 h 875"/>
                <a:gd name="T8" fmla="*/ 89624 w 478"/>
                <a:gd name="T9" fmla="*/ 125315 h 875"/>
                <a:gd name="T10" fmla="*/ 96150 w 478"/>
                <a:gd name="T11" fmla="*/ 138947 h 875"/>
                <a:gd name="T12" fmla="*/ 104416 w 478"/>
                <a:gd name="T13" fmla="*/ 151007 h 875"/>
                <a:gd name="T14" fmla="*/ 112682 w 478"/>
                <a:gd name="T15" fmla="*/ 157823 h 875"/>
                <a:gd name="T16" fmla="*/ 121384 w 478"/>
                <a:gd name="T17" fmla="*/ 172504 h 875"/>
                <a:gd name="T18" fmla="*/ 128345 w 478"/>
                <a:gd name="T19" fmla="*/ 189283 h 875"/>
                <a:gd name="T20" fmla="*/ 132695 w 478"/>
                <a:gd name="T21" fmla="*/ 193477 h 875"/>
                <a:gd name="T22" fmla="*/ 190559 w 478"/>
                <a:gd name="T23" fmla="*/ 261640 h 875"/>
                <a:gd name="T24" fmla="*/ 204917 w 478"/>
                <a:gd name="T25" fmla="*/ 308830 h 875"/>
                <a:gd name="T26" fmla="*/ 207962 w 478"/>
                <a:gd name="T27" fmla="*/ 339241 h 875"/>
                <a:gd name="T28" fmla="*/ 207092 w 478"/>
                <a:gd name="T29" fmla="*/ 360214 h 875"/>
                <a:gd name="T30" fmla="*/ 207962 w 478"/>
                <a:gd name="T31" fmla="*/ 371225 h 875"/>
                <a:gd name="T32" fmla="*/ 194475 w 478"/>
                <a:gd name="T33" fmla="*/ 376468 h 875"/>
                <a:gd name="T34" fmla="*/ 182728 w 478"/>
                <a:gd name="T35" fmla="*/ 384333 h 875"/>
                <a:gd name="T36" fmla="*/ 170111 w 478"/>
                <a:gd name="T37" fmla="*/ 396393 h 875"/>
                <a:gd name="T38" fmla="*/ 158799 w 478"/>
                <a:gd name="T39" fmla="*/ 413696 h 875"/>
                <a:gd name="T40" fmla="*/ 151403 w 478"/>
                <a:gd name="T41" fmla="*/ 411598 h 875"/>
                <a:gd name="T42" fmla="*/ 138786 w 478"/>
                <a:gd name="T43" fmla="*/ 413696 h 875"/>
                <a:gd name="T44" fmla="*/ 136176 w 478"/>
                <a:gd name="T45" fmla="*/ 421561 h 875"/>
                <a:gd name="T46" fmla="*/ 125734 w 478"/>
                <a:gd name="T47" fmla="*/ 439388 h 875"/>
                <a:gd name="T48" fmla="*/ 111377 w 478"/>
                <a:gd name="T49" fmla="*/ 455118 h 875"/>
                <a:gd name="T50" fmla="*/ 103981 w 478"/>
                <a:gd name="T51" fmla="*/ 458788 h 875"/>
                <a:gd name="T52" fmla="*/ 100936 w 478"/>
                <a:gd name="T53" fmla="*/ 455118 h 875"/>
                <a:gd name="T54" fmla="*/ 97890 w 478"/>
                <a:gd name="T55" fmla="*/ 442534 h 875"/>
                <a:gd name="T56" fmla="*/ 100500 w 478"/>
                <a:gd name="T57" fmla="*/ 419463 h 875"/>
                <a:gd name="T58" fmla="*/ 110072 w 478"/>
                <a:gd name="T59" fmla="*/ 406355 h 875"/>
                <a:gd name="T60" fmla="*/ 120514 w 478"/>
                <a:gd name="T61" fmla="*/ 398490 h 875"/>
                <a:gd name="T62" fmla="*/ 128345 w 478"/>
                <a:gd name="T63" fmla="*/ 394820 h 875"/>
                <a:gd name="T64" fmla="*/ 132695 w 478"/>
                <a:gd name="T65" fmla="*/ 389577 h 875"/>
                <a:gd name="T66" fmla="*/ 136611 w 478"/>
                <a:gd name="T67" fmla="*/ 374371 h 875"/>
                <a:gd name="T68" fmla="*/ 143572 w 478"/>
                <a:gd name="T69" fmla="*/ 359690 h 875"/>
                <a:gd name="T70" fmla="*/ 158799 w 478"/>
                <a:gd name="T71" fmla="*/ 337144 h 875"/>
                <a:gd name="T72" fmla="*/ 161410 w 478"/>
                <a:gd name="T73" fmla="*/ 281040 h 875"/>
                <a:gd name="T74" fmla="*/ 158364 w 478"/>
                <a:gd name="T75" fmla="*/ 249056 h 875"/>
                <a:gd name="T76" fmla="*/ 148358 w 478"/>
                <a:gd name="T77" fmla="*/ 223889 h 875"/>
                <a:gd name="T78" fmla="*/ 129215 w 478"/>
                <a:gd name="T79" fmla="*/ 197672 h 875"/>
                <a:gd name="T80" fmla="*/ 95280 w 478"/>
                <a:gd name="T81" fmla="*/ 161493 h 875"/>
                <a:gd name="T82" fmla="*/ 70046 w 478"/>
                <a:gd name="T83" fmla="*/ 133704 h 875"/>
                <a:gd name="T84" fmla="*/ 46987 w 478"/>
                <a:gd name="T85" fmla="*/ 103817 h 875"/>
                <a:gd name="T86" fmla="*/ 31325 w 478"/>
                <a:gd name="T87" fmla="*/ 76552 h 875"/>
                <a:gd name="T88" fmla="*/ 18273 w 478"/>
                <a:gd name="T89" fmla="*/ 54530 h 875"/>
                <a:gd name="T90" fmla="*/ 20013 w 478"/>
                <a:gd name="T91" fmla="*/ 21497 h 875"/>
                <a:gd name="T92" fmla="*/ 56124 w 478"/>
                <a:gd name="T93" fmla="*/ 9962 h 875"/>
                <a:gd name="T94" fmla="*/ 64390 w 478"/>
                <a:gd name="T95" fmla="*/ 2622 h 875"/>
                <a:gd name="T96" fmla="*/ 76137 w 478"/>
                <a:gd name="T97" fmla="*/ 8389 h 875"/>
                <a:gd name="T98" fmla="*/ 96150 w 478"/>
                <a:gd name="T99" fmla="*/ 18352 h 875"/>
                <a:gd name="T100" fmla="*/ 117033 w 478"/>
                <a:gd name="T101" fmla="*/ 35130 h 87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01" name="Freeform 543"/>
            <p:cNvSpPr>
              <a:spLocks/>
            </p:cNvSpPr>
            <p:nvPr>
              <p:custDataLst>
                <p:tags r:id="rId372"/>
              </p:custDataLst>
            </p:nvPr>
          </p:nvSpPr>
          <p:spPr bwMode="auto">
            <a:xfrm>
              <a:off x="9101645" y="3740948"/>
              <a:ext cx="37435" cy="59463"/>
            </a:xfrm>
            <a:custGeom>
              <a:avLst/>
              <a:gdLst>
                <a:gd name="T0" fmla="*/ 25400 w 59"/>
                <a:gd name="T1" fmla="*/ 11061 h 31"/>
                <a:gd name="T2" fmla="*/ 24539 w 59"/>
                <a:gd name="T3" fmla="*/ 20279 h 31"/>
                <a:gd name="T4" fmla="*/ 22817 w 59"/>
                <a:gd name="T5" fmla="*/ 27653 h 31"/>
                <a:gd name="T6" fmla="*/ 21095 w 59"/>
                <a:gd name="T7" fmla="*/ 35027 h 31"/>
                <a:gd name="T8" fmla="*/ 19373 w 59"/>
                <a:gd name="T9" fmla="*/ 44245 h 31"/>
                <a:gd name="T10" fmla="*/ 17220 w 59"/>
                <a:gd name="T11" fmla="*/ 49776 h 31"/>
                <a:gd name="T12" fmla="*/ 15498 w 59"/>
                <a:gd name="T13" fmla="*/ 53463 h 31"/>
                <a:gd name="T14" fmla="*/ 12915 w 59"/>
                <a:gd name="T15" fmla="*/ 57150 h 31"/>
                <a:gd name="T16" fmla="*/ 11193 w 59"/>
                <a:gd name="T17" fmla="*/ 57150 h 31"/>
                <a:gd name="T18" fmla="*/ 9041 w 59"/>
                <a:gd name="T19" fmla="*/ 57150 h 31"/>
                <a:gd name="T20" fmla="*/ 7319 w 59"/>
                <a:gd name="T21" fmla="*/ 55306 h 31"/>
                <a:gd name="T22" fmla="*/ 6027 w 59"/>
                <a:gd name="T23" fmla="*/ 53463 h 31"/>
                <a:gd name="T24" fmla="*/ 4736 w 59"/>
                <a:gd name="T25" fmla="*/ 49776 h 31"/>
                <a:gd name="T26" fmla="*/ 1722 w 59"/>
                <a:gd name="T27" fmla="*/ 36871 h 31"/>
                <a:gd name="T28" fmla="*/ 0 w 59"/>
                <a:gd name="T29" fmla="*/ 22123 h 31"/>
                <a:gd name="T30" fmla="*/ 431 w 59"/>
                <a:gd name="T31" fmla="*/ 16592 h 31"/>
                <a:gd name="T32" fmla="*/ 1292 w 59"/>
                <a:gd name="T33" fmla="*/ 11061 h 31"/>
                <a:gd name="T34" fmla="*/ 2153 w 59"/>
                <a:gd name="T35" fmla="*/ 7374 h 31"/>
                <a:gd name="T36" fmla="*/ 3444 w 59"/>
                <a:gd name="T37" fmla="*/ 5531 h 31"/>
                <a:gd name="T38" fmla="*/ 6888 w 59"/>
                <a:gd name="T39" fmla="*/ 1844 h 31"/>
                <a:gd name="T40" fmla="*/ 10332 w 59"/>
                <a:gd name="T41" fmla="*/ 0 h 31"/>
                <a:gd name="T42" fmla="*/ 14637 w 59"/>
                <a:gd name="T43" fmla="*/ 0 h 31"/>
                <a:gd name="T44" fmla="*/ 18081 w 59"/>
                <a:gd name="T45" fmla="*/ 3687 h 31"/>
                <a:gd name="T46" fmla="*/ 21956 w 59"/>
                <a:gd name="T47" fmla="*/ 7374 h 31"/>
                <a:gd name="T48" fmla="*/ 25400 w 59"/>
                <a:gd name="T49" fmla="*/ 11061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02" name="Freeform 544"/>
            <p:cNvSpPr>
              <a:spLocks/>
            </p:cNvSpPr>
            <p:nvPr>
              <p:custDataLst>
                <p:tags r:id="rId373"/>
              </p:custDataLst>
            </p:nvPr>
          </p:nvSpPr>
          <p:spPr bwMode="auto">
            <a:xfrm>
              <a:off x="7173752" y="2969581"/>
              <a:ext cx="257365" cy="282447"/>
            </a:xfrm>
            <a:custGeom>
              <a:avLst/>
              <a:gdLst>
                <a:gd name="T0" fmla="*/ 87531 w 399"/>
                <a:gd name="T1" fmla="*/ 4192 h 518"/>
                <a:gd name="T2" fmla="*/ 88407 w 399"/>
                <a:gd name="T3" fmla="*/ 11529 h 518"/>
                <a:gd name="T4" fmla="*/ 91033 w 399"/>
                <a:gd name="T5" fmla="*/ 18866 h 518"/>
                <a:gd name="T6" fmla="*/ 93659 w 399"/>
                <a:gd name="T7" fmla="*/ 25679 h 518"/>
                <a:gd name="T8" fmla="*/ 98035 w 399"/>
                <a:gd name="T9" fmla="*/ 33016 h 518"/>
                <a:gd name="T10" fmla="*/ 102849 w 399"/>
                <a:gd name="T11" fmla="*/ 39304 h 518"/>
                <a:gd name="T12" fmla="*/ 108977 w 399"/>
                <a:gd name="T13" fmla="*/ 45069 h 518"/>
                <a:gd name="T14" fmla="*/ 115541 w 399"/>
                <a:gd name="T15" fmla="*/ 49786 h 518"/>
                <a:gd name="T16" fmla="*/ 138299 w 399"/>
                <a:gd name="T17" fmla="*/ 55550 h 518"/>
                <a:gd name="T18" fmla="*/ 159745 w 399"/>
                <a:gd name="T19" fmla="*/ 62363 h 518"/>
                <a:gd name="T20" fmla="*/ 166310 w 399"/>
                <a:gd name="T21" fmla="*/ 66555 h 518"/>
                <a:gd name="T22" fmla="*/ 171561 w 399"/>
                <a:gd name="T23" fmla="*/ 71796 h 518"/>
                <a:gd name="T24" fmla="*/ 174187 w 399"/>
                <a:gd name="T25" fmla="*/ 79133 h 518"/>
                <a:gd name="T26" fmla="*/ 174187 w 399"/>
                <a:gd name="T27" fmla="*/ 91186 h 518"/>
                <a:gd name="T28" fmla="*/ 170686 w 399"/>
                <a:gd name="T29" fmla="*/ 104812 h 518"/>
                <a:gd name="T30" fmla="*/ 161495 w 399"/>
                <a:gd name="T31" fmla="*/ 125250 h 518"/>
                <a:gd name="T32" fmla="*/ 150554 w 399"/>
                <a:gd name="T33" fmla="*/ 144640 h 518"/>
                <a:gd name="T34" fmla="*/ 143551 w 399"/>
                <a:gd name="T35" fmla="*/ 158790 h 518"/>
                <a:gd name="T36" fmla="*/ 137424 w 399"/>
                <a:gd name="T37" fmla="*/ 172939 h 518"/>
                <a:gd name="T38" fmla="*/ 134361 w 399"/>
                <a:gd name="T39" fmla="*/ 188661 h 518"/>
                <a:gd name="T40" fmla="*/ 129984 w 399"/>
                <a:gd name="T41" fmla="*/ 197570 h 518"/>
                <a:gd name="T42" fmla="*/ 117292 w 399"/>
                <a:gd name="T43" fmla="*/ 202810 h 518"/>
                <a:gd name="T44" fmla="*/ 107664 w 399"/>
                <a:gd name="T45" fmla="*/ 209099 h 518"/>
                <a:gd name="T46" fmla="*/ 102849 w 399"/>
                <a:gd name="T47" fmla="*/ 213816 h 518"/>
                <a:gd name="T48" fmla="*/ 99348 w 399"/>
                <a:gd name="T49" fmla="*/ 218532 h 518"/>
                <a:gd name="T50" fmla="*/ 98035 w 399"/>
                <a:gd name="T51" fmla="*/ 223773 h 518"/>
                <a:gd name="T52" fmla="*/ 93221 w 399"/>
                <a:gd name="T53" fmla="*/ 229537 h 518"/>
                <a:gd name="T54" fmla="*/ 82279 w 399"/>
                <a:gd name="T55" fmla="*/ 235826 h 518"/>
                <a:gd name="T56" fmla="*/ 75715 w 399"/>
                <a:gd name="T57" fmla="*/ 238970 h 518"/>
                <a:gd name="T58" fmla="*/ 72651 w 399"/>
                <a:gd name="T59" fmla="*/ 244735 h 518"/>
                <a:gd name="T60" fmla="*/ 69150 w 399"/>
                <a:gd name="T61" fmla="*/ 252072 h 518"/>
                <a:gd name="T62" fmla="*/ 63898 w 399"/>
                <a:gd name="T63" fmla="*/ 256788 h 518"/>
                <a:gd name="T64" fmla="*/ 57333 w 399"/>
                <a:gd name="T65" fmla="*/ 258885 h 518"/>
                <a:gd name="T66" fmla="*/ 44641 w 399"/>
                <a:gd name="T67" fmla="*/ 260981 h 518"/>
                <a:gd name="T68" fmla="*/ 31949 w 399"/>
                <a:gd name="T69" fmla="*/ 264125 h 518"/>
                <a:gd name="T70" fmla="*/ 24071 w 399"/>
                <a:gd name="T71" fmla="*/ 268318 h 518"/>
                <a:gd name="T72" fmla="*/ 20132 w 399"/>
                <a:gd name="T73" fmla="*/ 269366 h 518"/>
                <a:gd name="T74" fmla="*/ 18819 w 399"/>
                <a:gd name="T75" fmla="*/ 265173 h 518"/>
                <a:gd name="T76" fmla="*/ 16631 w 399"/>
                <a:gd name="T77" fmla="*/ 260457 h 518"/>
                <a:gd name="T78" fmla="*/ 14880 w 399"/>
                <a:gd name="T79" fmla="*/ 255216 h 518"/>
                <a:gd name="T80" fmla="*/ 14443 w 399"/>
                <a:gd name="T81" fmla="*/ 245259 h 518"/>
                <a:gd name="T82" fmla="*/ 12692 w 399"/>
                <a:gd name="T83" fmla="*/ 233206 h 518"/>
                <a:gd name="T84" fmla="*/ 7440 w 399"/>
                <a:gd name="T85" fmla="*/ 219056 h 518"/>
                <a:gd name="T86" fmla="*/ 0 w 399"/>
                <a:gd name="T87" fmla="*/ 187613 h 518"/>
                <a:gd name="T88" fmla="*/ 84905 w 399"/>
                <a:gd name="T89" fmla="*/ 96951 h 518"/>
                <a:gd name="T90" fmla="*/ 87531 w 399"/>
                <a:gd name="T91" fmla="*/ 0 h 51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03" name="Freeform 545"/>
            <p:cNvSpPr>
              <a:spLocks/>
            </p:cNvSpPr>
            <p:nvPr>
              <p:custDataLst>
                <p:tags r:id="rId374"/>
              </p:custDataLst>
            </p:nvPr>
          </p:nvSpPr>
          <p:spPr bwMode="auto">
            <a:xfrm>
              <a:off x="5297339" y="3025740"/>
              <a:ext cx="554502" cy="401373"/>
            </a:xfrm>
            <a:custGeom>
              <a:avLst/>
              <a:gdLst>
                <a:gd name="T0" fmla="*/ 100359 w 866"/>
                <a:gd name="T1" fmla="*/ 140751 h 740"/>
                <a:gd name="T2" fmla="*/ 106441 w 866"/>
                <a:gd name="T3" fmla="*/ 137623 h 740"/>
                <a:gd name="T4" fmla="*/ 118172 w 866"/>
                <a:gd name="T5" fmla="*/ 141794 h 740"/>
                <a:gd name="T6" fmla="*/ 284134 w 866"/>
                <a:gd name="T7" fmla="*/ 521 h 740"/>
                <a:gd name="T8" fmla="*/ 294995 w 866"/>
                <a:gd name="T9" fmla="*/ 3128 h 740"/>
                <a:gd name="T10" fmla="*/ 308897 w 866"/>
                <a:gd name="T11" fmla="*/ 10947 h 740"/>
                <a:gd name="T12" fmla="*/ 317152 w 866"/>
                <a:gd name="T13" fmla="*/ 18246 h 740"/>
                <a:gd name="T14" fmla="*/ 330186 w 866"/>
                <a:gd name="T15" fmla="*/ 29714 h 740"/>
                <a:gd name="T16" fmla="*/ 343654 w 866"/>
                <a:gd name="T17" fmla="*/ 30757 h 740"/>
                <a:gd name="T18" fmla="*/ 361032 w 866"/>
                <a:gd name="T19" fmla="*/ 22416 h 740"/>
                <a:gd name="T20" fmla="*/ 371025 w 866"/>
                <a:gd name="T21" fmla="*/ 86536 h 740"/>
                <a:gd name="T22" fmla="*/ 376238 w 866"/>
                <a:gd name="T23" fmla="*/ 106866 h 740"/>
                <a:gd name="T24" fmla="*/ 369287 w 866"/>
                <a:gd name="T25" fmla="*/ 156911 h 740"/>
                <a:gd name="T26" fmla="*/ 368418 w 866"/>
                <a:gd name="T27" fmla="*/ 196009 h 740"/>
                <a:gd name="T28" fmla="*/ 362335 w 866"/>
                <a:gd name="T29" fmla="*/ 219467 h 740"/>
                <a:gd name="T30" fmla="*/ 348433 w 866"/>
                <a:gd name="T31" fmla="*/ 243447 h 740"/>
                <a:gd name="T32" fmla="*/ 337572 w 866"/>
                <a:gd name="T33" fmla="*/ 260129 h 740"/>
                <a:gd name="T34" fmla="*/ 329317 w 866"/>
                <a:gd name="T35" fmla="*/ 295577 h 740"/>
                <a:gd name="T36" fmla="*/ 308897 w 866"/>
                <a:gd name="T37" fmla="*/ 327898 h 740"/>
                <a:gd name="T38" fmla="*/ 295429 w 866"/>
                <a:gd name="T39" fmla="*/ 336760 h 740"/>
                <a:gd name="T40" fmla="*/ 279789 w 866"/>
                <a:gd name="T41" fmla="*/ 332589 h 740"/>
                <a:gd name="T42" fmla="*/ 265452 w 866"/>
                <a:gd name="T43" fmla="*/ 325813 h 740"/>
                <a:gd name="T44" fmla="*/ 245902 w 866"/>
                <a:gd name="T45" fmla="*/ 329983 h 740"/>
                <a:gd name="T46" fmla="*/ 230261 w 866"/>
                <a:gd name="T47" fmla="*/ 343537 h 740"/>
                <a:gd name="T48" fmla="*/ 222006 w 866"/>
                <a:gd name="T49" fmla="*/ 354484 h 740"/>
                <a:gd name="T50" fmla="*/ 213317 w 866"/>
                <a:gd name="T51" fmla="*/ 356569 h 740"/>
                <a:gd name="T52" fmla="*/ 204194 w 866"/>
                <a:gd name="T53" fmla="*/ 348228 h 740"/>
                <a:gd name="T54" fmla="*/ 193767 w 866"/>
                <a:gd name="T55" fmla="*/ 333111 h 740"/>
                <a:gd name="T56" fmla="*/ 182906 w 866"/>
                <a:gd name="T57" fmla="*/ 331026 h 740"/>
                <a:gd name="T58" fmla="*/ 175954 w 866"/>
                <a:gd name="T59" fmla="*/ 337281 h 740"/>
                <a:gd name="T60" fmla="*/ 166831 w 866"/>
                <a:gd name="T61" fmla="*/ 339888 h 740"/>
                <a:gd name="T62" fmla="*/ 152059 w 866"/>
                <a:gd name="T63" fmla="*/ 332589 h 740"/>
                <a:gd name="T64" fmla="*/ 132943 w 866"/>
                <a:gd name="T65" fmla="*/ 316950 h 740"/>
                <a:gd name="T66" fmla="*/ 117737 w 866"/>
                <a:gd name="T67" fmla="*/ 314865 h 740"/>
                <a:gd name="T68" fmla="*/ 102966 w 866"/>
                <a:gd name="T69" fmla="*/ 323206 h 740"/>
                <a:gd name="T70" fmla="*/ 90801 w 866"/>
                <a:gd name="T71" fmla="*/ 340409 h 740"/>
                <a:gd name="T72" fmla="*/ 82546 w 866"/>
                <a:gd name="T73" fmla="*/ 360740 h 740"/>
                <a:gd name="T74" fmla="*/ 77333 w 866"/>
                <a:gd name="T75" fmla="*/ 374815 h 740"/>
                <a:gd name="T76" fmla="*/ 64734 w 866"/>
                <a:gd name="T77" fmla="*/ 365953 h 740"/>
                <a:gd name="T78" fmla="*/ 43445 w 866"/>
                <a:gd name="T79" fmla="*/ 385762 h 740"/>
                <a:gd name="T80" fmla="*/ 28674 w 866"/>
                <a:gd name="T81" fmla="*/ 364389 h 740"/>
                <a:gd name="T82" fmla="*/ 27805 w 866"/>
                <a:gd name="T83" fmla="*/ 335717 h 740"/>
                <a:gd name="T84" fmla="*/ 21723 w 866"/>
                <a:gd name="T85" fmla="*/ 319557 h 740"/>
                <a:gd name="T86" fmla="*/ 8689 w 866"/>
                <a:gd name="T87" fmla="*/ 306003 h 740"/>
                <a:gd name="T88" fmla="*/ 2172 w 866"/>
                <a:gd name="T89" fmla="*/ 290885 h 740"/>
                <a:gd name="T90" fmla="*/ 23026 w 866"/>
                <a:gd name="T91" fmla="*/ 276289 h 740"/>
                <a:gd name="T92" fmla="*/ 33019 w 866"/>
                <a:gd name="T93" fmla="*/ 270033 h 740"/>
                <a:gd name="T94" fmla="*/ 60389 w 866"/>
                <a:gd name="T95" fmla="*/ 265863 h 740"/>
                <a:gd name="T96" fmla="*/ 79071 w 866"/>
                <a:gd name="T97" fmla="*/ 260650 h 740"/>
                <a:gd name="T98" fmla="*/ 87325 w 866"/>
                <a:gd name="T99" fmla="*/ 247617 h 740"/>
                <a:gd name="T100" fmla="*/ 95146 w 866"/>
                <a:gd name="T101" fmla="*/ 221031 h 740"/>
                <a:gd name="T102" fmla="*/ 97318 w 866"/>
                <a:gd name="T103" fmla="*/ 191317 h 740"/>
                <a:gd name="T104" fmla="*/ 95146 w 866"/>
                <a:gd name="T105" fmla="*/ 166816 h 7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grpFill/>
            <a:ln w="9525" cmpd="sng">
              <a:solidFill>
                <a:srgbClr val="FFFFFF"/>
              </a:solidFill>
              <a:prstDash val="solid"/>
              <a:round/>
              <a:headEnd/>
              <a:tailEnd/>
            </a:ln>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04" name="Freeform 546"/>
            <p:cNvSpPr>
              <a:spLocks/>
            </p:cNvSpPr>
            <p:nvPr>
              <p:custDataLst>
                <p:tags r:id="rId375"/>
              </p:custDataLst>
            </p:nvPr>
          </p:nvSpPr>
          <p:spPr bwMode="auto">
            <a:xfrm>
              <a:off x="4810687" y="2627668"/>
              <a:ext cx="442198" cy="270886"/>
            </a:xfrm>
            <a:custGeom>
              <a:avLst/>
              <a:gdLst>
                <a:gd name="T0" fmla="*/ 278945 w 697"/>
                <a:gd name="T1" fmla="*/ 27597 h 500"/>
                <a:gd name="T2" fmla="*/ 282819 w 697"/>
                <a:gd name="T3" fmla="*/ 83833 h 500"/>
                <a:gd name="T4" fmla="*/ 284541 w 697"/>
                <a:gd name="T5" fmla="*/ 86957 h 500"/>
                <a:gd name="T6" fmla="*/ 291429 w 697"/>
                <a:gd name="T7" fmla="*/ 92164 h 500"/>
                <a:gd name="T8" fmla="*/ 298747 w 697"/>
                <a:gd name="T9" fmla="*/ 98412 h 500"/>
                <a:gd name="T10" fmla="*/ 300038 w 697"/>
                <a:gd name="T11" fmla="*/ 103099 h 500"/>
                <a:gd name="T12" fmla="*/ 298747 w 697"/>
                <a:gd name="T13" fmla="*/ 109868 h 500"/>
                <a:gd name="T14" fmla="*/ 294872 w 697"/>
                <a:gd name="T15" fmla="*/ 112992 h 500"/>
                <a:gd name="T16" fmla="*/ 281958 w 697"/>
                <a:gd name="T17" fmla="*/ 113513 h 500"/>
                <a:gd name="T18" fmla="*/ 260435 w 697"/>
                <a:gd name="T19" fmla="*/ 118720 h 500"/>
                <a:gd name="T20" fmla="*/ 244077 w 697"/>
                <a:gd name="T21" fmla="*/ 130175 h 500"/>
                <a:gd name="T22" fmla="*/ 236328 w 697"/>
                <a:gd name="T23" fmla="*/ 139027 h 500"/>
                <a:gd name="T24" fmla="*/ 232024 w 697"/>
                <a:gd name="T25" fmla="*/ 149962 h 500"/>
                <a:gd name="T26" fmla="*/ 224275 w 697"/>
                <a:gd name="T27" fmla="*/ 157251 h 500"/>
                <a:gd name="T28" fmla="*/ 211361 w 697"/>
                <a:gd name="T29" fmla="*/ 168707 h 500"/>
                <a:gd name="T30" fmla="*/ 195864 w 697"/>
                <a:gd name="T31" fmla="*/ 183286 h 500"/>
                <a:gd name="T32" fmla="*/ 180798 w 697"/>
                <a:gd name="T33" fmla="*/ 192659 h 500"/>
                <a:gd name="T34" fmla="*/ 160135 w 697"/>
                <a:gd name="T35" fmla="*/ 196304 h 500"/>
                <a:gd name="T36" fmla="*/ 148082 w 697"/>
                <a:gd name="T37" fmla="*/ 197866 h 500"/>
                <a:gd name="T38" fmla="*/ 136029 w 697"/>
                <a:gd name="T39" fmla="*/ 206197 h 500"/>
                <a:gd name="T40" fmla="*/ 124836 w 697"/>
                <a:gd name="T41" fmla="*/ 217132 h 500"/>
                <a:gd name="T42" fmla="*/ 114075 w 697"/>
                <a:gd name="T43" fmla="*/ 221818 h 500"/>
                <a:gd name="T44" fmla="*/ 2152 w 697"/>
                <a:gd name="T45" fmla="*/ 258267 h 500"/>
                <a:gd name="T46" fmla="*/ 13775 w 697"/>
                <a:gd name="T47" fmla="*/ 253581 h 500"/>
                <a:gd name="T48" fmla="*/ 36590 w 697"/>
                <a:gd name="T49" fmla="*/ 246291 h 500"/>
                <a:gd name="T50" fmla="*/ 40034 w 697"/>
                <a:gd name="T51" fmla="*/ 239001 h 500"/>
                <a:gd name="T52" fmla="*/ 42617 w 697"/>
                <a:gd name="T53" fmla="*/ 228067 h 500"/>
                <a:gd name="T54" fmla="*/ 51226 w 697"/>
                <a:gd name="T55" fmla="*/ 219735 h 500"/>
                <a:gd name="T56" fmla="*/ 68875 w 697"/>
                <a:gd name="T57" fmla="*/ 207759 h 500"/>
                <a:gd name="T58" fmla="*/ 77915 w 697"/>
                <a:gd name="T59" fmla="*/ 198907 h 500"/>
                <a:gd name="T60" fmla="*/ 82650 w 697"/>
                <a:gd name="T61" fmla="*/ 185890 h 500"/>
                <a:gd name="T62" fmla="*/ 83081 w 697"/>
                <a:gd name="T63" fmla="*/ 164541 h 500"/>
                <a:gd name="T64" fmla="*/ 83942 w 697"/>
                <a:gd name="T65" fmla="*/ 132258 h 500"/>
                <a:gd name="T66" fmla="*/ 82650 w 697"/>
                <a:gd name="T67" fmla="*/ 99974 h 500"/>
                <a:gd name="T68" fmla="*/ 92121 w 697"/>
                <a:gd name="T69" fmla="*/ 98412 h 500"/>
                <a:gd name="T70" fmla="*/ 98147 w 697"/>
                <a:gd name="T71" fmla="*/ 93205 h 500"/>
                <a:gd name="T72" fmla="*/ 103743 w 697"/>
                <a:gd name="T73" fmla="*/ 85916 h 500"/>
                <a:gd name="T74" fmla="*/ 108479 w 697"/>
                <a:gd name="T75" fmla="*/ 79146 h 500"/>
                <a:gd name="T76" fmla="*/ 120962 w 697"/>
                <a:gd name="T77" fmla="*/ 76022 h 500"/>
                <a:gd name="T78" fmla="*/ 135168 w 697"/>
                <a:gd name="T79" fmla="*/ 74460 h 500"/>
                <a:gd name="T80" fmla="*/ 146360 w 697"/>
                <a:gd name="T81" fmla="*/ 68212 h 500"/>
                <a:gd name="T82" fmla="*/ 154969 w 697"/>
                <a:gd name="T83" fmla="*/ 56236 h 500"/>
                <a:gd name="T84" fmla="*/ 167023 w 697"/>
                <a:gd name="T85" fmla="*/ 24994 h 500"/>
                <a:gd name="T86" fmla="*/ 175202 w 697"/>
                <a:gd name="T87" fmla="*/ 6248 h 500"/>
                <a:gd name="T88" fmla="*/ 183380 w 697"/>
                <a:gd name="T89" fmla="*/ 4166 h 500"/>
                <a:gd name="T90" fmla="*/ 193281 w 697"/>
                <a:gd name="T91" fmla="*/ 10414 h 500"/>
                <a:gd name="T92" fmla="*/ 220401 w 697"/>
                <a:gd name="T93" fmla="*/ 9373 h 500"/>
                <a:gd name="T94" fmla="*/ 253978 w 697"/>
                <a:gd name="T95" fmla="*/ 6769 h 500"/>
                <a:gd name="T96" fmla="*/ 256991 w 697"/>
                <a:gd name="T97" fmla="*/ 8852 h 500"/>
                <a:gd name="T98" fmla="*/ 260435 w 697"/>
                <a:gd name="T99" fmla="*/ 18745 h 500"/>
                <a:gd name="T100" fmla="*/ 263018 w 697"/>
                <a:gd name="T101" fmla="*/ 26556 h 500"/>
                <a:gd name="T102" fmla="*/ 266031 w 697"/>
                <a:gd name="T103" fmla="*/ 26035 h 50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05" name="Freeform 547"/>
            <p:cNvSpPr>
              <a:spLocks/>
            </p:cNvSpPr>
            <p:nvPr>
              <p:custDataLst>
                <p:tags r:id="rId376"/>
              </p:custDataLst>
            </p:nvPr>
          </p:nvSpPr>
          <p:spPr bwMode="auto">
            <a:xfrm>
              <a:off x="5842484" y="1514393"/>
              <a:ext cx="348611" cy="95801"/>
            </a:xfrm>
            <a:custGeom>
              <a:avLst/>
              <a:gdLst>
                <a:gd name="T0" fmla="*/ 32058 w 546"/>
                <a:gd name="T1" fmla="*/ 10112 h 173"/>
                <a:gd name="T2" fmla="*/ 40722 w 546"/>
                <a:gd name="T3" fmla="*/ 18096 h 173"/>
                <a:gd name="T4" fmla="*/ 47654 w 546"/>
                <a:gd name="T5" fmla="*/ 14370 h 173"/>
                <a:gd name="T6" fmla="*/ 57185 w 546"/>
                <a:gd name="T7" fmla="*/ 14370 h 173"/>
                <a:gd name="T8" fmla="*/ 69748 w 546"/>
                <a:gd name="T9" fmla="*/ 23418 h 173"/>
                <a:gd name="T10" fmla="*/ 90543 w 546"/>
                <a:gd name="T11" fmla="*/ 10112 h 173"/>
                <a:gd name="T12" fmla="*/ 105272 w 546"/>
                <a:gd name="T13" fmla="*/ 10112 h 173"/>
                <a:gd name="T14" fmla="*/ 112637 w 546"/>
                <a:gd name="T15" fmla="*/ 8516 h 173"/>
                <a:gd name="T16" fmla="*/ 116536 w 546"/>
                <a:gd name="T17" fmla="*/ 7451 h 173"/>
                <a:gd name="T18" fmla="*/ 120868 w 546"/>
                <a:gd name="T19" fmla="*/ 5854 h 173"/>
                <a:gd name="T20" fmla="*/ 123900 w 546"/>
                <a:gd name="T21" fmla="*/ 1597 h 173"/>
                <a:gd name="T22" fmla="*/ 139063 w 546"/>
                <a:gd name="T23" fmla="*/ 2661 h 173"/>
                <a:gd name="T24" fmla="*/ 144262 w 546"/>
                <a:gd name="T25" fmla="*/ 6387 h 173"/>
                <a:gd name="T26" fmla="*/ 150760 w 546"/>
                <a:gd name="T27" fmla="*/ 3726 h 173"/>
                <a:gd name="T28" fmla="*/ 152926 w 546"/>
                <a:gd name="T29" fmla="*/ 0 h 173"/>
                <a:gd name="T30" fmla="*/ 158991 w 546"/>
                <a:gd name="T31" fmla="*/ 3726 h 173"/>
                <a:gd name="T32" fmla="*/ 168522 w 546"/>
                <a:gd name="T33" fmla="*/ 3726 h 173"/>
                <a:gd name="T34" fmla="*/ 188883 w 546"/>
                <a:gd name="T35" fmla="*/ 532 h 173"/>
                <a:gd name="T36" fmla="*/ 208811 w 546"/>
                <a:gd name="T37" fmla="*/ 3193 h 173"/>
                <a:gd name="T38" fmla="*/ 228739 w 546"/>
                <a:gd name="T39" fmla="*/ 6387 h 173"/>
                <a:gd name="T40" fmla="*/ 236104 w 546"/>
                <a:gd name="T41" fmla="*/ 26079 h 173"/>
                <a:gd name="T42" fmla="*/ 232638 w 546"/>
                <a:gd name="T43" fmla="*/ 31934 h 173"/>
                <a:gd name="T44" fmla="*/ 222241 w 546"/>
                <a:gd name="T45" fmla="*/ 32998 h 173"/>
                <a:gd name="T46" fmla="*/ 209244 w 546"/>
                <a:gd name="T47" fmla="*/ 28740 h 173"/>
                <a:gd name="T48" fmla="*/ 178919 w 546"/>
                <a:gd name="T49" fmla="*/ 23418 h 173"/>
                <a:gd name="T50" fmla="*/ 189749 w 546"/>
                <a:gd name="T51" fmla="*/ 43110 h 173"/>
                <a:gd name="T52" fmla="*/ 204046 w 546"/>
                <a:gd name="T53" fmla="*/ 54287 h 173"/>
                <a:gd name="T54" fmla="*/ 213576 w 546"/>
                <a:gd name="T55" fmla="*/ 63335 h 173"/>
                <a:gd name="T56" fmla="*/ 205779 w 546"/>
                <a:gd name="T57" fmla="*/ 72383 h 173"/>
                <a:gd name="T58" fmla="*/ 194515 w 546"/>
                <a:gd name="T59" fmla="*/ 75576 h 173"/>
                <a:gd name="T60" fmla="*/ 184551 w 546"/>
                <a:gd name="T61" fmla="*/ 75044 h 173"/>
                <a:gd name="T62" fmla="*/ 178486 w 546"/>
                <a:gd name="T63" fmla="*/ 71318 h 173"/>
                <a:gd name="T64" fmla="*/ 172854 w 546"/>
                <a:gd name="T65" fmla="*/ 69189 h 173"/>
                <a:gd name="T66" fmla="*/ 166789 w 546"/>
                <a:gd name="T67" fmla="*/ 64399 h 173"/>
                <a:gd name="T68" fmla="*/ 162457 w 546"/>
                <a:gd name="T69" fmla="*/ 55351 h 173"/>
                <a:gd name="T70" fmla="*/ 158125 w 546"/>
                <a:gd name="T71" fmla="*/ 48965 h 173"/>
                <a:gd name="T72" fmla="*/ 149027 w 546"/>
                <a:gd name="T73" fmla="*/ 44707 h 173"/>
                <a:gd name="T74" fmla="*/ 140796 w 546"/>
                <a:gd name="T75" fmla="*/ 40449 h 173"/>
                <a:gd name="T76" fmla="*/ 131265 w 546"/>
                <a:gd name="T77" fmla="*/ 46304 h 173"/>
                <a:gd name="T78" fmla="*/ 111770 w 546"/>
                <a:gd name="T79" fmla="*/ 71318 h 173"/>
                <a:gd name="T80" fmla="*/ 102239 w 546"/>
                <a:gd name="T81" fmla="*/ 86753 h 173"/>
                <a:gd name="T82" fmla="*/ 95308 w 546"/>
                <a:gd name="T83" fmla="*/ 91543 h 173"/>
                <a:gd name="T84" fmla="*/ 81445 w 546"/>
                <a:gd name="T85" fmla="*/ 88882 h 173"/>
                <a:gd name="T86" fmla="*/ 71481 w 546"/>
                <a:gd name="T87" fmla="*/ 82495 h 173"/>
                <a:gd name="T88" fmla="*/ 48954 w 546"/>
                <a:gd name="T89" fmla="*/ 55884 h 173"/>
                <a:gd name="T90" fmla="*/ 41156 w 546"/>
                <a:gd name="T91" fmla="*/ 48433 h 173"/>
                <a:gd name="T92" fmla="*/ 25993 w 546"/>
                <a:gd name="T93" fmla="*/ 40449 h 173"/>
                <a:gd name="T94" fmla="*/ 6931 w 546"/>
                <a:gd name="T95" fmla="*/ 30869 h 173"/>
                <a:gd name="T96" fmla="*/ 4765 w 546"/>
                <a:gd name="T97" fmla="*/ 18096 h 173"/>
                <a:gd name="T98" fmla="*/ 12130 w 546"/>
                <a:gd name="T99" fmla="*/ 10112 h 173"/>
                <a:gd name="T100" fmla="*/ 20361 w 546"/>
                <a:gd name="T101" fmla="*/ 6387 h 17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06" name="Freeform 548"/>
            <p:cNvSpPr>
              <a:spLocks/>
            </p:cNvSpPr>
            <p:nvPr>
              <p:custDataLst>
                <p:tags r:id="rId377"/>
              </p:custDataLst>
            </p:nvPr>
          </p:nvSpPr>
          <p:spPr bwMode="auto">
            <a:xfrm>
              <a:off x="6595857" y="1497879"/>
              <a:ext cx="159098" cy="62766"/>
            </a:xfrm>
            <a:custGeom>
              <a:avLst/>
              <a:gdLst>
                <a:gd name="T0" fmla="*/ 11848 w 246"/>
                <a:gd name="T1" fmla="*/ 51707 h 42"/>
                <a:gd name="T2" fmla="*/ 15798 w 246"/>
                <a:gd name="T3" fmla="*/ 51707 h 42"/>
                <a:gd name="T4" fmla="*/ 19747 w 246"/>
                <a:gd name="T5" fmla="*/ 50271 h 42"/>
                <a:gd name="T6" fmla="*/ 23258 w 246"/>
                <a:gd name="T7" fmla="*/ 47398 h 42"/>
                <a:gd name="T8" fmla="*/ 25890 w 246"/>
                <a:gd name="T9" fmla="*/ 44526 h 42"/>
                <a:gd name="T10" fmla="*/ 28962 w 246"/>
                <a:gd name="T11" fmla="*/ 43089 h 42"/>
                <a:gd name="T12" fmla="*/ 31595 w 246"/>
                <a:gd name="T13" fmla="*/ 41653 h 42"/>
                <a:gd name="T14" fmla="*/ 35106 w 246"/>
                <a:gd name="T15" fmla="*/ 41653 h 42"/>
                <a:gd name="T16" fmla="*/ 38177 w 246"/>
                <a:gd name="T17" fmla="*/ 43089 h 42"/>
                <a:gd name="T18" fmla="*/ 38177 w 246"/>
                <a:gd name="T19" fmla="*/ 60325 h 42"/>
                <a:gd name="T20" fmla="*/ 67578 w 246"/>
                <a:gd name="T21" fmla="*/ 60325 h 42"/>
                <a:gd name="T22" fmla="*/ 67578 w 246"/>
                <a:gd name="T23" fmla="*/ 56016 h 42"/>
                <a:gd name="T24" fmla="*/ 68456 w 246"/>
                <a:gd name="T25" fmla="*/ 51707 h 42"/>
                <a:gd name="T26" fmla="*/ 69773 w 246"/>
                <a:gd name="T27" fmla="*/ 47398 h 42"/>
                <a:gd name="T28" fmla="*/ 71528 w 246"/>
                <a:gd name="T29" fmla="*/ 44526 h 42"/>
                <a:gd name="T30" fmla="*/ 76794 w 246"/>
                <a:gd name="T31" fmla="*/ 37344 h 42"/>
                <a:gd name="T32" fmla="*/ 83376 w 246"/>
                <a:gd name="T33" fmla="*/ 33035 h 42"/>
                <a:gd name="T34" fmla="*/ 96979 w 246"/>
                <a:gd name="T35" fmla="*/ 24417 h 42"/>
                <a:gd name="T36" fmla="*/ 107950 w 246"/>
                <a:gd name="T37" fmla="*/ 17236 h 42"/>
                <a:gd name="T38" fmla="*/ 93030 w 246"/>
                <a:gd name="T39" fmla="*/ 18672 h 42"/>
                <a:gd name="T40" fmla="*/ 81621 w 246"/>
                <a:gd name="T41" fmla="*/ 20108 h 42"/>
                <a:gd name="T42" fmla="*/ 78110 w 246"/>
                <a:gd name="T43" fmla="*/ 21545 h 42"/>
                <a:gd name="T44" fmla="*/ 75038 w 246"/>
                <a:gd name="T45" fmla="*/ 21545 h 42"/>
                <a:gd name="T46" fmla="*/ 73722 w 246"/>
                <a:gd name="T47" fmla="*/ 20108 h 42"/>
                <a:gd name="T48" fmla="*/ 73283 w 246"/>
                <a:gd name="T49" fmla="*/ 17236 h 42"/>
                <a:gd name="T50" fmla="*/ 69773 w 246"/>
                <a:gd name="T51" fmla="*/ 22981 h 42"/>
                <a:gd name="T52" fmla="*/ 66701 w 246"/>
                <a:gd name="T53" fmla="*/ 24417 h 42"/>
                <a:gd name="T54" fmla="*/ 64507 w 246"/>
                <a:gd name="T55" fmla="*/ 24417 h 42"/>
                <a:gd name="T56" fmla="*/ 61874 w 246"/>
                <a:gd name="T57" fmla="*/ 21545 h 42"/>
                <a:gd name="T58" fmla="*/ 60118 w 246"/>
                <a:gd name="T59" fmla="*/ 17236 h 42"/>
                <a:gd name="T60" fmla="*/ 58363 w 246"/>
                <a:gd name="T61" fmla="*/ 12927 h 42"/>
                <a:gd name="T62" fmla="*/ 56608 w 246"/>
                <a:gd name="T63" fmla="*/ 7182 h 42"/>
                <a:gd name="T64" fmla="*/ 55291 w 246"/>
                <a:gd name="T65" fmla="*/ 0 h 42"/>
                <a:gd name="T66" fmla="*/ 53097 w 246"/>
                <a:gd name="T67" fmla="*/ 2873 h 42"/>
                <a:gd name="T68" fmla="*/ 49587 w 246"/>
                <a:gd name="T69" fmla="*/ 5745 h 42"/>
                <a:gd name="T70" fmla="*/ 45199 w 246"/>
                <a:gd name="T71" fmla="*/ 7182 h 42"/>
                <a:gd name="T72" fmla="*/ 40810 w 246"/>
                <a:gd name="T73" fmla="*/ 7182 h 42"/>
                <a:gd name="T74" fmla="*/ 32473 w 246"/>
                <a:gd name="T75" fmla="*/ 8618 h 42"/>
                <a:gd name="T76" fmla="*/ 26329 w 246"/>
                <a:gd name="T77" fmla="*/ 8618 h 42"/>
                <a:gd name="T78" fmla="*/ 25452 w 246"/>
                <a:gd name="T79" fmla="*/ 12927 h 42"/>
                <a:gd name="T80" fmla="*/ 24574 w 246"/>
                <a:gd name="T81" fmla="*/ 17236 h 42"/>
                <a:gd name="T82" fmla="*/ 23696 w 246"/>
                <a:gd name="T83" fmla="*/ 21545 h 42"/>
                <a:gd name="T84" fmla="*/ 21941 w 246"/>
                <a:gd name="T85" fmla="*/ 24417 h 42"/>
                <a:gd name="T86" fmla="*/ 18430 w 246"/>
                <a:gd name="T87" fmla="*/ 28726 h 42"/>
                <a:gd name="T88" fmla="*/ 14481 w 246"/>
                <a:gd name="T89" fmla="*/ 31599 h 42"/>
                <a:gd name="T90" fmla="*/ 6143 w 246"/>
                <a:gd name="T91" fmla="*/ 34471 h 42"/>
                <a:gd name="T92" fmla="*/ 0 w 246"/>
                <a:gd name="T93" fmla="*/ 34471 h 42"/>
                <a:gd name="T94" fmla="*/ 439 w 246"/>
                <a:gd name="T95" fmla="*/ 38780 h 42"/>
                <a:gd name="T96" fmla="*/ 1316 w 246"/>
                <a:gd name="T97" fmla="*/ 41653 h 42"/>
                <a:gd name="T98" fmla="*/ 2194 w 246"/>
                <a:gd name="T99" fmla="*/ 44526 h 42"/>
                <a:gd name="T100" fmla="*/ 3949 w 246"/>
                <a:gd name="T101" fmla="*/ 47398 h 42"/>
                <a:gd name="T102" fmla="*/ 7460 w 246"/>
                <a:gd name="T103" fmla="*/ 50271 h 42"/>
                <a:gd name="T104" fmla="*/ 11848 w 246"/>
                <a:gd name="T105" fmla="*/ 51707 h 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07" name="Freeform 549"/>
            <p:cNvSpPr>
              <a:spLocks/>
            </p:cNvSpPr>
            <p:nvPr>
              <p:custDataLst>
                <p:tags r:id="rId378"/>
              </p:custDataLst>
            </p:nvPr>
          </p:nvSpPr>
          <p:spPr bwMode="auto">
            <a:xfrm>
              <a:off x="6806425" y="1479709"/>
              <a:ext cx="93588" cy="59463"/>
            </a:xfrm>
            <a:custGeom>
              <a:avLst/>
              <a:gdLst>
                <a:gd name="T0" fmla="*/ 43896 w 149"/>
                <a:gd name="T1" fmla="*/ 0 h 61"/>
                <a:gd name="T2" fmla="*/ 50289 w 149"/>
                <a:gd name="T3" fmla="*/ 937 h 61"/>
                <a:gd name="T4" fmla="*/ 57107 w 149"/>
                <a:gd name="T5" fmla="*/ 2811 h 61"/>
                <a:gd name="T6" fmla="*/ 61795 w 149"/>
                <a:gd name="T7" fmla="*/ 4684 h 61"/>
                <a:gd name="T8" fmla="*/ 63500 w 149"/>
                <a:gd name="T9" fmla="*/ 5621 h 61"/>
                <a:gd name="T10" fmla="*/ 63500 w 149"/>
                <a:gd name="T11" fmla="*/ 7495 h 61"/>
                <a:gd name="T12" fmla="*/ 62648 w 149"/>
                <a:gd name="T13" fmla="*/ 9369 h 61"/>
                <a:gd name="T14" fmla="*/ 61795 w 149"/>
                <a:gd name="T15" fmla="*/ 11243 h 61"/>
                <a:gd name="T16" fmla="*/ 60091 w 149"/>
                <a:gd name="T17" fmla="*/ 12180 h 61"/>
                <a:gd name="T18" fmla="*/ 58386 w 149"/>
                <a:gd name="T19" fmla="*/ 13116 h 61"/>
                <a:gd name="T20" fmla="*/ 56255 w 149"/>
                <a:gd name="T21" fmla="*/ 13116 h 61"/>
                <a:gd name="T22" fmla="*/ 54124 w 149"/>
                <a:gd name="T23" fmla="*/ 13116 h 61"/>
                <a:gd name="T24" fmla="*/ 52419 w 149"/>
                <a:gd name="T25" fmla="*/ 11243 h 61"/>
                <a:gd name="T26" fmla="*/ 52419 w 149"/>
                <a:gd name="T27" fmla="*/ 21548 h 61"/>
                <a:gd name="T28" fmla="*/ 52419 w 149"/>
                <a:gd name="T29" fmla="*/ 30917 h 61"/>
                <a:gd name="T30" fmla="*/ 52419 w 149"/>
                <a:gd name="T31" fmla="*/ 38412 h 61"/>
                <a:gd name="T32" fmla="*/ 52419 w 149"/>
                <a:gd name="T33" fmla="*/ 45907 h 61"/>
                <a:gd name="T34" fmla="*/ 49436 w 149"/>
                <a:gd name="T35" fmla="*/ 46844 h 61"/>
                <a:gd name="T36" fmla="*/ 46453 w 149"/>
                <a:gd name="T37" fmla="*/ 47781 h 61"/>
                <a:gd name="T38" fmla="*/ 44322 w 149"/>
                <a:gd name="T39" fmla="*/ 49655 h 61"/>
                <a:gd name="T40" fmla="*/ 42617 w 149"/>
                <a:gd name="T41" fmla="*/ 51529 h 61"/>
                <a:gd name="T42" fmla="*/ 40060 w 149"/>
                <a:gd name="T43" fmla="*/ 53402 h 61"/>
                <a:gd name="T44" fmla="*/ 37930 w 149"/>
                <a:gd name="T45" fmla="*/ 55276 h 61"/>
                <a:gd name="T46" fmla="*/ 35372 w 149"/>
                <a:gd name="T47" fmla="*/ 57150 h 61"/>
                <a:gd name="T48" fmla="*/ 32389 w 149"/>
                <a:gd name="T49" fmla="*/ 57150 h 61"/>
                <a:gd name="T50" fmla="*/ 28554 w 149"/>
                <a:gd name="T51" fmla="*/ 56213 h 61"/>
                <a:gd name="T52" fmla="*/ 22587 w 149"/>
                <a:gd name="T53" fmla="*/ 53402 h 61"/>
                <a:gd name="T54" fmla="*/ 16621 w 149"/>
                <a:gd name="T55" fmla="*/ 50592 h 61"/>
                <a:gd name="T56" fmla="*/ 10654 w 149"/>
                <a:gd name="T57" fmla="*/ 45907 h 61"/>
                <a:gd name="T58" fmla="*/ 5114 w 149"/>
                <a:gd name="T59" fmla="*/ 42160 h 61"/>
                <a:gd name="T60" fmla="*/ 1279 w 149"/>
                <a:gd name="T61" fmla="*/ 38412 h 61"/>
                <a:gd name="T62" fmla="*/ 426 w 149"/>
                <a:gd name="T63" fmla="*/ 36539 h 61"/>
                <a:gd name="T64" fmla="*/ 0 w 149"/>
                <a:gd name="T65" fmla="*/ 35602 h 61"/>
                <a:gd name="T66" fmla="*/ 0 w 149"/>
                <a:gd name="T67" fmla="*/ 34665 h 61"/>
                <a:gd name="T68" fmla="*/ 1279 w 149"/>
                <a:gd name="T69" fmla="*/ 34665 h 61"/>
                <a:gd name="T70" fmla="*/ 8097 w 149"/>
                <a:gd name="T71" fmla="*/ 33728 h 61"/>
                <a:gd name="T72" fmla="*/ 14916 w 149"/>
                <a:gd name="T73" fmla="*/ 32791 h 61"/>
                <a:gd name="T74" fmla="*/ 20456 w 149"/>
                <a:gd name="T75" fmla="*/ 29980 h 61"/>
                <a:gd name="T76" fmla="*/ 25570 w 149"/>
                <a:gd name="T77" fmla="*/ 25296 h 61"/>
                <a:gd name="T78" fmla="*/ 30685 w 149"/>
                <a:gd name="T79" fmla="*/ 20611 h 61"/>
                <a:gd name="T80" fmla="*/ 34946 w 149"/>
                <a:gd name="T81" fmla="*/ 14990 h 61"/>
                <a:gd name="T82" fmla="*/ 39634 w 149"/>
                <a:gd name="T83" fmla="*/ 7495 h 61"/>
                <a:gd name="T84" fmla="*/ 43896 w 149"/>
                <a:gd name="T85" fmla="*/ 0 h 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08" name="Freeform 550"/>
            <p:cNvSpPr>
              <a:spLocks/>
            </p:cNvSpPr>
            <p:nvPr>
              <p:custDataLst>
                <p:tags r:id="rId379"/>
              </p:custDataLst>
            </p:nvPr>
          </p:nvSpPr>
          <p:spPr bwMode="auto">
            <a:xfrm>
              <a:off x="6860239" y="1487969"/>
              <a:ext cx="191852" cy="59463"/>
            </a:xfrm>
            <a:custGeom>
              <a:avLst/>
              <a:gdLst>
                <a:gd name="T0" fmla="*/ 57904 w 299"/>
                <a:gd name="T1" fmla="*/ 55605 h 74"/>
                <a:gd name="T2" fmla="*/ 67047 w 299"/>
                <a:gd name="T3" fmla="*/ 50199 h 74"/>
                <a:gd name="T4" fmla="*/ 77495 w 299"/>
                <a:gd name="T5" fmla="*/ 41704 h 74"/>
                <a:gd name="T6" fmla="*/ 86638 w 299"/>
                <a:gd name="T7" fmla="*/ 32436 h 74"/>
                <a:gd name="T8" fmla="*/ 90121 w 299"/>
                <a:gd name="T9" fmla="*/ 30892 h 74"/>
                <a:gd name="T10" fmla="*/ 91863 w 299"/>
                <a:gd name="T11" fmla="*/ 35526 h 74"/>
                <a:gd name="T12" fmla="*/ 95781 w 299"/>
                <a:gd name="T13" fmla="*/ 39387 h 74"/>
                <a:gd name="T14" fmla="*/ 105794 w 299"/>
                <a:gd name="T15" fmla="*/ 42476 h 74"/>
                <a:gd name="T16" fmla="*/ 117114 w 299"/>
                <a:gd name="T17" fmla="*/ 42476 h 74"/>
                <a:gd name="T18" fmla="*/ 124515 w 299"/>
                <a:gd name="T19" fmla="*/ 42476 h 74"/>
                <a:gd name="T20" fmla="*/ 127563 w 299"/>
                <a:gd name="T21" fmla="*/ 35526 h 74"/>
                <a:gd name="T22" fmla="*/ 129740 w 299"/>
                <a:gd name="T23" fmla="*/ 23941 h 74"/>
                <a:gd name="T24" fmla="*/ 121468 w 299"/>
                <a:gd name="T25" fmla="*/ 19307 h 74"/>
                <a:gd name="T26" fmla="*/ 106230 w 299"/>
                <a:gd name="T27" fmla="*/ 19307 h 74"/>
                <a:gd name="T28" fmla="*/ 97958 w 299"/>
                <a:gd name="T29" fmla="*/ 19307 h 74"/>
                <a:gd name="T30" fmla="*/ 93169 w 299"/>
                <a:gd name="T31" fmla="*/ 20852 h 74"/>
                <a:gd name="T32" fmla="*/ 88815 w 299"/>
                <a:gd name="T33" fmla="*/ 25486 h 74"/>
                <a:gd name="T34" fmla="*/ 74883 w 299"/>
                <a:gd name="T35" fmla="*/ 28575 h 74"/>
                <a:gd name="T36" fmla="*/ 76625 w 299"/>
                <a:gd name="T37" fmla="*/ 21624 h 74"/>
                <a:gd name="T38" fmla="*/ 78366 w 299"/>
                <a:gd name="T39" fmla="*/ 16218 h 74"/>
                <a:gd name="T40" fmla="*/ 84461 w 299"/>
                <a:gd name="T41" fmla="*/ 10040 h 74"/>
                <a:gd name="T42" fmla="*/ 91427 w 299"/>
                <a:gd name="T43" fmla="*/ 6951 h 74"/>
                <a:gd name="T44" fmla="*/ 97958 w 299"/>
                <a:gd name="T45" fmla="*/ 0 h 74"/>
                <a:gd name="T46" fmla="*/ 80543 w 299"/>
                <a:gd name="T47" fmla="*/ 2317 h 74"/>
                <a:gd name="T48" fmla="*/ 68353 w 299"/>
                <a:gd name="T49" fmla="*/ 8495 h 74"/>
                <a:gd name="T50" fmla="*/ 58339 w 299"/>
                <a:gd name="T51" fmla="*/ 19307 h 74"/>
                <a:gd name="T52" fmla="*/ 49632 w 299"/>
                <a:gd name="T53" fmla="*/ 30892 h 74"/>
                <a:gd name="T54" fmla="*/ 43537 w 299"/>
                <a:gd name="T55" fmla="*/ 40932 h 74"/>
                <a:gd name="T56" fmla="*/ 37877 w 299"/>
                <a:gd name="T57" fmla="*/ 45566 h 74"/>
                <a:gd name="T58" fmla="*/ 27864 w 299"/>
                <a:gd name="T59" fmla="*/ 48655 h 74"/>
                <a:gd name="T60" fmla="*/ 13932 w 299"/>
                <a:gd name="T61" fmla="*/ 49427 h 74"/>
                <a:gd name="T62" fmla="*/ 5224 w 299"/>
                <a:gd name="T63" fmla="*/ 51744 h 74"/>
                <a:gd name="T64" fmla="*/ 871 w 299"/>
                <a:gd name="T65" fmla="*/ 54061 h 74"/>
                <a:gd name="T66" fmla="*/ 16979 w 299"/>
                <a:gd name="T67" fmla="*/ 57150 h 74"/>
                <a:gd name="T68" fmla="*/ 44408 w 299"/>
                <a:gd name="T69" fmla="*/ 57150 h 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grpFill/>
            <a:ln w="9525" cap="flat" cmpd="sng">
              <a:solidFill>
                <a:srgbClr val="FFFFFF"/>
              </a:solidFill>
              <a:prstDash val="solid"/>
              <a:round/>
              <a:headEnd type="none" w="med" len="med"/>
              <a:tailEnd type="none" w="med" len="med"/>
            </a:ln>
            <a:effectLst/>
          </p:spPr>
          <p:txBody>
            <a:bodyPr lIns="57121" tIns="28562" rIns="57121" bIns="28562"/>
            <a:lstStyle/>
            <a:p>
              <a:pPr defTabSz="342875">
                <a:defRPr/>
              </a:pPr>
              <a:endParaRPr lang="en-US" sz="2400" kern="0" dirty="0">
                <a:solidFill>
                  <a:sysClr val="windowText" lastClr="000000"/>
                </a:solidFill>
                <a:latin typeface="Arial" panose="020B0604020202020204" pitchFamily="34" charset="0"/>
                <a:cs typeface="Arial" panose="020B0604020202020204" pitchFamily="34" charset="0"/>
              </a:endParaRPr>
            </a:p>
          </p:txBody>
        </p:sp>
        <p:sp>
          <p:nvSpPr>
            <p:cNvPr id="409" name="Oval 408"/>
            <p:cNvSpPr/>
            <p:nvPr/>
          </p:nvSpPr>
          <p:spPr>
            <a:xfrm>
              <a:off x="8038056" y="2895683"/>
              <a:ext cx="115233" cy="124674"/>
            </a:xfrm>
            <a:prstGeom prst="ellipse">
              <a:avLst/>
            </a:prstGeom>
            <a:grpFill/>
            <a:ln>
              <a:noFill/>
            </a:ln>
          </p:spPr>
          <p:txBody>
            <a:bodyPr lIns="57121" tIns="28562" rIns="57121" bIns="28562" rtlCol="0" anchor="ctr"/>
            <a:lstStyle/>
            <a:p>
              <a:pPr algn="ctr" defTabSz="342875">
                <a:defRPr/>
              </a:pPr>
              <a:endParaRPr lang="en-US" sz="2400" kern="0" dirty="0">
                <a:solidFill>
                  <a:prstClr val="black"/>
                </a:solidFill>
                <a:latin typeface="Arial" panose="020B0604020202020204" pitchFamily="34" charset="0"/>
                <a:cs typeface="Arial" panose="020B0604020202020204" pitchFamily="34" charset="0"/>
              </a:endParaRPr>
            </a:p>
          </p:txBody>
        </p:sp>
      </p:grpSp>
      <p:pic>
        <p:nvPicPr>
          <p:cNvPr id="552" name="Picture 551" descr="weekly-message.png"/>
          <p:cNvPicPr>
            <a:picLocks noChangeAspect="1"/>
          </p:cNvPicPr>
          <p:nvPr/>
        </p:nvPicPr>
        <p:blipFill>
          <a:blip r:embed="rId38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87598" y="1378570"/>
            <a:ext cx="280608" cy="210456"/>
          </a:xfrm>
          <a:prstGeom prst="rect">
            <a:avLst/>
          </a:prstGeom>
        </p:spPr>
      </p:pic>
      <p:sp>
        <p:nvSpPr>
          <p:cNvPr id="556" name="Rectangular Callout 555"/>
          <p:cNvSpPr/>
          <p:nvPr/>
        </p:nvSpPr>
        <p:spPr>
          <a:xfrm>
            <a:off x="1459180" y="1928082"/>
            <a:ext cx="1985829" cy="1115350"/>
          </a:xfrm>
          <a:prstGeom prst="wedgeRectCallout">
            <a:avLst>
              <a:gd name="adj1" fmla="val -26817"/>
              <a:gd name="adj2" fmla="val -69788"/>
            </a:avLst>
          </a:prstGeom>
          <a:solidFill>
            <a:schemeClr val="bg1"/>
          </a:solid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2400">
              <a:solidFill>
                <a:prstClr val="white"/>
              </a:solidFill>
              <a:latin typeface="Arial" panose="020B0604020202020204" pitchFamily="34" charset="0"/>
              <a:cs typeface="Arial" panose="020B0604020202020204" pitchFamily="34" charset="0"/>
            </a:endParaRPr>
          </a:p>
        </p:txBody>
      </p:sp>
      <p:sp>
        <p:nvSpPr>
          <p:cNvPr id="557" name="TextBox 556"/>
          <p:cNvSpPr txBox="1"/>
          <p:nvPr/>
        </p:nvSpPr>
        <p:spPr>
          <a:xfrm>
            <a:off x="1557387" y="2169062"/>
            <a:ext cx="1909975" cy="830997"/>
          </a:xfrm>
          <a:prstGeom prst="rect">
            <a:avLst/>
          </a:prstGeom>
          <a:noFill/>
        </p:spPr>
        <p:txBody>
          <a:bodyPr wrap="square" rtlCol="0">
            <a:spAutoFit/>
          </a:bodyPr>
          <a:lstStyle/>
          <a:p>
            <a:pPr marL="91438" indent="-91438" defTabSz="685800">
              <a:buFont typeface="Arial" panose="020B0604020202020204" pitchFamily="34" charset="0"/>
              <a:buChar char="•"/>
              <a:defRPr/>
            </a:pPr>
            <a:r>
              <a:rPr lang="en-US" sz="800" dirty="0">
                <a:solidFill>
                  <a:prstClr val="black"/>
                </a:solidFill>
                <a:latin typeface="Arial" panose="020B0604020202020204" pitchFamily="34" charset="0"/>
                <a:cs typeface="Arial" panose="020B0604020202020204" pitchFamily="34" charset="0"/>
              </a:rPr>
              <a:t>Solution Delivery Manager</a:t>
            </a:r>
          </a:p>
          <a:p>
            <a:pPr marL="91438" indent="-91438" defTabSz="685800">
              <a:buFont typeface="Arial" panose="020B0604020202020204" pitchFamily="34" charset="0"/>
              <a:buChar char="•"/>
              <a:defRPr/>
            </a:pPr>
            <a:r>
              <a:rPr lang="en-US" sz="800" dirty="0">
                <a:solidFill>
                  <a:prstClr val="black"/>
                </a:solidFill>
                <a:latin typeface="Arial" panose="020B0604020202020204" pitchFamily="34" charset="0"/>
                <a:cs typeface="Arial" panose="020B0604020202020204" pitchFamily="34" charset="0"/>
              </a:rPr>
              <a:t>Enterprise Architect</a:t>
            </a:r>
          </a:p>
          <a:p>
            <a:pPr marL="91438" indent="-91438" defTabSz="685800">
              <a:buFont typeface="Arial" panose="020B0604020202020204" pitchFamily="34" charset="0"/>
              <a:buChar char="•"/>
              <a:defRPr/>
            </a:pPr>
            <a:r>
              <a:rPr lang="en-US" sz="800" dirty="0">
                <a:solidFill>
                  <a:prstClr val="black"/>
                </a:solidFill>
                <a:latin typeface="Arial" panose="020B0604020202020204" pitchFamily="34" charset="0"/>
                <a:cs typeface="Arial" panose="020B0604020202020204" pitchFamily="34" charset="0"/>
              </a:rPr>
              <a:t>Cloud Engineers</a:t>
            </a:r>
          </a:p>
          <a:p>
            <a:pPr marL="91438" indent="-91438" defTabSz="685800">
              <a:buFont typeface="Arial" panose="020B0604020202020204" pitchFamily="34" charset="0"/>
              <a:buChar char="•"/>
              <a:defRPr/>
            </a:pPr>
            <a:r>
              <a:rPr lang="en-US" sz="800" dirty="0">
                <a:solidFill>
                  <a:prstClr val="black"/>
                </a:solidFill>
                <a:latin typeface="Arial" panose="020B0604020202020204" pitchFamily="34" charset="0"/>
                <a:cs typeface="Arial" panose="020B0604020202020204" pitchFamily="34" charset="0"/>
              </a:rPr>
              <a:t>Network Architect</a:t>
            </a:r>
          </a:p>
          <a:p>
            <a:pPr marL="91438" indent="-91438" defTabSz="685800">
              <a:buFont typeface="Arial" panose="020B0604020202020204" pitchFamily="34" charset="0"/>
              <a:buChar char="•"/>
              <a:defRPr/>
            </a:pPr>
            <a:r>
              <a:rPr lang="en-US" sz="800" dirty="0">
                <a:solidFill>
                  <a:prstClr val="black"/>
                </a:solidFill>
                <a:latin typeface="Arial" panose="020B0604020202020204" pitchFamily="34" charset="0"/>
                <a:cs typeface="Arial" panose="020B0604020202020204" pitchFamily="34" charset="0"/>
              </a:rPr>
              <a:t>Security Specialist</a:t>
            </a:r>
          </a:p>
          <a:p>
            <a:pPr marL="91438" indent="-91438" defTabSz="685800">
              <a:buFont typeface="Arial" panose="020B0604020202020204" pitchFamily="34" charset="0"/>
              <a:buChar char="•"/>
              <a:defRPr/>
            </a:pPr>
            <a:r>
              <a:rPr lang="en-US" sz="800" dirty="0">
                <a:solidFill>
                  <a:prstClr val="black"/>
                </a:solidFill>
                <a:latin typeface="Arial" panose="020B0604020202020204" pitchFamily="34" charset="0"/>
                <a:cs typeface="Arial" panose="020B0604020202020204" pitchFamily="34" charset="0"/>
              </a:rPr>
              <a:t>Desktop / Mobility Support Engineer</a:t>
            </a:r>
          </a:p>
        </p:txBody>
      </p:sp>
      <p:sp>
        <p:nvSpPr>
          <p:cNvPr id="558" name="TextBox 557"/>
          <p:cNvSpPr txBox="1"/>
          <p:nvPr/>
        </p:nvSpPr>
        <p:spPr>
          <a:xfrm>
            <a:off x="1731104" y="1988834"/>
            <a:ext cx="1730652" cy="230832"/>
          </a:xfrm>
          <a:prstGeom prst="rect">
            <a:avLst/>
          </a:prstGeom>
          <a:noFill/>
        </p:spPr>
        <p:txBody>
          <a:bodyPr wrap="square" rtlCol="0">
            <a:spAutoFit/>
          </a:bodyPr>
          <a:lstStyle/>
          <a:p>
            <a:pPr algn="ctr" defTabSz="685800">
              <a:defRPr/>
            </a:pPr>
            <a:r>
              <a:rPr lang="en-US" sz="900" b="1" dirty="0">
                <a:solidFill>
                  <a:prstClr val="black"/>
                </a:solidFill>
                <a:latin typeface="Arial" panose="020B0604020202020204" pitchFamily="34" charset="0"/>
                <a:cs typeface="Arial" panose="020B0604020202020204" pitchFamily="34" charset="0"/>
              </a:rPr>
              <a:t>Charlotte, NC, USA</a:t>
            </a:r>
          </a:p>
        </p:txBody>
      </p:sp>
      <p:sp>
        <p:nvSpPr>
          <p:cNvPr id="559" name="Rectangular Callout 558"/>
          <p:cNvSpPr/>
          <p:nvPr/>
        </p:nvSpPr>
        <p:spPr>
          <a:xfrm>
            <a:off x="6877667" y="1957783"/>
            <a:ext cx="2165375" cy="1411336"/>
          </a:xfrm>
          <a:prstGeom prst="wedgeRectCallout">
            <a:avLst>
              <a:gd name="adj1" fmla="val -79725"/>
              <a:gd name="adj2" fmla="val -31593"/>
            </a:avLst>
          </a:prstGeom>
          <a:solidFill>
            <a:schemeClr val="bg1"/>
          </a:solid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2400" dirty="0">
              <a:solidFill>
                <a:prstClr val="white"/>
              </a:solidFill>
              <a:latin typeface="Arial" panose="020B0604020202020204" pitchFamily="34" charset="0"/>
              <a:cs typeface="Arial" panose="020B0604020202020204" pitchFamily="34" charset="0"/>
            </a:endParaRPr>
          </a:p>
        </p:txBody>
      </p:sp>
      <p:pic>
        <p:nvPicPr>
          <p:cNvPr id="560" name="Picture 559" descr="weekly-message.png"/>
          <p:cNvPicPr>
            <a:picLocks noChangeAspect="1"/>
          </p:cNvPicPr>
          <p:nvPr/>
        </p:nvPicPr>
        <p:blipFill>
          <a:blip r:embed="rId38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11842" y="2000356"/>
            <a:ext cx="280608" cy="210456"/>
          </a:xfrm>
          <a:prstGeom prst="rect">
            <a:avLst/>
          </a:prstGeom>
        </p:spPr>
      </p:pic>
      <p:sp>
        <p:nvSpPr>
          <p:cNvPr id="562" name="TextBox 561"/>
          <p:cNvSpPr txBox="1"/>
          <p:nvPr/>
        </p:nvSpPr>
        <p:spPr>
          <a:xfrm>
            <a:off x="7025682" y="1300002"/>
            <a:ext cx="2017360" cy="230832"/>
          </a:xfrm>
          <a:prstGeom prst="rect">
            <a:avLst/>
          </a:prstGeom>
          <a:noFill/>
        </p:spPr>
        <p:txBody>
          <a:bodyPr wrap="square" rtlCol="0">
            <a:spAutoFit/>
          </a:bodyPr>
          <a:lstStyle/>
          <a:p>
            <a:pPr defTabSz="685800">
              <a:defRPr/>
            </a:pPr>
            <a:r>
              <a:rPr lang="en-US" sz="900" b="1" dirty="0">
                <a:solidFill>
                  <a:prstClr val="black"/>
                </a:solidFill>
                <a:latin typeface="Arial" panose="020B0604020202020204" pitchFamily="34" charset="0"/>
                <a:cs typeface="Arial" panose="020B0604020202020204" pitchFamily="34" charset="0"/>
              </a:rPr>
              <a:t>Chennai &amp; Bangalore, India </a:t>
            </a:r>
          </a:p>
        </p:txBody>
      </p:sp>
      <p:pic>
        <p:nvPicPr>
          <p:cNvPr id="564" name="Picture 563"/>
          <p:cNvPicPr>
            <a:picLocks noChangeAspect="1"/>
          </p:cNvPicPr>
          <p:nvPr/>
        </p:nvPicPr>
        <p:blipFill>
          <a:blip r:embed="rId382" cstate="print">
            <a:duotone>
              <a:prstClr val="black"/>
              <a:srgbClr val="A50021">
                <a:tint val="45000"/>
                <a:satMod val="400000"/>
              </a:srgbClr>
            </a:duotone>
            <a:extLst>
              <a:ext uri="{28A0092B-C50C-407E-A947-70E740481C1C}">
                <a14:useLocalDpi xmlns:a14="http://schemas.microsoft.com/office/drawing/2010/main" val="0"/>
              </a:ext>
            </a:extLst>
          </a:blip>
          <a:stretch>
            <a:fillRect/>
          </a:stretch>
        </p:blipFill>
        <p:spPr>
          <a:xfrm>
            <a:off x="1854317" y="1492613"/>
            <a:ext cx="162671" cy="228600"/>
          </a:xfrm>
          <a:prstGeom prst="rect">
            <a:avLst/>
          </a:prstGeom>
        </p:spPr>
      </p:pic>
      <p:pic>
        <p:nvPicPr>
          <p:cNvPr id="565" name="Picture 564"/>
          <p:cNvPicPr>
            <a:picLocks noChangeAspect="1"/>
          </p:cNvPicPr>
          <p:nvPr/>
        </p:nvPicPr>
        <p:blipFill>
          <a:blip r:embed="rId382" cstate="print">
            <a:duotone>
              <a:prstClr val="black"/>
              <a:srgbClr val="A50021">
                <a:tint val="45000"/>
                <a:satMod val="400000"/>
              </a:srgbClr>
            </a:duotone>
            <a:extLst>
              <a:ext uri="{28A0092B-C50C-407E-A947-70E740481C1C}">
                <a14:useLocalDpi xmlns:a14="http://schemas.microsoft.com/office/drawing/2010/main" val="0"/>
              </a:ext>
            </a:extLst>
          </a:blip>
          <a:stretch>
            <a:fillRect/>
          </a:stretch>
        </p:blipFill>
        <p:spPr>
          <a:xfrm>
            <a:off x="6163505" y="2017727"/>
            <a:ext cx="162671" cy="228600"/>
          </a:xfrm>
          <a:prstGeom prst="rect">
            <a:avLst/>
          </a:prstGeom>
        </p:spPr>
      </p:pic>
      <p:sp>
        <p:nvSpPr>
          <p:cNvPr id="553" name="Rectangle 552"/>
          <p:cNvSpPr/>
          <p:nvPr/>
        </p:nvSpPr>
        <p:spPr>
          <a:xfrm>
            <a:off x="3765480" y="4708353"/>
            <a:ext cx="2880683" cy="346249"/>
          </a:xfrm>
          <a:prstGeom prst="rect">
            <a:avLst/>
          </a:prstGeom>
        </p:spPr>
        <p:txBody>
          <a:bodyPr wrap="square">
            <a:spAutoFit/>
          </a:bodyPr>
          <a:lstStyle/>
          <a:p>
            <a:pPr defTabSz="685800">
              <a:defRPr/>
            </a:pPr>
            <a:r>
              <a:rPr lang="en-US" sz="825" dirty="0">
                <a:solidFill>
                  <a:prstClr val="black"/>
                </a:solidFill>
                <a:latin typeface="Calibri" panose="020F0502020204030204" pitchFamily="34" charset="0"/>
              </a:rPr>
              <a:t>**Dual location strategy adopted for</a:t>
            </a:r>
          </a:p>
          <a:p>
            <a:pPr defTabSz="685800">
              <a:defRPr/>
            </a:pPr>
            <a:r>
              <a:rPr lang="en-US" sz="825" dirty="0">
                <a:solidFill>
                  <a:prstClr val="black"/>
                </a:solidFill>
                <a:latin typeface="Calibri" panose="020F0502020204030204" pitchFamily="34" charset="0"/>
              </a:rPr>
              <a:t> Disaster recovery / BCP</a:t>
            </a:r>
            <a:endParaRPr lang="en-US" sz="825" dirty="0">
              <a:solidFill>
                <a:prstClr val="black"/>
              </a:solidFill>
              <a:latin typeface="Calibri" panose="020F0502020204030204"/>
            </a:endParaRPr>
          </a:p>
        </p:txBody>
      </p:sp>
      <p:sp>
        <p:nvSpPr>
          <p:cNvPr id="566" name="Rectangle 565"/>
          <p:cNvSpPr/>
          <p:nvPr/>
        </p:nvSpPr>
        <p:spPr>
          <a:xfrm>
            <a:off x="3437952" y="595892"/>
            <a:ext cx="2265929" cy="985565"/>
          </a:xfrm>
          <a:prstGeom prst="rect">
            <a:avLst/>
          </a:prstGeom>
          <a:solidFill>
            <a:schemeClr val="bg1"/>
          </a:solidFill>
          <a:ln>
            <a:solidFill>
              <a:srgbClr val="0033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130">
              <a:defRPr/>
            </a:pPr>
            <a:r>
              <a:rPr lang="en-US" sz="900" b="1" dirty="0">
                <a:solidFill>
                  <a:srgbClr val="141414"/>
                </a:solidFill>
                <a:latin typeface="Arial" panose="020B0604020202020204"/>
              </a:rPr>
              <a:t>Support Highlights</a:t>
            </a:r>
          </a:p>
          <a:p>
            <a:pPr algn="ctr" defTabSz="457130">
              <a:defRPr/>
            </a:pPr>
            <a:endParaRPr lang="en-US" sz="825" b="1" dirty="0">
              <a:solidFill>
                <a:srgbClr val="141414"/>
              </a:solidFill>
              <a:latin typeface="Calibri" panose="020F0502020204030204" pitchFamily="34" charset="0"/>
            </a:endParaRPr>
          </a:p>
          <a:p>
            <a:pPr marL="171446" indent="-171446" defTabSz="457130">
              <a:buFont typeface="Arial" panose="020B0604020202020204" pitchFamily="34" charset="0"/>
              <a:buChar char="•"/>
              <a:defRPr/>
            </a:pPr>
            <a:r>
              <a:rPr lang="en-US" sz="825" dirty="0">
                <a:solidFill>
                  <a:srgbClr val="141414"/>
                </a:solidFill>
                <a:latin typeface="Calibri" panose="020F0502020204030204" pitchFamily="34" charset="0"/>
              </a:rPr>
              <a:t>24x7 support operations from offshore</a:t>
            </a:r>
          </a:p>
          <a:p>
            <a:pPr marL="171446" indent="-171446" defTabSz="457130">
              <a:buFont typeface="Arial" panose="020B0604020202020204" pitchFamily="34" charset="0"/>
              <a:buChar char="•"/>
              <a:defRPr/>
            </a:pPr>
            <a:r>
              <a:rPr lang="en-US" sz="825" dirty="0">
                <a:solidFill>
                  <a:srgbClr val="141414"/>
                </a:solidFill>
                <a:latin typeface="Calibri" panose="020F0502020204030204" pitchFamily="34" charset="0"/>
              </a:rPr>
              <a:t>Onsite SME presence covering business hours </a:t>
            </a:r>
          </a:p>
          <a:p>
            <a:pPr marL="171446" indent="-171446" defTabSz="457130">
              <a:buFont typeface="Arial" panose="020B0604020202020204" pitchFamily="34" charset="0"/>
              <a:buChar char="•"/>
              <a:defRPr/>
            </a:pPr>
            <a:r>
              <a:rPr lang="en-US" sz="825" dirty="0">
                <a:solidFill>
                  <a:srgbClr val="141414"/>
                </a:solidFill>
                <a:latin typeface="Calibri" panose="020F0502020204030204" pitchFamily="34" charset="0"/>
              </a:rPr>
              <a:t>Offshore SME presence covering 16 x5</a:t>
            </a:r>
          </a:p>
          <a:p>
            <a:pPr marL="171446" indent="-171446" defTabSz="457130">
              <a:buFont typeface="Arial" panose="020B0604020202020204" pitchFamily="34" charset="0"/>
              <a:buChar char="•"/>
              <a:defRPr/>
            </a:pPr>
            <a:r>
              <a:rPr lang="en-US" sz="825" dirty="0">
                <a:solidFill>
                  <a:srgbClr val="141414"/>
                </a:solidFill>
                <a:latin typeface="Calibri" panose="020F0502020204030204" pitchFamily="34" charset="0"/>
              </a:rPr>
              <a:t>On call SME support during off business hours </a:t>
            </a:r>
          </a:p>
        </p:txBody>
      </p:sp>
      <p:cxnSp>
        <p:nvCxnSpPr>
          <p:cNvPr id="661" name="Straight Arrow Connector 660"/>
          <p:cNvCxnSpPr/>
          <p:nvPr/>
        </p:nvCxnSpPr>
        <p:spPr>
          <a:xfrm>
            <a:off x="535897" y="3783896"/>
            <a:ext cx="2629874" cy="0"/>
          </a:xfrm>
          <a:prstGeom prst="straightConnector1">
            <a:avLst/>
          </a:prstGeom>
          <a:noFill/>
          <a:ln w="6350" cap="flat" cmpd="sng" algn="ctr">
            <a:solidFill>
              <a:srgbClr val="0033A0"/>
            </a:solidFill>
            <a:prstDash val="solid"/>
            <a:miter lim="800000"/>
            <a:headEnd type="triangle"/>
            <a:tailEnd type="triangle"/>
          </a:ln>
          <a:effectLst/>
        </p:spPr>
      </p:cxnSp>
      <p:cxnSp>
        <p:nvCxnSpPr>
          <p:cNvPr id="662" name="Straight Arrow Connector 661"/>
          <p:cNvCxnSpPr/>
          <p:nvPr/>
        </p:nvCxnSpPr>
        <p:spPr>
          <a:xfrm>
            <a:off x="3165769" y="3780629"/>
            <a:ext cx="2629874" cy="0"/>
          </a:xfrm>
          <a:prstGeom prst="straightConnector1">
            <a:avLst/>
          </a:prstGeom>
          <a:noFill/>
          <a:ln w="6350" cap="flat" cmpd="sng" algn="ctr">
            <a:solidFill>
              <a:srgbClr val="0033A0"/>
            </a:solidFill>
            <a:prstDash val="solid"/>
            <a:miter lim="800000"/>
            <a:headEnd type="triangle"/>
            <a:tailEnd type="triangle"/>
          </a:ln>
          <a:effectLst/>
        </p:spPr>
      </p:cxnSp>
      <p:cxnSp>
        <p:nvCxnSpPr>
          <p:cNvPr id="663" name="Straight Arrow Connector 662"/>
          <p:cNvCxnSpPr/>
          <p:nvPr/>
        </p:nvCxnSpPr>
        <p:spPr>
          <a:xfrm>
            <a:off x="5790495" y="3780629"/>
            <a:ext cx="2629874" cy="0"/>
          </a:xfrm>
          <a:prstGeom prst="straightConnector1">
            <a:avLst/>
          </a:prstGeom>
          <a:noFill/>
          <a:ln w="6350" cap="flat" cmpd="sng" algn="ctr">
            <a:solidFill>
              <a:srgbClr val="0033A0"/>
            </a:solidFill>
            <a:prstDash val="sysDash"/>
            <a:miter lim="800000"/>
            <a:headEnd type="triangle"/>
            <a:tailEnd type="triangle"/>
          </a:ln>
          <a:effectLst/>
        </p:spPr>
      </p:cxnSp>
      <p:cxnSp>
        <p:nvCxnSpPr>
          <p:cNvPr id="664" name="Straight Arrow Connector 663"/>
          <p:cNvCxnSpPr/>
          <p:nvPr/>
        </p:nvCxnSpPr>
        <p:spPr>
          <a:xfrm>
            <a:off x="535897" y="4179044"/>
            <a:ext cx="7884472" cy="0"/>
          </a:xfrm>
          <a:prstGeom prst="straightConnector1">
            <a:avLst/>
          </a:prstGeom>
          <a:noFill/>
          <a:ln w="6350" cap="flat" cmpd="sng" algn="ctr">
            <a:solidFill>
              <a:srgbClr val="0033A0"/>
            </a:solidFill>
            <a:prstDash val="solid"/>
            <a:miter lim="800000"/>
            <a:headEnd type="triangle"/>
            <a:tailEnd type="triangle"/>
          </a:ln>
          <a:effectLst/>
        </p:spPr>
      </p:cxnSp>
      <p:cxnSp>
        <p:nvCxnSpPr>
          <p:cNvPr id="665" name="Straight Arrow Connector 664"/>
          <p:cNvCxnSpPr/>
          <p:nvPr/>
        </p:nvCxnSpPr>
        <p:spPr>
          <a:xfrm>
            <a:off x="535897" y="4518679"/>
            <a:ext cx="7884472" cy="0"/>
          </a:xfrm>
          <a:prstGeom prst="straightConnector1">
            <a:avLst/>
          </a:prstGeom>
          <a:noFill/>
          <a:ln w="6350" cap="flat" cmpd="sng" algn="ctr">
            <a:solidFill>
              <a:srgbClr val="0033A0"/>
            </a:solidFill>
            <a:prstDash val="solid"/>
            <a:miter lim="800000"/>
            <a:headEnd type="triangle"/>
            <a:tailEnd type="triangle"/>
          </a:ln>
          <a:effectLst/>
        </p:spPr>
      </p:cxnSp>
      <p:sp>
        <p:nvSpPr>
          <p:cNvPr id="666" name="TextBox 665"/>
          <p:cNvSpPr txBox="1"/>
          <p:nvPr/>
        </p:nvSpPr>
        <p:spPr>
          <a:xfrm>
            <a:off x="245167" y="3574054"/>
            <a:ext cx="975218" cy="230832"/>
          </a:xfrm>
          <a:prstGeom prst="rect">
            <a:avLst/>
          </a:prstGeom>
          <a:noFill/>
        </p:spPr>
        <p:txBody>
          <a:bodyPr wrap="square" rtlCol="0">
            <a:spAutoFit/>
          </a:bodyPr>
          <a:lstStyle/>
          <a:p>
            <a:pPr defTabSz="685800">
              <a:defRPr/>
            </a:pPr>
            <a:r>
              <a:rPr lang="en-US" sz="900" b="1" kern="0" dirty="0">
                <a:solidFill>
                  <a:prstClr val="black"/>
                </a:solidFill>
                <a:latin typeface="Calibri" panose="020F0502020204030204"/>
              </a:rPr>
              <a:t>8:00 AM EST</a:t>
            </a:r>
          </a:p>
        </p:txBody>
      </p:sp>
      <p:sp>
        <p:nvSpPr>
          <p:cNvPr id="667" name="TextBox 666"/>
          <p:cNvSpPr txBox="1"/>
          <p:nvPr/>
        </p:nvSpPr>
        <p:spPr>
          <a:xfrm>
            <a:off x="2792696" y="3574053"/>
            <a:ext cx="975218" cy="230832"/>
          </a:xfrm>
          <a:prstGeom prst="rect">
            <a:avLst/>
          </a:prstGeom>
          <a:noFill/>
        </p:spPr>
        <p:txBody>
          <a:bodyPr wrap="square" rtlCol="0">
            <a:spAutoFit/>
          </a:bodyPr>
          <a:lstStyle/>
          <a:p>
            <a:pPr defTabSz="685800">
              <a:defRPr/>
            </a:pPr>
            <a:r>
              <a:rPr lang="en-US" sz="900" b="1" kern="0" dirty="0">
                <a:solidFill>
                  <a:prstClr val="black"/>
                </a:solidFill>
                <a:latin typeface="Calibri" panose="020F0502020204030204"/>
              </a:rPr>
              <a:t>4:00 PM EST</a:t>
            </a:r>
          </a:p>
        </p:txBody>
      </p:sp>
      <p:sp>
        <p:nvSpPr>
          <p:cNvPr id="668" name="TextBox 667"/>
          <p:cNvSpPr txBox="1"/>
          <p:nvPr/>
        </p:nvSpPr>
        <p:spPr>
          <a:xfrm>
            <a:off x="5302886" y="3558635"/>
            <a:ext cx="975218" cy="230832"/>
          </a:xfrm>
          <a:prstGeom prst="rect">
            <a:avLst/>
          </a:prstGeom>
          <a:noFill/>
        </p:spPr>
        <p:txBody>
          <a:bodyPr wrap="square" rtlCol="0">
            <a:spAutoFit/>
          </a:bodyPr>
          <a:lstStyle/>
          <a:p>
            <a:pPr defTabSz="685800">
              <a:defRPr/>
            </a:pPr>
            <a:r>
              <a:rPr lang="en-US" sz="900" b="1" kern="0" dirty="0">
                <a:solidFill>
                  <a:prstClr val="black"/>
                </a:solidFill>
                <a:latin typeface="Calibri" panose="020F0502020204030204"/>
              </a:rPr>
              <a:t>12:00 AM EST</a:t>
            </a:r>
          </a:p>
        </p:txBody>
      </p:sp>
      <p:sp>
        <p:nvSpPr>
          <p:cNvPr id="669" name="TextBox 668"/>
          <p:cNvSpPr txBox="1"/>
          <p:nvPr/>
        </p:nvSpPr>
        <p:spPr>
          <a:xfrm>
            <a:off x="7932760" y="3558378"/>
            <a:ext cx="975218" cy="230832"/>
          </a:xfrm>
          <a:prstGeom prst="rect">
            <a:avLst/>
          </a:prstGeom>
          <a:noFill/>
        </p:spPr>
        <p:txBody>
          <a:bodyPr wrap="square" rtlCol="0">
            <a:spAutoFit/>
          </a:bodyPr>
          <a:lstStyle/>
          <a:p>
            <a:pPr defTabSz="685800">
              <a:defRPr/>
            </a:pPr>
            <a:r>
              <a:rPr lang="en-US" sz="900" b="1" kern="0" dirty="0">
                <a:solidFill>
                  <a:prstClr val="black"/>
                </a:solidFill>
                <a:latin typeface="Calibri" panose="020F0502020204030204"/>
              </a:rPr>
              <a:t>8:00 AM EST</a:t>
            </a:r>
          </a:p>
        </p:txBody>
      </p:sp>
      <p:sp>
        <p:nvSpPr>
          <p:cNvPr id="670" name="TextBox 669"/>
          <p:cNvSpPr txBox="1"/>
          <p:nvPr/>
        </p:nvSpPr>
        <p:spPr>
          <a:xfrm>
            <a:off x="245167" y="3968819"/>
            <a:ext cx="975218" cy="230832"/>
          </a:xfrm>
          <a:prstGeom prst="rect">
            <a:avLst/>
          </a:prstGeom>
          <a:noFill/>
        </p:spPr>
        <p:txBody>
          <a:bodyPr wrap="square" rtlCol="0">
            <a:spAutoFit/>
          </a:bodyPr>
          <a:lstStyle/>
          <a:p>
            <a:pPr defTabSz="685800">
              <a:defRPr/>
            </a:pPr>
            <a:r>
              <a:rPr lang="en-US" sz="900" b="1" kern="0" dirty="0">
                <a:solidFill>
                  <a:prstClr val="black"/>
                </a:solidFill>
                <a:latin typeface="Calibri" panose="020F0502020204030204"/>
              </a:rPr>
              <a:t>8:00 AM EST</a:t>
            </a:r>
          </a:p>
        </p:txBody>
      </p:sp>
      <p:sp>
        <p:nvSpPr>
          <p:cNvPr id="671" name="TextBox 670"/>
          <p:cNvSpPr txBox="1"/>
          <p:nvPr/>
        </p:nvSpPr>
        <p:spPr>
          <a:xfrm>
            <a:off x="7932760" y="3951680"/>
            <a:ext cx="975218" cy="230832"/>
          </a:xfrm>
          <a:prstGeom prst="rect">
            <a:avLst/>
          </a:prstGeom>
          <a:noFill/>
        </p:spPr>
        <p:txBody>
          <a:bodyPr wrap="square" rtlCol="0">
            <a:spAutoFit/>
          </a:bodyPr>
          <a:lstStyle/>
          <a:p>
            <a:pPr defTabSz="685800">
              <a:defRPr/>
            </a:pPr>
            <a:r>
              <a:rPr lang="en-US" sz="900" b="1" kern="0" dirty="0">
                <a:solidFill>
                  <a:prstClr val="black"/>
                </a:solidFill>
                <a:latin typeface="Calibri" panose="020F0502020204030204"/>
              </a:rPr>
              <a:t>8:00 AM EST</a:t>
            </a:r>
          </a:p>
        </p:txBody>
      </p:sp>
      <p:sp>
        <p:nvSpPr>
          <p:cNvPr id="672" name="TextBox 671"/>
          <p:cNvSpPr txBox="1"/>
          <p:nvPr/>
        </p:nvSpPr>
        <p:spPr>
          <a:xfrm>
            <a:off x="245167" y="4330162"/>
            <a:ext cx="975218" cy="230832"/>
          </a:xfrm>
          <a:prstGeom prst="rect">
            <a:avLst/>
          </a:prstGeom>
          <a:noFill/>
        </p:spPr>
        <p:txBody>
          <a:bodyPr wrap="square" rtlCol="0">
            <a:spAutoFit/>
          </a:bodyPr>
          <a:lstStyle/>
          <a:p>
            <a:pPr defTabSz="685800">
              <a:defRPr/>
            </a:pPr>
            <a:r>
              <a:rPr lang="en-US" sz="900" b="1" kern="0" dirty="0">
                <a:solidFill>
                  <a:prstClr val="black"/>
                </a:solidFill>
                <a:latin typeface="Calibri" panose="020F0502020204030204"/>
              </a:rPr>
              <a:t>8:00 AM EST</a:t>
            </a:r>
          </a:p>
        </p:txBody>
      </p:sp>
      <p:sp>
        <p:nvSpPr>
          <p:cNvPr id="673" name="TextBox 672"/>
          <p:cNvSpPr txBox="1"/>
          <p:nvPr/>
        </p:nvSpPr>
        <p:spPr>
          <a:xfrm>
            <a:off x="7932760" y="4313022"/>
            <a:ext cx="975218" cy="230832"/>
          </a:xfrm>
          <a:prstGeom prst="rect">
            <a:avLst/>
          </a:prstGeom>
          <a:noFill/>
        </p:spPr>
        <p:txBody>
          <a:bodyPr wrap="square" rtlCol="0">
            <a:spAutoFit/>
          </a:bodyPr>
          <a:lstStyle/>
          <a:p>
            <a:pPr defTabSz="685800">
              <a:defRPr/>
            </a:pPr>
            <a:r>
              <a:rPr lang="en-US" sz="900" b="1" kern="0" dirty="0">
                <a:solidFill>
                  <a:prstClr val="black"/>
                </a:solidFill>
                <a:latin typeface="Calibri" panose="020F0502020204030204"/>
              </a:rPr>
              <a:t>8:00 AM EST</a:t>
            </a:r>
          </a:p>
        </p:txBody>
      </p:sp>
      <p:sp>
        <p:nvSpPr>
          <p:cNvPr id="674" name="TextBox 673"/>
          <p:cNvSpPr txBox="1"/>
          <p:nvPr/>
        </p:nvSpPr>
        <p:spPr>
          <a:xfrm>
            <a:off x="1273867" y="3623461"/>
            <a:ext cx="1234440" cy="369332"/>
          </a:xfrm>
          <a:prstGeom prst="rect">
            <a:avLst/>
          </a:prstGeom>
          <a:noFill/>
          <a:ln>
            <a:solidFill>
              <a:srgbClr val="0033A0"/>
            </a:solidFill>
            <a:prstDash val="sysDash"/>
          </a:ln>
        </p:spPr>
        <p:txBody>
          <a:bodyPr wrap="square" rtlCol="0">
            <a:spAutoFit/>
          </a:bodyPr>
          <a:lstStyle/>
          <a:p>
            <a:pPr defTabSz="685800">
              <a:defRPr/>
            </a:pPr>
            <a:r>
              <a:rPr lang="en-US" sz="900" i="1" kern="0" dirty="0">
                <a:solidFill>
                  <a:prstClr val="black"/>
                </a:solidFill>
                <a:latin typeface="Calibri" panose="020F0502020204030204"/>
              </a:rPr>
              <a:t>Onsite SME Presence</a:t>
            </a:r>
          </a:p>
          <a:p>
            <a:pPr algn="ctr" defTabSz="685800">
              <a:defRPr/>
            </a:pPr>
            <a:r>
              <a:rPr lang="en-US" sz="900" i="1" kern="0" dirty="0">
                <a:solidFill>
                  <a:prstClr val="black"/>
                </a:solidFill>
                <a:latin typeface="Calibri" panose="020F0502020204030204"/>
              </a:rPr>
              <a:t> Mon-Fri</a:t>
            </a:r>
          </a:p>
        </p:txBody>
      </p:sp>
      <p:sp>
        <p:nvSpPr>
          <p:cNvPr id="675" name="TextBox 674"/>
          <p:cNvSpPr txBox="1"/>
          <p:nvPr/>
        </p:nvSpPr>
        <p:spPr>
          <a:xfrm>
            <a:off x="3895391" y="3607504"/>
            <a:ext cx="1234440" cy="507831"/>
          </a:xfrm>
          <a:prstGeom prst="rect">
            <a:avLst/>
          </a:prstGeom>
          <a:noFill/>
          <a:ln>
            <a:solidFill>
              <a:srgbClr val="0033A0"/>
            </a:solidFill>
            <a:prstDash val="sysDash"/>
          </a:ln>
        </p:spPr>
        <p:txBody>
          <a:bodyPr wrap="square" rtlCol="0">
            <a:spAutoFit/>
          </a:bodyPr>
          <a:lstStyle/>
          <a:p>
            <a:pPr defTabSz="685800">
              <a:defRPr/>
            </a:pPr>
            <a:r>
              <a:rPr lang="en-US" sz="900" i="1" kern="0" dirty="0">
                <a:solidFill>
                  <a:prstClr val="black"/>
                </a:solidFill>
                <a:latin typeface="Calibri" panose="020F0502020204030204"/>
              </a:rPr>
              <a:t>Offshore SME Presence</a:t>
            </a:r>
          </a:p>
          <a:p>
            <a:pPr algn="ctr" defTabSz="685800">
              <a:defRPr/>
            </a:pPr>
            <a:r>
              <a:rPr lang="en-US" sz="900" i="1" kern="0" dirty="0">
                <a:solidFill>
                  <a:prstClr val="black"/>
                </a:solidFill>
                <a:latin typeface="Calibri" panose="020F0502020204030204"/>
              </a:rPr>
              <a:t> Mon-Fri</a:t>
            </a:r>
          </a:p>
        </p:txBody>
      </p:sp>
      <p:sp>
        <p:nvSpPr>
          <p:cNvPr id="676" name="TextBox 675"/>
          <p:cNvSpPr txBox="1"/>
          <p:nvPr/>
        </p:nvSpPr>
        <p:spPr>
          <a:xfrm>
            <a:off x="6367988" y="3604843"/>
            <a:ext cx="1234440" cy="369332"/>
          </a:xfrm>
          <a:prstGeom prst="rect">
            <a:avLst/>
          </a:prstGeom>
          <a:noFill/>
          <a:ln>
            <a:solidFill>
              <a:srgbClr val="0033A0"/>
            </a:solidFill>
            <a:prstDash val="sysDash"/>
          </a:ln>
        </p:spPr>
        <p:txBody>
          <a:bodyPr wrap="square" rtlCol="0">
            <a:spAutoFit/>
          </a:bodyPr>
          <a:lstStyle/>
          <a:p>
            <a:pPr defTabSz="685800">
              <a:defRPr/>
            </a:pPr>
            <a:r>
              <a:rPr lang="en-US" sz="900" i="1" kern="0" dirty="0">
                <a:solidFill>
                  <a:prstClr val="black"/>
                </a:solidFill>
                <a:latin typeface="Calibri" panose="020F0502020204030204"/>
              </a:rPr>
              <a:t>Offshore SME On Call</a:t>
            </a:r>
          </a:p>
          <a:p>
            <a:pPr algn="ctr" defTabSz="685800">
              <a:defRPr/>
            </a:pPr>
            <a:r>
              <a:rPr lang="en-US" sz="900" i="1" kern="0" dirty="0">
                <a:solidFill>
                  <a:prstClr val="black"/>
                </a:solidFill>
                <a:latin typeface="Calibri" panose="020F0502020204030204"/>
              </a:rPr>
              <a:t> Mon-Fri</a:t>
            </a:r>
          </a:p>
        </p:txBody>
      </p:sp>
      <p:sp>
        <p:nvSpPr>
          <p:cNvPr id="677" name="TextBox 676"/>
          <p:cNvSpPr txBox="1"/>
          <p:nvPr/>
        </p:nvSpPr>
        <p:spPr>
          <a:xfrm>
            <a:off x="2490539" y="4008998"/>
            <a:ext cx="1579532" cy="369332"/>
          </a:xfrm>
          <a:prstGeom prst="rect">
            <a:avLst/>
          </a:prstGeom>
          <a:noFill/>
          <a:ln>
            <a:solidFill>
              <a:srgbClr val="0033A0"/>
            </a:solidFill>
            <a:prstDash val="sysDash"/>
          </a:ln>
        </p:spPr>
        <p:txBody>
          <a:bodyPr wrap="square" rtlCol="0">
            <a:spAutoFit/>
          </a:bodyPr>
          <a:lstStyle/>
          <a:p>
            <a:pPr defTabSz="685800">
              <a:defRPr/>
            </a:pPr>
            <a:r>
              <a:rPr lang="en-US" sz="900" i="1" kern="0" dirty="0">
                <a:solidFill>
                  <a:prstClr val="black"/>
                </a:solidFill>
                <a:latin typeface="Calibri" panose="020F0502020204030204"/>
              </a:rPr>
              <a:t>Offshore/Onsite SME On Call</a:t>
            </a:r>
          </a:p>
          <a:p>
            <a:pPr algn="ctr" defTabSz="685800">
              <a:defRPr/>
            </a:pPr>
            <a:r>
              <a:rPr lang="en-US" sz="900" i="1" kern="0" dirty="0">
                <a:solidFill>
                  <a:prstClr val="black"/>
                </a:solidFill>
                <a:latin typeface="Calibri" panose="020F0502020204030204"/>
              </a:rPr>
              <a:t> Sat-Sun</a:t>
            </a:r>
          </a:p>
        </p:txBody>
      </p:sp>
      <p:sp>
        <p:nvSpPr>
          <p:cNvPr id="678" name="TextBox 677"/>
          <p:cNvSpPr txBox="1"/>
          <p:nvPr/>
        </p:nvSpPr>
        <p:spPr>
          <a:xfrm>
            <a:off x="4322970" y="4350326"/>
            <a:ext cx="1413913" cy="507831"/>
          </a:xfrm>
          <a:prstGeom prst="rect">
            <a:avLst/>
          </a:prstGeom>
          <a:noFill/>
          <a:ln>
            <a:solidFill>
              <a:srgbClr val="0033A0"/>
            </a:solidFill>
            <a:prstDash val="sysDash"/>
          </a:ln>
        </p:spPr>
        <p:txBody>
          <a:bodyPr wrap="square" rtlCol="0">
            <a:spAutoFit/>
          </a:bodyPr>
          <a:lstStyle/>
          <a:p>
            <a:pPr defTabSz="685800">
              <a:defRPr/>
            </a:pPr>
            <a:r>
              <a:rPr lang="en-US" sz="900" i="1" kern="0" dirty="0">
                <a:solidFill>
                  <a:prstClr val="black"/>
                </a:solidFill>
                <a:latin typeface="Calibri" panose="020F0502020204030204"/>
              </a:rPr>
              <a:t>Offshore Smart Operations</a:t>
            </a:r>
          </a:p>
          <a:p>
            <a:pPr algn="ctr" defTabSz="685800">
              <a:defRPr/>
            </a:pPr>
            <a:r>
              <a:rPr lang="en-US" sz="900" i="1" kern="0" dirty="0">
                <a:solidFill>
                  <a:prstClr val="black"/>
                </a:solidFill>
                <a:latin typeface="Calibri" panose="020F0502020204030204"/>
              </a:rPr>
              <a:t> Mon-Sun</a:t>
            </a:r>
          </a:p>
        </p:txBody>
      </p:sp>
      <p:graphicFrame>
        <p:nvGraphicFramePr>
          <p:cNvPr id="568" name="Table 567"/>
          <p:cNvGraphicFramePr>
            <a:graphicFrameLocks noGrp="1"/>
          </p:cNvGraphicFramePr>
          <p:nvPr/>
        </p:nvGraphicFramePr>
        <p:xfrm>
          <a:off x="6919943" y="2038952"/>
          <a:ext cx="2103504" cy="1232726"/>
        </p:xfrm>
        <a:graphic>
          <a:graphicData uri="http://schemas.openxmlformats.org/drawingml/2006/table">
            <a:tbl>
              <a:tblPr/>
              <a:tblGrid>
                <a:gridCol w="1051752">
                  <a:extLst>
                    <a:ext uri="{9D8B030D-6E8A-4147-A177-3AD203B41FA5}">
                      <a16:colId xmlns:a16="http://schemas.microsoft.com/office/drawing/2014/main" val="3386091853"/>
                    </a:ext>
                  </a:extLst>
                </a:gridCol>
                <a:gridCol w="1051752">
                  <a:extLst>
                    <a:ext uri="{9D8B030D-6E8A-4147-A177-3AD203B41FA5}">
                      <a16:colId xmlns:a16="http://schemas.microsoft.com/office/drawing/2014/main" val="3272717436"/>
                    </a:ext>
                  </a:extLst>
                </a:gridCol>
              </a:tblGrid>
              <a:tr h="1443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Chennai</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dirty="0">
                          <a:ln>
                            <a:noFill/>
                          </a:ln>
                          <a:solidFill>
                            <a:prstClr val="black"/>
                          </a:solidFill>
                          <a:effectLst/>
                          <a:uLnTx/>
                          <a:uFillTx/>
                          <a:latin typeface="Arial" panose="020B0604020202020204" pitchFamily="34" charset="0"/>
                          <a:ea typeface="+mn-ea"/>
                          <a:cs typeface="Arial" panose="020B0604020202020204" pitchFamily="34" charset="0"/>
                        </a:rPr>
                        <a:t>Bangalore</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8377856"/>
                  </a:ext>
                </a:extLst>
              </a:tr>
              <a:tr h="142875">
                <a:tc>
                  <a:txBody>
                    <a:bodyPr/>
                    <a:lstStyle/>
                    <a:p>
                      <a:pPr algn="l" fontAlgn="b">
                        <a:buClr>
                          <a:srgbClr val="000000"/>
                        </a:buClr>
                        <a:buSzPts val="1070"/>
                        <a:buFont typeface="Calibri" panose="020F0502020204030204" pitchFamily="34" charset="0"/>
                        <a:buNone/>
                      </a:pPr>
                      <a:r>
                        <a:rPr lang="en-US" sz="800" b="0" i="0" u="none" strike="noStrike" dirty="0" smtClean="0">
                          <a:solidFill>
                            <a:schemeClr val="tx2"/>
                          </a:solidFill>
                          <a:effectLst/>
                          <a:latin typeface="+mn-lt"/>
                        </a:rPr>
                        <a:t>Cloud Engineers</a:t>
                      </a:r>
                      <a:endParaRPr lang="en-US" sz="800" b="0" i="0" u="none" strike="noStrike" dirty="0">
                        <a:solidFill>
                          <a:schemeClr val="tx2"/>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Clr>
                          <a:srgbClr val="000000"/>
                        </a:buClr>
                        <a:buSzPts val="1070"/>
                        <a:buFont typeface="Calibri" panose="020F0502020204030204" pitchFamily="34" charset="0"/>
                        <a:buNone/>
                      </a:pPr>
                      <a:r>
                        <a:rPr lang="en-US" sz="800" b="0" i="0" u="none" strike="noStrike" dirty="0" smtClean="0">
                          <a:solidFill>
                            <a:schemeClr val="tx2"/>
                          </a:solidFill>
                          <a:effectLst/>
                          <a:latin typeface="+mn-lt"/>
                        </a:rPr>
                        <a:t>Cloud Engineers</a:t>
                      </a:r>
                      <a:endParaRPr lang="en-US" sz="800" b="0" i="0" u="none" strike="noStrike" dirty="0">
                        <a:solidFill>
                          <a:schemeClr val="tx2"/>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5119740"/>
                  </a:ext>
                </a:extLst>
              </a:tr>
              <a:tr h="142875">
                <a:tc>
                  <a:txBody>
                    <a:bodyPr/>
                    <a:lstStyle/>
                    <a:p>
                      <a:pPr algn="l" fontAlgn="b">
                        <a:buClr>
                          <a:srgbClr val="000000"/>
                        </a:buClr>
                        <a:buSzPts val="1070"/>
                        <a:buFont typeface="Calibri" panose="020F0502020204030204" pitchFamily="34" charset="0"/>
                        <a:buNone/>
                      </a:pPr>
                      <a:r>
                        <a:rPr lang="en-US" sz="800" b="0" i="0" u="none" strike="noStrike" dirty="0" smtClean="0">
                          <a:solidFill>
                            <a:schemeClr val="tx2"/>
                          </a:solidFill>
                          <a:effectLst/>
                          <a:latin typeface="+mn-lt"/>
                        </a:rPr>
                        <a:t>Network Engineers</a:t>
                      </a:r>
                      <a:endParaRPr lang="en-US" sz="800" b="0" i="0" u="none" strike="noStrike" dirty="0">
                        <a:solidFill>
                          <a:schemeClr val="tx2"/>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Clr>
                          <a:srgbClr val="000000"/>
                        </a:buClr>
                        <a:buSzPts val="1070"/>
                        <a:buFont typeface="Calibri" panose="020F0502020204030204" pitchFamily="34" charset="0"/>
                        <a:buNone/>
                      </a:pPr>
                      <a:r>
                        <a:rPr lang="en-US" sz="800" b="0" i="0" u="none" strike="noStrike" dirty="0" smtClean="0">
                          <a:solidFill>
                            <a:schemeClr val="tx2"/>
                          </a:solidFill>
                          <a:effectLst/>
                          <a:latin typeface="+mn-lt"/>
                        </a:rPr>
                        <a:t>Network Engineers</a:t>
                      </a:r>
                      <a:endParaRPr lang="en-US" sz="800" b="0" i="0" u="none" strike="noStrike" dirty="0">
                        <a:solidFill>
                          <a:schemeClr val="tx2"/>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3026872"/>
                  </a:ext>
                </a:extLst>
              </a:tr>
              <a:tr h="374047">
                <a:tc>
                  <a:txBody>
                    <a:bodyPr/>
                    <a:lstStyle/>
                    <a:p>
                      <a:pPr algn="l" fontAlgn="b">
                        <a:buClr>
                          <a:srgbClr val="000000"/>
                        </a:buClr>
                        <a:buSzPts val="1070"/>
                        <a:buFont typeface="Calibri" panose="020F0502020204030204" pitchFamily="34" charset="0"/>
                        <a:buNone/>
                      </a:pPr>
                      <a:r>
                        <a:rPr lang="en-US" sz="800" b="0" i="0" u="none" strike="noStrike" dirty="0" smtClean="0">
                          <a:solidFill>
                            <a:schemeClr val="tx2"/>
                          </a:solidFill>
                          <a:effectLst/>
                          <a:latin typeface="+mn-lt"/>
                        </a:rPr>
                        <a:t>Remote</a:t>
                      </a:r>
                      <a:r>
                        <a:rPr lang="en-US" sz="800" b="0" i="0" u="none" strike="noStrike" baseline="0" dirty="0" smtClean="0">
                          <a:solidFill>
                            <a:schemeClr val="tx2"/>
                          </a:solidFill>
                          <a:effectLst/>
                          <a:latin typeface="+mn-lt"/>
                        </a:rPr>
                        <a:t> Desktop/Mobility Support Engineer</a:t>
                      </a:r>
                      <a:endParaRPr lang="en-US" sz="800" b="0" i="0" u="none" strike="noStrike" dirty="0">
                        <a:solidFill>
                          <a:schemeClr val="tx2"/>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Clr>
                          <a:srgbClr val="000000"/>
                        </a:buClr>
                        <a:buSzPts val="1070"/>
                        <a:buFont typeface="Calibri" panose="020F0502020204030204" pitchFamily="34" charset="0"/>
                        <a:buNone/>
                      </a:pPr>
                      <a:r>
                        <a:rPr lang="en-US" sz="800" b="0" i="0" u="none" strike="noStrike" dirty="0" smtClean="0">
                          <a:solidFill>
                            <a:schemeClr val="tx2"/>
                          </a:solidFill>
                          <a:effectLst/>
                          <a:latin typeface="+mn-lt"/>
                        </a:rPr>
                        <a:t>Remote</a:t>
                      </a:r>
                      <a:r>
                        <a:rPr lang="en-US" sz="800" b="0" i="0" u="none" strike="noStrike" baseline="0" dirty="0" smtClean="0">
                          <a:solidFill>
                            <a:schemeClr val="tx2"/>
                          </a:solidFill>
                          <a:effectLst/>
                          <a:latin typeface="+mn-lt"/>
                        </a:rPr>
                        <a:t> Desktop/Mobility Support Engineer</a:t>
                      </a:r>
                      <a:endParaRPr lang="en-US" sz="800" b="0" i="0" u="none" strike="noStrike" dirty="0">
                        <a:solidFill>
                          <a:schemeClr val="tx2"/>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0486541"/>
                  </a:ext>
                </a:extLst>
              </a:tr>
              <a:tr h="142875">
                <a:tc>
                  <a:txBody>
                    <a:bodyPr/>
                    <a:lstStyle/>
                    <a:p>
                      <a:pPr algn="l" fontAlgn="b">
                        <a:buClr>
                          <a:srgbClr val="000000"/>
                        </a:buClr>
                        <a:buSzPts val="1070"/>
                        <a:buFont typeface="Calibri" panose="020F0502020204030204" pitchFamily="34" charset="0"/>
                        <a:buNone/>
                      </a:pPr>
                      <a:r>
                        <a:rPr lang="en-US" sz="800" b="0" i="0" u="none" strike="noStrike" dirty="0" smtClean="0">
                          <a:solidFill>
                            <a:schemeClr val="tx2"/>
                          </a:solidFill>
                          <a:effectLst/>
                          <a:latin typeface="+mn-lt"/>
                        </a:rPr>
                        <a:t>Security</a:t>
                      </a:r>
                      <a:r>
                        <a:rPr lang="en-US" sz="800" b="0" i="0" u="none" strike="noStrike" baseline="0" dirty="0" smtClean="0">
                          <a:solidFill>
                            <a:schemeClr val="tx2"/>
                          </a:solidFill>
                          <a:effectLst/>
                          <a:latin typeface="+mn-lt"/>
                        </a:rPr>
                        <a:t> Engineer</a:t>
                      </a:r>
                      <a:endParaRPr lang="en-US" sz="800" b="0" i="0" u="none" strike="noStrike" dirty="0">
                        <a:solidFill>
                          <a:schemeClr val="tx2"/>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Clr>
                          <a:srgbClr val="000000"/>
                        </a:buClr>
                        <a:buSzPts val="1070"/>
                        <a:buFont typeface="Calibri" panose="020F0502020204030204" pitchFamily="34" charset="0"/>
                        <a:buNone/>
                      </a:pPr>
                      <a:r>
                        <a:rPr lang="en-US" sz="800" b="0" i="0" u="none" strike="noStrike" dirty="0" smtClean="0">
                          <a:solidFill>
                            <a:schemeClr val="tx2"/>
                          </a:solidFill>
                          <a:effectLst/>
                          <a:latin typeface="+mn-lt"/>
                        </a:rPr>
                        <a:t>Security</a:t>
                      </a:r>
                      <a:r>
                        <a:rPr lang="en-US" sz="800" b="0" i="0" u="none" strike="noStrike" baseline="0" dirty="0" smtClean="0">
                          <a:solidFill>
                            <a:schemeClr val="tx2"/>
                          </a:solidFill>
                          <a:effectLst/>
                          <a:latin typeface="+mn-lt"/>
                        </a:rPr>
                        <a:t> Engineer</a:t>
                      </a:r>
                      <a:endParaRPr lang="en-US" sz="800" b="0" i="0" u="none" strike="noStrike" dirty="0">
                        <a:solidFill>
                          <a:schemeClr val="tx2"/>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4651961"/>
                  </a:ext>
                </a:extLst>
              </a:tr>
              <a:tr h="142875">
                <a:tc>
                  <a:txBody>
                    <a:bodyPr/>
                    <a:lstStyle/>
                    <a:p>
                      <a:pPr algn="l" fontAlgn="b">
                        <a:buClr>
                          <a:srgbClr val="000000"/>
                        </a:buClr>
                        <a:buSzPts val="1070"/>
                        <a:buFont typeface="Calibri" panose="020F0502020204030204" pitchFamily="34" charset="0"/>
                        <a:buChar char="C"/>
                      </a:pPr>
                      <a:r>
                        <a:rPr lang="en-US" sz="800" b="0" i="0" u="none" strike="noStrike" dirty="0" err="1" smtClean="0">
                          <a:solidFill>
                            <a:schemeClr val="tx2"/>
                          </a:solidFill>
                          <a:effectLst/>
                          <a:latin typeface="+mn-lt"/>
                        </a:rPr>
                        <a:t>ompliance</a:t>
                      </a:r>
                      <a:r>
                        <a:rPr lang="en-US" sz="800" b="0" i="0" u="none" strike="noStrike" baseline="0" dirty="0" smtClean="0">
                          <a:solidFill>
                            <a:schemeClr val="tx2"/>
                          </a:solidFill>
                          <a:effectLst/>
                          <a:latin typeface="+mn-lt"/>
                        </a:rPr>
                        <a:t> Manager</a:t>
                      </a:r>
                      <a:endParaRPr lang="en-US" sz="800" b="0" i="0" u="none" strike="noStrike" dirty="0">
                        <a:solidFill>
                          <a:schemeClr val="tx2"/>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buClr>
                          <a:srgbClr val="000000"/>
                        </a:buClr>
                        <a:buSzPts val="1070"/>
                        <a:buFont typeface="Calibri" panose="020F0502020204030204" pitchFamily="34" charset="0"/>
                        <a:buChar char="C"/>
                      </a:pPr>
                      <a:r>
                        <a:rPr lang="en-US" sz="800" b="0" i="0" u="none" strike="noStrike" dirty="0" err="1" smtClean="0">
                          <a:solidFill>
                            <a:schemeClr val="tx2"/>
                          </a:solidFill>
                          <a:effectLst/>
                          <a:latin typeface="+mn-lt"/>
                        </a:rPr>
                        <a:t>ompliance</a:t>
                      </a:r>
                      <a:r>
                        <a:rPr lang="en-US" sz="800" b="0" i="0" u="none" strike="noStrike" baseline="0" dirty="0" smtClean="0">
                          <a:solidFill>
                            <a:schemeClr val="tx2"/>
                          </a:solidFill>
                          <a:effectLst/>
                          <a:latin typeface="+mn-lt"/>
                        </a:rPr>
                        <a:t> Manager</a:t>
                      </a:r>
                      <a:endParaRPr lang="en-US" sz="800" b="0" i="0" u="none" strike="noStrike" dirty="0">
                        <a:solidFill>
                          <a:schemeClr val="tx2"/>
                        </a:solidFill>
                        <a:effectLst/>
                        <a:latin typeface="+mn-lt"/>
                      </a:endParaRP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089303"/>
                  </a:ext>
                </a:extLst>
              </a:tr>
              <a:tr h="142875">
                <a:tc>
                  <a:txBody>
                    <a:bodyPr/>
                    <a:lstStyle/>
                    <a:p>
                      <a:pPr algn="l" fontAlgn="b"/>
                      <a:r>
                        <a:rPr lang="en-US" sz="800" b="0" i="0" u="none" strike="noStrike">
                          <a:solidFill>
                            <a:schemeClr val="tx2"/>
                          </a:solidFill>
                          <a:effectLst/>
                          <a:latin typeface="+mn-lt"/>
                        </a:rPr>
                        <a:t> </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chemeClr val="tx2"/>
                          </a:solidFill>
                          <a:effectLst/>
                          <a:latin typeface="+mn-lt"/>
                        </a:rPr>
                        <a:t>Cyber Threat Defense</a:t>
                      </a:r>
                    </a:p>
                  </a:txBody>
                  <a:tcPr marL="7144" marR="7144" marT="714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573939"/>
                  </a:ext>
                </a:extLst>
              </a:tr>
            </a:tbl>
          </a:graphicData>
        </a:graphic>
      </p:graphicFrame>
      <p:pic>
        <p:nvPicPr>
          <p:cNvPr id="587" name="Picture 586" descr="weekly-message.png"/>
          <p:cNvPicPr>
            <a:picLocks noChangeAspect="1"/>
          </p:cNvPicPr>
          <p:nvPr/>
        </p:nvPicPr>
        <p:blipFill>
          <a:blip r:embed="rId38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23895" y="1326745"/>
            <a:ext cx="280608" cy="210456"/>
          </a:xfrm>
          <a:prstGeom prst="rect">
            <a:avLst/>
          </a:prstGeom>
        </p:spPr>
      </p:pic>
      <p:pic>
        <p:nvPicPr>
          <p:cNvPr id="588" name="Picture 587"/>
          <p:cNvPicPr>
            <a:picLocks noChangeAspect="1"/>
          </p:cNvPicPr>
          <p:nvPr/>
        </p:nvPicPr>
        <p:blipFill>
          <a:blip r:embed="rId382" cstate="print">
            <a:duotone>
              <a:prstClr val="black"/>
              <a:srgbClr val="A50021">
                <a:tint val="45000"/>
                <a:satMod val="400000"/>
              </a:srgbClr>
            </a:duotone>
            <a:extLst>
              <a:ext uri="{28A0092B-C50C-407E-A947-70E740481C1C}">
                <a14:useLocalDpi xmlns:a14="http://schemas.microsoft.com/office/drawing/2010/main" val="0"/>
              </a:ext>
            </a:extLst>
          </a:blip>
          <a:stretch>
            <a:fillRect/>
          </a:stretch>
        </p:blipFill>
        <p:spPr>
          <a:xfrm>
            <a:off x="1390614" y="1440788"/>
            <a:ext cx="162671" cy="228600"/>
          </a:xfrm>
          <a:prstGeom prst="rect">
            <a:avLst/>
          </a:prstGeom>
        </p:spPr>
      </p:pic>
      <p:sp>
        <p:nvSpPr>
          <p:cNvPr id="589" name="Rectangular Callout 588"/>
          <p:cNvSpPr/>
          <p:nvPr/>
        </p:nvSpPr>
        <p:spPr>
          <a:xfrm>
            <a:off x="172839" y="1934493"/>
            <a:ext cx="1060523" cy="867290"/>
          </a:xfrm>
          <a:prstGeom prst="wedgeRectCallout">
            <a:avLst>
              <a:gd name="adj1" fmla="val 69622"/>
              <a:gd name="adj2" fmla="val -80832"/>
            </a:avLst>
          </a:prstGeom>
          <a:solidFill>
            <a:schemeClr val="bg1"/>
          </a:solid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2400">
              <a:solidFill>
                <a:prstClr val="white"/>
              </a:solidFill>
              <a:latin typeface="Arial" panose="020B0604020202020204" pitchFamily="34" charset="0"/>
              <a:cs typeface="Arial" panose="020B0604020202020204" pitchFamily="34" charset="0"/>
            </a:endParaRPr>
          </a:p>
        </p:txBody>
      </p:sp>
      <p:sp>
        <p:nvSpPr>
          <p:cNvPr id="591" name="TextBox 590"/>
          <p:cNvSpPr txBox="1"/>
          <p:nvPr/>
        </p:nvSpPr>
        <p:spPr>
          <a:xfrm>
            <a:off x="139113" y="1965552"/>
            <a:ext cx="1076188" cy="369332"/>
          </a:xfrm>
          <a:prstGeom prst="rect">
            <a:avLst/>
          </a:prstGeom>
          <a:noFill/>
        </p:spPr>
        <p:txBody>
          <a:bodyPr wrap="square" rtlCol="0">
            <a:spAutoFit/>
          </a:bodyPr>
          <a:lstStyle/>
          <a:p>
            <a:pPr algn="ctr" defTabSz="685800">
              <a:defRPr/>
            </a:pPr>
            <a:r>
              <a:rPr lang="en-US" sz="900" b="1" dirty="0">
                <a:solidFill>
                  <a:prstClr val="black"/>
                </a:solidFill>
                <a:latin typeface="Arial" panose="020B0604020202020204" pitchFamily="34" charset="0"/>
                <a:cs typeface="Arial" panose="020B0604020202020204" pitchFamily="34" charset="0"/>
              </a:rPr>
              <a:t>Denver, CO, USA</a:t>
            </a:r>
          </a:p>
        </p:txBody>
      </p:sp>
      <p:sp>
        <p:nvSpPr>
          <p:cNvPr id="592" name="TextBox 591"/>
          <p:cNvSpPr txBox="1"/>
          <p:nvPr/>
        </p:nvSpPr>
        <p:spPr>
          <a:xfrm>
            <a:off x="152927" y="2265259"/>
            <a:ext cx="1053601" cy="338554"/>
          </a:xfrm>
          <a:prstGeom prst="rect">
            <a:avLst/>
          </a:prstGeom>
          <a:noFill/>
        </p:spPr>
        <p:txBody>
          <a:bodyPr wrap="square" rtlCol="0">
            <a:spAutoFit/>
          </a:bodyPr>
          <a:lstStyle/>
          <a:p>
            <a:pPr marL="91438" indent="-91438" defTabSz="685800">
              <a:buFont typeface="Arial" panose="020B0604020202020204" pitchFamily="34" charset="0"/>
              <a:buChar char="•"/>
              <a:defRPr/>
            </a:pPr>
            <a:r>
              <a:rPr lang="en-US" sz="800" dirty="0">
                <a:solidFill>
                  <a:prstClr val="black"/>
                </a:solidFill>
                <a:latin typeface="Arial" panose="020B0604020202020204" pitchFamily="34" charset="0"/>
                <a:cs typeface="Arial" panose="020B0604020202020204" pitchFamily="34" charset="0"/>
              </a:rPr>
              <a:t>Cyber Threat Defense</a:t>
            </a:r>
          </a:p>
        </p:txBody>
      </p:sp>
      <p:sp>
        <p:nvSpPr>
          <p:cNvPr id="590" name="Footer Placeholder 2"/>
          <p:cNvSpPr>
            <a:spLocks noGrp="1"/>
          </p:cNvSpPr>
          <p:nvPr>
            <p:ph type="ftr" sz="quarter" idx="11"/>
          </p:nvPr>
        </p:nvSpPr>
        <p:spPr>
          <a:xfrm>
            <a:off x="640080" y="4800600"/>
            <a:ext cx="4572000" cy="155448"/>
          </a:xfrm>
        </p:spPr>
        <p:txBody>
          <a:bodyPr/>
          <a:lstStyle/>
          <a:p>
            <a:pPr defTabSz="685800">
              <a:defRPr/>
            </a:pPr>
            <a:r>
              <a:rPr lang="en-US" sz="750" dirty="0">
                <a:solidFill>
                  <a:srgbClr val="0033A0"/>
                </a:solidFill>
                <a:latin typeface="Arial" panose="020B0604020202020204"/>
                <a:cs typeface="+mn-cs"/>
              </a:rPr>
              <a:t>© 2020 Cognizant</a:t>
            </a:r>
          </a:p>
        </p:txBody>
      </p:sp>
    </p:spTree>
    <p:extLst>
      <p:ext uri="{BB962C8B-B14F-4D97-AF65-F5344CB8AC3E}">
        <p14:creationId xmlns:p14="http://schemas.microsoft.com/office/powerpoint/2010/main" val="41600107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1799" y="1709543"/>
            <a:ext cx="6731000" cy="1828193"/>
          </a:xfrm>
        </p:spPr>
        <p:txBody>
          <a:bodyPr/>
          <a:lstStyle/>
          <a:p>
            <a:r>
              <a:rPr lang="en-US" dirty="0" smtClean="0"/>
              <a:t>Tower Wise – Focus Areas</a:t>
            </a:r>
            <a:r>
              <a:rPr lang="en-US" dirty="0"/>
              <a:t/>
            </a:r>
            <a:br>
              <a:rPr lang="en-US" dirty="0"/>
            </a:br>
            <a:r>
              <a:rPr lang="en-US" dirty="0"/>
              <a:t/>
            </a:r>
            <a:br>
              <a:rPr lang="en-US" dirty="0"/>
            </a:br>
            <a:endParaRPr lang="en-US" dirty="0"/>
          </a:p>
        </p:txBody>
      </p:sp>
      <p:sp>
        <p:nvSpPr>
          <p:cNvPr id="4" name="Slide Number"/>
          <p:cNvSpPr txBox="1"/>
          <p:nvPr/>
        </p:nvSpPr>
        <p:spPr>
          <a:xfrm>
            <a:off x="285750" y="4886325"/>
            <a:ext cx="170117" cy="196208"/>
          </a:xfrm>
          <a:prstGeom prst="rect">
            <a:avLst/>
          </a:prstGeom>
          <a:noFill/>
        </p:spPr>
        <p:txBody>
          <a:bodyPr vert="horz" rtlCol="0">
            <a:spAutoFit/>
          </a:bodyPr>
          <a:lstStyle/>
          <a:p>
            <a:pPr algn="ctr"/>
            <a:r>
              <a:rPr lang="en-US" sz="675">
                <a:solidFill>
                  <a:srgbClr val="000000"/>
                </a:solidFill>
              </a:rPr>
              <a:t>7</a:t>
            </a:r>
          </a:p>
        </p:txBody>
      </p:sp>
    </p:spTree>
    <p:extLst>
      <p:ext uri="{BB962C8B-B14F-4D97-AF65-F5344CB8AC3E}">
        <p14:creationId xmlns:p14="http://schemas.microsoft.com/office/powerpoint/2010/main" val="15371807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solidFill>
                  <a:srgbClr val="0033A0"/>
                </a:solidFill>
              </a:rPr>
              <a:t>Cloud</a:t>
            </a:r>
            <a:endParaRPr lang="en-US" sz="2000" dirty="0">
              <a:solidFill>
                <a:srgbClr val="0033A0"/>
              </a:solidFill>
            </a:endParaRPr>
          </a:p>
        </p:txBody>
      </p:sp>
      <p:sp>
        <p:nvSpPr>
          <p:cNvPr id="16" name="Footer Placeholder 15"/>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7" name="Slide Number Placeholder 16"/>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28</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3" name="TextBox 2"/>
          <p:cNvSpPr txBox="1"/>
          <p:nvPr/>
        </p:nvSpPr>
        <p:spPr>
          <a:xfrm>
            <a:off x="613700" y="567329"/>
            <a:ext cx="7956986" cy="4078039"/>
          </a:xfrm>
          <a:prstGeom prst="rect">
            <a:avLst/>
          </a:prstGeom>
          <a:ln>
            <a:solidFill>
              <a:schemeClr val="tx2"/>
            </a:solidFill>
          </a:ln>
        </p:spPr>
        <p:txBody>
          <a:bodyPr wrap="square" lIns="0" tIns="0" rIns="0" bIns="0" rtlCol="0">
            <a:spAutoFit/>
          </a:bodyPr>
          <a:lstStyle/>
          <a:p>
            <a:pPr marL="171450" indent="-171450" algn="l">
              <a:lnSpc>
                <a:spcPct val="150000"/>
              </a:lnSpc>
              <a:buFont typeface="Wingdings" panose="05000000000000000000" pitchFamily="2" charset="2"/>
              <a:buChar char="Ø"/>
            </a:pPr>
            <a:r>
              <a:rPr lang="en-US" sz="1200" b="1" dirty="0" smtClean="0">
                <a:solidFill>
                  <a:schemeClr val="tx2"/>
                </a:solidFill>
              </a:rPr>
              <a:t>Azure Environment</a:t>
            </a:r>
            <a:endParaRPr lang="en-US" dirty="0" smtClean="0">
              <a:solidFill>
                <a:schemeClr val="tx2"/>
              </a:solidFill>
            </a:endParaRPr>
          </a:p>
          <a:p>
            <a:pPr lvl="1"/>
            <a:r>
              <a:rPr lang="en-US" sz="1000" dirty="0" smtClean="0">
                <a:solidFill>
                  <a:schemeClr val="tx2"/>
                </a:solidFill>
              </a:rPr>
              <a:t>PCM along with BHF &amp; MS will be building the new Azure environment with required security protocols.  As part of KT, we are required to validate all functionality and features in the new Azure environment.  Gaps has to be documented and sign off from BHF and mutually work on fixing the gaps.</a:t>
            </a:r>
          </a:p>
          <a:p>
            <a:pPr lvl="1"/>
            <a:endParaRPr lang="en-US" sz="1000" dirty="0" smtClean="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AWS Environment</a:t>
            </a:r>
          </a:p>
          <a:p>
            <a:pPr lvl="1"/>
            <a:r>
              <a:rPr lang="en-US" sz="1000" dirty="0" smtClean="0">
                <a:solidFill>
                  <a:schemeClr val="tx2"/>
                </a:solidFill>
              </a:rPr>
              <a:t>Cognizant will be taking over the existing contract of AWS from IBM.  Inventory details of AWS has been provided by BHF. Transition team to validate the same during the transition and document the gaps with sign off from BHF.  As per current state, there is no cloud firewall in AWS region is our understanding.</a:t>
            </a:r>
          </a:p>
          <a:p>
            <a:pPr lvl="1"/>
            <a:endParaRPr lang="en-US" sz="1000" dirty="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Service Now CMP</a:t>
            </a:r>
          </a:p>
          <a:p>
            <a:pPr lvl="1"/>
            <a:r>
              <a:rPr lang="en-US" sz="1000" dirty="0" smtClean="0">
                <a:solidFill>
                  <a:schemeClr val="tx2"/>
                </a:solidFill>
              </a:rPr>
              <a:t>As part of the proposed solution, Cognizant is expected to design and implement Service Now CMP.  In addition, 20 Service catalog creation is the commitment.  Catch here is Service Now tool is Managed by HCL.  HCL will not provide admin access for Cognizant.  The entire implementation ownership will be on Cognizant and only the touch time in Service Now tool will be executed by HCL.  ISAM layer and Transformation Manager has to collaborate with HCL to implement the Cloud Management Platform</a:t>
            </a:r>
          </a:p>
          <a:p>
            <a:pPr lvl="1"/>
            <a:endParaRPr lang="en-US" sz="1000" dirty="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Monitoring &amp; Backup</a:t>
            </a:r>
          </a:p>
          <a:p>
            <a:pPr lvl="1"/>
            <a:r>
              <a:rPr lang="en-US" sz="1000" dirty="0" smtClean="0">
                <a:solidFill>
                  <a:schemeClr val="tx2"/>
                </a:solidFill>
              </a:rPr>
              <a:t>Cloud native backup and monitoring is the solution for both Azure &amp; AWS.  Validation of services is required as part of take over.  All backups has to be tested on a yearly basis to prove that the backups taken are active and can be used in case of a disaster</a:t>
            </a:r>
          </a:p>
          <a:p>
            <a:endParaRPr lang="en-US" sz="1000" dirty="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IBM Soft Layer</a:t>
            </a:r>
          </a:p>
          <a:p>
            <a:pPr lvl="1">
              <a:lnSpc>
                <a:spcPct val="150000"/>
              </a:lnSpc>
            </a:pPr>
            <a:r>
              <a:rPr lang="en-US" sz="1000" dirty="0" smtClean="0">
                <a:solidFill>
                  <a:schemeClr val="tx2"/>
                </a:solidFill>
              </a:rPr>
              <a:t>IBM has declined to provide access to IBM </a:t>
            </a:r>
            <a:r>
              <a:rPr lang="en-US" sz="1000" dirty="0" err="1" smtClean="0">
                <a:solidFill>
                  <a:schemeClr val="tx2"/>
                </a:solidFill>
              </a:rPr>
              <a:t>Softlayer</a:t>
            </a:r>
            <a:r>
              <a:rPr lang="en-US" sz="1000" dirty="0" smtClean="0">
                <a:solidFill>
                  <a:schemeClr val="tx2"/>
                </a:solidFill>
              </a:rPr>
              <a:t>.  Any support for </a:t>
            </a:r>
            <a:r>
              <a:rPr lang="en-US" sz="1000" dirty="0" err="1" smtClean="0">
                <a:solidFill>
                  <a:schemeClr val="tx2"/>
                </a:solidFill>
              </a:rPr>
              <a:t>Softlayer</a:t>
            </a:r>
            <a:r>
              <a:rPr lang="en-US" sz="1000" dirty="0" smtClean="0">
                <a:solidFill>
                  <a:schemeClr val="tx2"/>
                </a:solidFill>
              </a:rPr>
              <a:t> is out of scope.</a:t>
            </a:r>
            <a:endParaRPr lang="en-US" dirty="0" smtClean="0">
              <a:solidFill>
                <a:schemeClr val="tx2"/>
              </a:solidFill>
            </a:endParaRPr>
          </a:p>
        </p:txBody>
      </p:sp>
    </p:spTree>
    <p:extLst>
      <p:ext uri="{BB962C8B-B14F-4D97-AF65-F5344CB8AC3E}">
        <p14:creationId xmlns:p14="http://schemas.microsoft.com/office/powerpoint/2010/main" val="4640823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solidFill>
                  <a:srgbClr val="0033A0"/>
                </a:solidFill>
              </a:rPr>
              <a:t>Network</a:t>
            </a:r>
            <a:endParaRPr lang="en-US" sz="2000" dirty="0">
              <a:solidFill>
                <a:srgbClr val="0033A0"/>
              </a:solidFill>
            </a:endParaRPr>
          </a:p>
        </p:txBody>
      </p:sp>
      <p:sp>
        <p:nvSpPr>
          <p:cNvPr id="16" name="Footer Placeholder 15"/>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7" name="Slide Number Placeholder 16"/>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3" name="TextBox 2"/>
          <p:cNvSpPr txBox="1"/>
          <p:nvPr/>
        </p:nvSpPr>
        <p:spPr>
          <a:xfrm>
            <a:off x="613700" y="799556"/>
            <a:ext cx="7956986" cy="3693319"/>
          </a:xfrm>
          <a:prstGeom prst="rect">
            <a:avLst/>
          </a:prstGeom>
          <a:ln>
            <a:solidFill>
              <a:schemeClr val="tx2"/>
            </a:solidFill>
          </a:ln>
        </p:spPr>
        <p:txBody>
          <a:bodyPr wrap="square" lIns="0" tIns="0" rIns="0" bIns="0" rtlCol="0">
            <a:spAutoFit/>
          </a:bodyPr>
          <a:lstStyle/>
          <a:p>
            <a:pPr marL="171450" indent="-171450" algn="l">
              <a:lnSpc>
                <a:spcPct val="150000"/>
              </a:lnSpc>
              <a:buFont typeface="Wingdings" panose="05000000000000000000" pitchFamily="2" charset="2"/>
              <a:buChar char="Ø"/>
            </a:pPr>
            <a:r>
              <a:rPr lang="en-US" sz="1200" b="1" dirty="0" err="1" smtClean="0">
                <a:solidFill>
                  <a:schemeClr val="tx2"/>
                </a:solidFill>
              </a:rPr>
              <a:t>Equinix</a:t>
            </a:r>
            <a:r>
              <a:rPr lang="en-US" sz="1200" b="1" dirty="0" smtClean="0">
                <a:solidFill>
                  <a:schemeClr val="tx2"/>
                </a:solidFill>
              </a:rPr>
              <a:t> DC</a:t>
            </a:r>
            <a:endParaRPr lang="en-US" dirty="0" smtClean="0">
              <a:solidFill>
                <a:schemeClr val="tx2"/>
              </a:solidFill>
            </a:endParaRPr>
          </a:p>
          <a:p>
            <a:pPr lvl="1"/>
            <a:r>
              <a:rPr lang="en-US" sz="1000" dirty="0" smtClean="0">
                <a:solidFill>
                  <a:schemeClr val="tx2"/>
                </a:solidFill>
              </a:rPr>
              <a:t>Cognizant will be owning the contract of </a:t>
            </a:r>
            <a:r>
              <a:rPr lang="en-US" sz="1000" dirty="0" err="1" smtClean="0">
                <a:solidFill>
                  <a:schemeClr val="tx2"/>
                </a:solidFill>
              </a:rPr>
              <a:t>Colo</a:t>
            </a:r>
            <a:r>
              <a:rPr lang="en-US" sz="1000" dirty="0" smtClean="0">
                <a:solidFill>
                  <a:schemeClr val="tx2"/>
                </a:solidFill>
              </a:rPr>
              <a:t> DC Hosting.  Any coordination of activities in DC has to be done by our Network team</a:t>
            </a:r>
          </a:p>
          <a:p>
            <a:pPr lvl="1"/>
            <a:endParaRPr lang="en-US" sz="1000" dirty="0" smtClean="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ECX </a:t>
            </a:r>
          </a:p>
          <a:p>
            <a:pPr lvl="1"/>
            <a:r>
              <a:rPr lang="en-US" sz="1000" dirty="0" smtClean="0">
                <a:solidFill>
                  <a:schemeClr val="tx2"/>
                </a:solidFill>
              </a:rPr>
              <a:t>As part of </a:t>
            </a:r>
            <a:r>
              <a:rPr lang="en-US" sz="1000" dirty="0" err="1" smtClean="0">
                <a:solidFill>
                  <a:schemeClr val="tx2"/>
                </a:solidFill>
              </a:rPr>
              <a:t>Colo</a:t>
            </a:r>
            <a:r>
              <a:rPr lang="en-US" sz="1000" dirty="0" smtClean="0">
                <a:solidFill>
                  <a:schemeClr val="tx2"/>
                </a:solidFill>
              </a:rPr>
              <a:t> DC hosting contract, Cognizant is expected to clean up the existing ECX portal with help from </a:t>
            </a:r>
            <a:r>
              <a:rPr lang="en-US" sz="1000" dirty="0" err="1" smtClean="0">
                <a:solidFill>
                  <a:schemeClr val="tx2"/>
                </a:solidFill>
              </a:rPr>
              <a:t>Equinix</a:t>
            </a:r>
            <a:r>
              <a:rPr lang="en-US" sz="1000" dirty="0" smtClean="0">
                <a:solidFill>
                  <a:schemeClr val="tx2"/>
                </a:solidFill>
              </a:rPr>
              <a:t>/IBM, start maintaining the ECX portal.  ECX portal is the heart of BHF operations when it comes to SaaS connectivity with various SaaS providers.  A very critical item to be tracked as part of KT.</a:t>
            </a:r>
          </a:p>
          <a:p>
            <a:pPr lvl="1"/>
            <a:endParaRPr lang="en-US" sz="1000" dirty="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Century Link, CISCO/Meraki</a:t>
            </a:r>
          </a:p>
          <a:p>
            <a:pPr lvl="1"/>
            <a:r>
              <a:rPr lang="en-US" sz="1000" dirty="0" smtClean="0">
                <a:solidFill>
                  <a:schemeClr val="tx2"/>
                </a:solidFill>
              </a:rPr>
              <a:t>BHF will be owning the contract as well as the links directly with Century Link.  KT needs to include the topics relating to Century Link and CISCO/Meraki devices &amp; CISCO </a:t>
            </a:r>
            <a:r>
              <a:rPr lang="en-US" sz="1000" dirty="0" err="1" smtClean="0">
                <a:solidFill>
                  <a:schemeClr val="tx2"/>
                </a:solidFill>
              </a:rPr>
              <a:t>Smartnet</a:t>
            </a:r>
            <a:r>
              <a:rPr lang="en-US" sz="1000" dirty="0" smtClean="0">
                <a:solidFill>
                  <a:schemeClr val="tx2"/>
                </a:solidFill>
              </a:rPr>
              <a:t>.  Cognizant is expected to front end any issues by working with the respective vendor if a situation arises in future.</a:t>
            </a:r>
          </a:p>
          <a:p>
            <a:pPr lvl="1"/>
            <a:endParaRPr lang="en-US" sz="1000" dirty="0">
              <a:solidFill>
                <a:schemeClr val="tx2"/>
              </a:solidFill>
            </a:endParaRPr>
          </a:p>
          <a:p>
            <a:pPr marL="171450" indent="-171450">
              <a:lnSpc>
                <a:spcPct val="150000"/>
              </a:lnSpc>
              <a:buFont typeface="Wingdings" panose="05000000000000000000" pitchFamily="2" charset="2"/>
              <a:buChar char="Ø"/>
            </a:pPr>
            <a:r>
              <a:rPr lang="en-US" sz="1200" b="1" dirty="0" err="1" smtClean="0">
                <a:solidFill>
                  <a:schemeClr val="tx2"/>
                </a:solidFill>
              </a:rPr>
              <a:t>Solarwind</a:t>
            </a:r>
            <a:endParaRPr lang="en-US" sz="1200" b="1" dirty="0" smtClean="0">
              <a:solidFill>
                <a:schemeClr val="tx2"/>
              </a:solidFill>
            </a:endParaRPr>
          </a:p>
          <a:p>
            <a:pPr lvl="1"/>
            <a:r>
              <a:rPr lang="en-US" sz="1000" dirty="0" smtClean="0">
                <a:solidFill>
                  <a:schemeClr val="tx2"/>
                </a:solidFill>
              </a:rPr>
              <a:t>As part of Transformation, dependency on HCL for Integration and IBM for decommission of existing </a:t>
            </a:r>
            <a:r>
              <a:rPr lang="en-US" sz="1000" dirty="0" err="1" smtClean="0">
                <a:solidFill>
                  <a:schemeClr val="tx2"/>
                </a:solidFill>
              </a:rPr>
              <a:t>Solarwind</a:t>
            </a:r>
            <a:r>
              <a:rPr lang="en-US" sz="1000" dirty="0" smtClean="0">
                <a:solidFill>
                  <a:schemeClr val="tx2"/>
                </a:solidFill>
              </a:rPr>
              <a:t> instance has to be planned and tracked.  Any risk needs to be flagged to BHF</a:t>
            </a:r>
          </a:p>
          <a:p>
            <a:endParaRPr lang="en-US" sz="1000" dirty="0">
              <a:solidFill>
                <a:schemeClr val="tx2"/>
              </a:solidFill>
            </a:endParaRPr>
          </a:p>
          <a:p>
            <a:pPr marL="171450" indent="-171450">
              <a:lnSpc>
                <a:spcPct val="150000"/>
              </a:lnSpc>
              <a:buFont typeface="Wingdings" panose="05000000000000000000" pitchFamily="2" charset="2"/>
              <a:buChar char="Ø"/>
            </a:pPr>
            <a:r>
              <a:rPr lang="en-US" sz="1200" b="1" dirty="0" err="1" smtClean="0">
                <a:solidFill>
                  <a:schemeClr val="tx2"/>
                </a:solidFill>
              </a:rPr>
              <a:t>Inflobox</a:t>
            </a:r>
            <a:endParaRPr lang="en-US" sz="1200" b="1" dirty="0" smtClean="0">
              <a:solidFill>
                <a:schemeClr val="tx2"/>
              </a:solidFill>
            </a:endParaRPr>
          </a:p>
          <a:p>
            <a:pPr lvl="1"/>
            <a:r>
              <a:rPr lang="en-US" sz="1000" dirty="0" err="1" smtClean="0">
                <a:solidFill>
                  <a:schemeClr val="tx2"/>
                </a:solidFill>
              </a:rPr>
              <a:t>Inflobox</a:t>
            </a:r>
            <a:r>
              <a:rPr lang="en-US" sz="1000" dirty="0" smtClean="0">
                <a:solidFill>
                  <a:schemeClr val="tx2"/>
                </a:solidFill>
              </a:rPr>
              <a:t> transformation will be vendor lead implementation as Cognizant PS team does not have the capability.  BAU team to shadow the vendor during implementation. All architecture diagrams, documentation and run book updates are to be done by BAU team.</a:t>
            </a:r>
          </a:p>
        </p:txBody>
      </p:sp>
    </p:spTree>
    <p:extLst>
      <p:ext uri="{BB962C8B-B14F-4D97-AF65-F5344CB8AC3E}">
        <p14:creationId xmlns:p14="http://schemas.microsoft.com/office/powerpoint/2010/main" val="3063775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21799" y="1709543"/>
            <a:ext cx="6731000" cy="1828193"/>
          </a:xfrm>
        </p:spPr>
        <p:txBody>
          <a:bodyPr/>
          <a:lstStyle/>
          <a:p>
            <a:r>
              <a:rPr lang="en-US" dirty="0"/>
              <a:t>BHF – Company Overview</a:t>
            </a:r>
            <a:br>
              <a:rPr lang="en-US" dirty="0"/>
            </a:br>
            <a:r>
              <a:rPr lang="en-US" dirty="0"/>
              <a:t/>
            </a:r>
            <a:br>
              <a:rPr lang="en-US" dirty="0"/>
            </a:br>
            <a:endParaRPr lang="en-US" dirty="0"/>
          </a:p>
        </p:txBody>
      </p:sp>
      <p:sp>
        <p:nvSpPr>
          <p:cNvPr id="4" name="Slide Number"/>
          <p:cNvSpPr txBox="1"/>
          <p:nvPr/>
        </p:nvSpPr>
        <p:spPr>
          <a:xfrm>
            <a:off x="285750" y="4886325"/>
            <a:ext cx="170117" cy="196208"/>
          </a:xfrm>
          <a:prstGeom prst="rect">
            <a:avLst/>
          </a:prstGeom>
          <a:noFill/>
        </p:spPr>
        <p:txBody>
          <a:bodyPr vert="horz" rtlCol="0">
            <a:spAutoFit/>
          </a:bodyPr>
          <a:lstStyle/>
          <a:p>
            <a:pPr algn="ctr"/>
            <a:r>
              <a:rPr lang="en-US" sz="675">
                <a:solidFill>
                  <a:srgbClr val="000000"/>
                </a:solidFill>
              </a:rPr>
              <a:t>7</a:t>
            </a:r>
          </a:p>
        </p:txBody>
      </p:sp>
    </p:spTree>
    <p:extLst>
      <p:ext uri="{BB962C8B-B14F-4D97-AF65-F5344CB8AC3E}">
        <p14:creationId xmlns:p14="http://schemas.microsoft.com/office/powerpoint/2010/main" val="13593758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solidFill>
                  <a:srgbClr val="0033A0"/>
                </a:solidFill>
              </a:rPr>
              <a:t>Network</a:t>
            </a:r>
            <a:endParaRPr lang="en-US" sz="2000" dirty="0">
              <a:solidFill>
                <a:srgbClr val="0033A0"/>
              </a:solidFill>
            </a:endParaRPr>
          </a:p>
        </p:txBody>
      </p:sp>
      <p:sp>
        <p:nvSpPr>
          <p:cNvPr id="16" name="Footer Placeholder 15"/>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7" name="Slide Number Placeholder 16"/>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3" name="TextBox 2"/>
          <p:cNvSpPr txBox="1"/>
          <p:nvPr/>
        </p:nvSpPr>
        <p:spPr>
          <a:xfrm>
            <a:off x="564840" y="618076"/>
            <a:ext cx="7956986" cy="4031873"/>
          </a:xfrm>
          <a:prstGeom prst="rect">
            <a:avLst/>
          </a:prstGeom>
          <a:ln>
            <a:solidFill>
              <a:schemeClr val="tx2"/>
            </a:solidFill>
          </a:ln>
        </p:spPr>
        <p:txBody>
          <a:bodyPr wrap="square" lIns="0" tIns="0" rIns="0" bIns="0" rtlCol="0">
            <a:spAutoFit/>
          </a:bodyPr>
          <a:lstStyle/>
          <a:p>
            <a:pPr marL="171450" indent="-171450" algn="l">
              <a:lnSpc>
                <a:spcPct val="150000"/>
              </a:lnSpc>
              <a:buFont typeface="Wingdings" panose="05000000000000000000" pitchFamily="2" charset="2"/>
              <a:buChar char="Ø"/>
            </a:pPr>
            <a:r>
              <a:rPr lang="en-US" sz="1200" b="1" dirty="0" smtClean="0">
                <a:solidFill>
                  <a:schemeClr val="tx2"/>
                </a:solidFill>
              </a:rPr>
              <a:t>UPS</a:t>
            </a:r>
            <a:endParaRPr lang="en-US" dirty="0" smtClean="0">
              <a:solidFill>
                <a:schemeClr val="tx2"/>
              </a:solidFill>
            </a:endParaRPr>
          </a:p>
          <a:p>
            <a:pPr lvl="1"/>
            <a:r>
              <a:rPr lang="en-US" sz="1000" dirty="0" smtClean="0">
                <a:solidFill>
                  <a:schemeClr val="tx2"/>
                </a:solidFill>
              </a:rPr>
              <a:t>APC UPS (total 46) across locations are present.  All UPS has </a:t>
            </a:r>
            <a:r>
              <a:rPr lang="en-US" sz="1000" dirty="0" err="1" smtClean="0">
                <a:solidFill>
                  <a:schemeClr val="tx2"/>
                </a:solidFill>
              </a:rPr>
              <a:t>nic</a:t>
            </a:r>
            <a:r>
              <a:rPr lang="en-US" sz="1000" dirty="0" smtClean="0">
                <a:solidFill>
                  <a:schemeClr val="tx2"/>
                </a:solidFill>
              </a:rPr>
              <a:t> card which falls under the scope of Network tower for support.  Alerts from UPS will be triggered to L1 team (HCL scope).  Based on SOP L1 will resolve. If they cannot resolve, it will be assigned to Network team.  Best effort support in coordination with vendor needs to be provided by Network team.  On a weekly basis, automatic report of resiliency test will be triggered.  As per BHF, expectation is to analyze the report and propose improvements.  For any maintenance of UPS across BHF locations, Network team has to coordinate with Vendor and HCL hands &amp; feet team for the same.</a:t>
            </a:r>
          </a:p>
          <a:p>
            <a:pPr marL="171450" indent="-171450">
              <a:lnSpc>
                <a:spcPct val="150000"/>
              </a:lnSpc>
              <a:buFont typeface="Wingdings" panose="05000000000000000000" pitchFamily="2" charset="2"/>
              <a:buChar char="Ø"/>
            </a:pPr>
            <a:r>
              <a:rPr lang="en-US" sz="1200" b="1" dirty="0" smtClean="0">
                <a:solidFill>
                  <a:schemeClr val="tx2"/>
                </a:solidFill>
              </a:rPr>
              <a:t>Cabling </a:t>
            </a:r>
          </a:p>
          <a:p>
            <a:pPr lvl="1"/>
            <a:r>
              <a:rPr lang="en-US" sz="1000" dirty="0" smtClean="0">
                <a:solidFill>
                  <a:schemeClr val="tx2"/>
                </a:solidFill>
              </a:rPr>
              <a:t>Cognizant is responsible for cabling at DC and also at remote locations.  </a:t>
            </a:r>
            <a:r>
              <a:rPr lang="en-US" sz="1000" dirty="0" err="1" smtClean="0">
                <a:solidFill>
                  <a:schemeClr val="tx2"/>
                </a:solidFill>
              </a:rPr>
              <a:t>Comnet</a:t>
            </a:r>
            <a:r>
              <a:rPr lang="en-US" sz="1000" dirty="0" smtClean="0">
                <a:solidFill>
                  <a:schemeClr val="tx2"/>
                </a:solidFill>
              </a:rPr>
              <a:t> is the current vendor providing the cabling support. The vendor details (</a:t>
            </a:r>
            <a:r>
              <a:rPr lang="en-US" sz="1000" dirty="0" err="1" smtClean="0">
                <a:solidFill>
                  <a:schemeClr val="tx2"/>
                </a:solidFill>
              </a:rPr>
              <a:t>Comnet</a:t>
            </a:r>
            <a:r>
              <a:rPr lang="en-US" sz="1000" dirty="0" smtClean="0">
                <a:solidFill>
                  <a:schemeClr val="tx2"/>
                </a:solidFill>
              </a:rPr>
              <a:t> or any other Cognizant approved vendor) will be finalized by SI and details will be provided for the same. Cost per visit/instance will be provided to Delivery team.  If there is any cabling request from BHF, expectations needs to be set with regards to timeline due to 3</a:t>
            </a:r>
            <a:r>
              <a:rPr lang="en-US" sz="1000" baseline="30000" dirty="0" smtClean="0">
                <a:solidFill>
                  <a:schemeClr val="tx2"/>
                </a:solidFill>
              </a:rPr>
              <a:t>rd</a:t>
            </a:r>
            <a:r>
              <a:rPr lang="en-US" sz="1000" dirty="0" smtClean="0">
                <a:solidFill>
                  <a:schemeClr val="tx2"/>
                </a:solidFill>
              </a:rPr>
              <a:t> party dependency, any spares/parts/components required for cabling will be charged on actuals and the per visit/instance charge has to be added on top and invoiced in the same month.  This will be put as one of the clause in the commercials in SOW.  Delivery team will be owning this activity.</a:t>
            </a:r>
          </a:p>
          <a:p>
            <a:endParaRPr lang="en-US" sz="1000" dirty="0" smtClean="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HW Refresh </a:t>
            </a:r>
            <a:endParaRPr lang="en-US" sz="1200" b="1" dirty="0">
              <a:solidFill>
                <a:schemeClr val="tx2"/>
              </a:solidFill>
            </a:endParaRPr>
          </a:p>
          <a:p>
            <a:pPr lvl="1"/>
            <a:r>
              <a:rPr lang="en-US" sz="1000" dirty="0" smtClean="0">
                <a:solidFill>
                  <a:schemeClr val="tx2"/>
                </a:solidFill>
              </a:rPr>
              <a:t>Network BAU team will be responsible to perform any refresh for Network related assets.  It will be our responsibility to keep a track of devices which are due for refresh, plan with BHF the refresh plan, procurement plan (with BHF if it owns/with Cog SI if we own) and execute the refresh in a timely manner</a:t>
            </a:r>
          </a:p>
          <a:p>
            <a:endParaRPr lang="en-US" sz="1000" dirty="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Remediation</a:t>
            </a:r>
            <a:endParaRPr lang="en-US" sz="1200" b="1" dirty="0">
              <a:solidFill>
                <a:schemeClr val="tx2"/>
              </a:solidFill>
            </a:endParaRPr>
          </a:p>
          <a:p>
            <a:pPr lvl="1"/>
            <a:r>
              <a:rPr lang="en-US" sz="1000" dirty="0">
                <a:solidFill>
                  <a:schemeClr val="tx2"/>
                </a:solidFill>
              </a:rPr>
              <a:t>Network BAU team will be responsible to </a:t>
            </a:r>
            <a:r>
              <a:rPr lang="en-US" sz="1000" dirty="0" smtClean="0">
                <a:solidFill>
                  <a:schemeClr val="tx2"/>
                </a:solidFill>
              </a:rPr>
              <a:t>remediate any gaps based on the assessment conducted by ROVE.  Delivery Manager to decide mutually with BHF on whether the remediation will be done by BAU or Network Project team.</a:t>
            </a:r>
            <a:endParaRPr lang="en-US" sz="1000" dirty="0">
              <a:solidFill>
                <a:schemeClr val="tx2"/>
              </a:solidFill>
            </a:endParaRPr>
          </a:p>
        </p:txBody>
      </p:sp>
    </p:spTree>
    <p:extLst>
      <p:ext uri="{BB962C8B-B14F-4D97-AF65-F5344CB8AC3E}">
        <p14:creationId xmlns:p14="http://schemas.microsoft.com/office/powerpoint/2010/main" val="31971552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solidFill>
                  <a:srgbClr val="0033A0"/>
                </a:solidFill>
              </a:rPr>
              <a:t>End User Computing</a:t>
            </a:r>
            <a:endParaRPr lang="en-US" sz="2000" dirty="0">
              <a:solidFill>
                <a:srgbClr val="0033A0"/>
              </a:solidFill>
            </a:endParaRPr>
          </a:p>
        </p:txBody>
      </p:sp>
      <p:sp>
        <p:nvSpPr>
          <p:cNvPr id="16" name="Footer Placeholder 15"/>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7" name="Slide Number Placeholder 16"/>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31</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3" name="TextBox 2"/>
          <p:cNvSpPr txBox="1"/>
          <p:nvPr/>
        </p:nvSpPr>
        <p:spPr>
          <a:xfrm>
            <a:off x="564840" y="562232"/>
            <a:ext cx="7956986" cy="4001095"/>
          </a:xfrm>
          <a:prstGeom prst="rect">
            <a:avLst/>
          </a:prstGeom>
          <a:ln>
            <a:solidFill>
              <a:schemeClr val="tx2"/>
            </a:solidFill>
          </a:ln>
        </p:spPr>
        <p:txBody>
          <a:bodyPr wrap="square" lIns="0" tIns="0" rIns="0" bIns="0" rtlCol="0">
            <a:spAutoFit/>
          </a:bodyPr>
          <a:lstStyle/>
          <a:p>
            <a:pPr marL="171450" indent="-171450" algn="l">
              <a:lnSpc>
                <a:spcPct val="150000"/>
              </a:lnSpc>
              <a:buFont typeface="Wingdings" panose="05000000000000000000" pitchFamily="2" charset="2"/>
              <a:buChar char="Ø"/>
            </a:pPr>
            <a:r>
              <a:rPr lang="en-US" sz="1200" b="1" dirty="0" smtClean="0">
                <a:solidFill>
                  <a:schemeClr val="tx2"/>
                </a:solidFill>
              </a:rPr>
              <a:t>Hands &amp; Feet Support from HCL</a:t>
            </a:r>
            <a:endParaRPr lang="en-US" dirty="0" smtClean="0">
              <a:solidFill>
                <a:schemeClr val="tx2"/>
              </a:solidFill>
            </a:endParaRPr>
          </a:p>
          <a:p>
            <a:pPr lvl="1"/>
            <a:r>
              <a:rPr lang="en-US" sz="1000" dirty="0" smtClean="0">
                <a:solidFill>
                  <a:schemeClr val="tx2"/>
                </a:solidFill>
              </a:rPr>
              <a:t>Cognizant will collaborate with HCL for any hands &amp; feet support requirement across remote locations.  Based on our proposed solution, following scenarios are dependency.  Additional scenario may arise which needs to be documented with BHF.</a:t>
            </a:r>
          </a:p>
          <a:p>
            <a:pPr lvl="1"/>
            <a:endParaRPr lang="en-US" sz="1000" dirty="0">
              <a:solidFill>
                <a:schemeClr val="tx2"/>
              </a:solidFill>
            </a:endParaRPr>
          </a:p>
          <a:p>
            <a:pPr marL="628650" lvl="1" indent="-171450">
              <a:buFont typeface="Arial" panose="020B0604020202020204" pitchFamily="34" charset="0"/>
              <a:buChar char="•"/>
            </a:pPr>
            <a:r>
              <a:rPr lang="en-US" sz="1000" dirty="0" smtClean="0">
                <a:solidFill>
                  <a:schemeClr val="tx2"/>
                </a:solidFill>
              </a:rPr>
              <a:t>Any Toner/Staples replacement in Printer</a:t>
            </a:r>
          </a:p>
          <a:p>
            <a:pPr marL="628650" lvl="1" indent="-171450">
              <a:buFont typeface="Arial" panose="020B0604020202020204" pitchFamily="34" charset="0"/>
              <a:buChar char="•"/>
            </a:pPr>
            <a:r>
              <a:rPr lang="en-US" sz="1000" dirty="0" smtClean="0">
                <a:solidFill>
                  <a:schemeClr val="tx2"/>
                </a:solidFill>
              </a:rPr>
              <a:t>Refill of Digital/Smart Locker with HW stocks across remote locations</a:t>
            </a:r>
          </a:p>
          <a:p>
            <a:pPr marL="628650" lvl="1" indent="-171450">
              <a:buFont typeface="Arial" panose="020B0604020202020204" pitchFamily="34" charset="0"/>
              <a:buChar char="•"/>
            </a:pPr>
            <a:r>
              <a:rPr lang="en-US" sz="1000" dirty="0" smtClean="0">
                <a:solidFill>
                  <a:schemeClr val="tx2"/>
                </a:solidFill>
              </a:rPr>
              <a:t>UPS Maintenance</a:t>
            </a:r>
          </a:p>
          <a:p>
            <a:pPr lvl="1"/>
            <a:endParaRPr lang="en-US" sz="1000" dirty="0" smtClean="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MS Teams </a:t>
            </a:r>
          </a:p>
          <a:p>
            <a:pPr lvl="1"/>
            <a:r>
              <a:rPr lang="en-US" sz="1000" dirty="0" smtClean="0">
                <a:solidFill>
                  <a:schemeClr val="tx2"/>
                </a:solidFill>
              </a:rPr>
              <a:t>BHF is already implementing MS teams in a POD approach.  ~ 150 to 200 IT users currently uses MS Teams.  Cognizant is expected to take over the implementation and complete the same.  Understanding what BHF has done will be important when planning this transformation.  Dependency on HCL for Lucy chat integration has to be planned</a:t>
            </a:r>
          </a:p>
          <a:p>
            <a:endParaRPr lang="en-US" sz="1000" dirty="0" smtClean="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Azure WVD </a:t>
            </a:r>
            <a:endParaRPr lang="en-US" sz="1200" b="1" dirty="0">
              <a:solidFill>
                <a:schemeClr val="tx2"/>
              </a:solidFill>
            </a:endParaRPr>
          </a:p>
          <a:p>
            <a:pPr lvl="1"/>
            <a:r>
              <a:rPr lang="en-US" sz="1000" dirty="0" smtClean="0">
                <a:solidFill>
                  <a:schemeClr val="tx2"/>
                </a:solidFill>
              </a:rPr>
              <a:t>Key dependency on IBM for decommission of Horizon cloud needs to be planned.</a:t>
            </a:r>
          </a:p>
          <a:p>
            <a:endParaRPr lang="en-US" sz="1000" dirty="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Print Services</a:t>
            </a:r>
            <a:endParaRPr lang="en-US" sz="1200" b="1" dirty="0">
              <a:solidFill>
                <a:schemeClr val="tx2"/>
              </a:solidFill>
            </a:endParaRPr>
          </a:p>
          <a:p>
            <a:pPr lvl="1"/>
            <a:r>
              <a:rPr lang="en-US" sz="1000" dirty="0" smtClean="0">
                <a:solidFill>
                  <a:schemeClr val="tx2"/>
                </a:solidFill>
              </a:rPr>
              <a:t>Cognizant team is responsible for coordinating with Ricoh for any issues relating to Printers.</a:t>
            </a:r>
          </a:p>
          <a:p>
            <a:endParaRPr lang="en-US" sz="1000" dirty="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Shared Services</a:t>
            </a:r>
            <a:endParaRPr lang="en-US" sz="1200" b="1" dirty="0">
              <a:solidFill>
                <a:schemeClr val="tx2"/>
              </a:solidFill>
            </a:endParaRPr>
          </a:p>
          <a:p>
            <a:pPr lvl="1"/>
            <a:r>
              <a:rPr lang="en-US" sz="1000" dirty="0" smtClean="0">
                <a:solidFill>
                  <a:schemeClr val="tx2"/>
                </a:solidFill>
              </a:rPr>
              <a:t>App packaging will be provided in a shared service model.  Appropriate KT has to be planned accordingly.</a:t>
            </a:r>
            <a:endParaRPr lang="en-US" sz="1000" dirty="0">
              <a:solidFill>
                <a:schemeClr val="tx2"/>
              </a:solidFill>
            </a:endParaRPr>
          </a:p>
          <a:p>
            <a:endParaRPr lang="en-US" sz="1000" dirty="0">
              <a:solidFill>
                <a:schemeClr val="tx2"/>
              </a:solidFill>
            </a:endParaRPr>
          </a:p>
        </p:txBody>
      </p:sp>
    </p:spTree>
    <p:extLst>
      <p:ext uri="{BB962C8B-B14F-4D97-AF65-F5344CB8AC3E}">
        <p14:creationId xmlns:p14="http://schemas.microsoft.com/office/powerpoint/2010/main" val="38743957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solidFill>
                  <a:srgbClr val="0033A0"/>
                </a:solidFill>
              </a:rPr>
              <a:t>Security</a:t>
            </a:r>
            <a:endParaRPr lang="en-US" sz="2000" dirty="0">
              <a:solidFill>
                <a:srgbClr val="0033A0"/>
              </a:solidFill>
            </a:endParaRPr>
          </a:p>
        </p:txBody>
      </p:sp>
      <p:sp>
        <p:nvSpPr>
          <p:cNvPr id="16" name="Footer Placeholder 15"/>
          <p:cNvSpPr>
            <a:spLocks noGrp="1"/>
          </p:cNvSpPr>
          <p:nvPr>
            <p:ph type="ftr" sz="quarter" idx="3"/>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0033A0"/>
                </a:solidFill>
                <a:effectLst/>
                <a:uLnTx/>
                <a:uFillTx/>
                <a:latin typeface="Arial" panose="020B0604020202020204" pitchFamily="34" charset="0"/>
                <a:ea typeface="+mn-ea"/>
                <a:cs typeface="Arial" panose="020B0604020202020204" pitchFamily="34" charset="0"/>
              </a:rPr>
              <a:t>© 2020 Cognizant</a:t>
            </a:r>
            <a:endParaRPr kumimoji="0" lang="en-US" sz="800" b="0"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17" name="Slide Number Placeholder 16"/>
          <p:cNvSpPr>
            <a:spLocks noGrp="1"/>
          </p:cNvSpPr>
          <p:nvPr>
            <p:ph type="sldNum"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rgbClr val="0033A0"/>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US" sz="800" b="1" i="0" u="none" strike="noStrike" kern="1200" cap="none" spc="0" normalizeH="0" baseline="0" noProof="0" dirty="0">
              <a:ln>
                <a:noFill/>
              </a:ln>
              <a:solidFill>
                <a:srgbClr val="0033A0"/>
              </a:solidFill>
              <a:effectLst/>
              <a:uLnTx/>
              <a:uFillTx/>
              <a:latin typeface="Arial" panose="020B0604020202020204" pitchFamily="34" charset="0"/>
              <a:ea typeface="+mn-ea"/>
              <a:cs typeface="Arial" panose="020B0604020202020204" pitchFamily="34" charset="0"/>
            </a:endParaRPr>
          </a:p>
        </p:txBody>
      </p:sp>
      <p:sp>
        <p:nvSpPr>
          <p:cNvPr id="3" name="TextBox 2"/>
          <p:cNvSpPr txBox="1"/>
          <p:nvPr/>
        </p:nvSpPr>
        <p:spPr>
          <a:xfrm>
            <a:off x="384048" y="652975"/>
            <a:ext cx="7956986" cy="2677656"/>
          </a:xfrm>
          <a:prstGeom prst="rect">
            <a:avLst/>
          </a:prstGeom>
          <a:ln>
            <a:solidFill>
              <a:schemeClr val="tx2"/>
            </a:solidFill>
          </a:ln>
        </p:spPr>
        <p:txBody>
          <a:bodyPr wrap="square" lIns="0" tIns="0" rIns="0" bIns="0" rtlCol="0">
            <a:spAutoFit/>
          </a:bodyPr>
          <a:lstStyle/>
          <a:p>
            <a:pPr marL="171450" indent="-171450" algn="l">
              <a:lnSpc>
                <a:spcPct val="150000"/>
              </a:lnSpc>
              <a:buFont typeface="Wingdings" panose="05000000000000000000" pitchFamily="2" charset="2"/>
              <a:buChar char="Ø"/>
            </a:pPr>
            <a:r>
              <a:rPr lang="en-US" sz="1200" b="1" dirty="0" smtClean="0">
                <a:solidFill>
                  <a:schemeClr val="tx2"/>
                </a:solidFill>
              </a:rPr>
              <a:t>Cyber Threat Defense</a:t>
            </a:r>
            <a:endParaRPr lang="en-US" dirty="0" smtClean="0">
              <a:solidFill>
                <a:schemeClr val="tx2"/>
              </a:solidFill>
            </a:endParaRPr>
          </a:p>
          <a:p>
            <a:pPr lvl="1"/>
            <a:r>
              <a:rPr lang="en-US" sz="1000" dirty="0" smtClean="0">
                <a:solidFill>
                  <a:schemeClr val="tx2"/>
                </a:solidFill>
              </a:rPr>
              <a:t>Cognizant has committed that UEBA functionality will be available in Q3 2020.  It is delivery team responsibility to track this internal risk as it has commercial impact</a:t>
            </a:r>
          </a:p>
          <a:p>
            <a:pPr lvl="1"/>
            <a:endParaRPr lang="en-US" sz="1000" dirty="0" smtClean="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Shared Services</a:t>
            </a:r>
          </a:p>
          <a:p>
            <a:pPr lvl="1"/>
            <a:r>
              <a:rPr lang="en-US" sz="1000" dirty="0" smtClean="0">
                <a:solidFill>
                  <a:schemeClr val="tx2"/>
                </a:solidFill>
              </a:rPr>
              <a:t>CTD and </a:t>
            </a:r>
            <a:r>
              <a:rPr lang="en-US" sz="1000" dirty="0" err="1" smtClean="0">
                <a:solidFill>
                  <a:schemeClr val="tx2"/>
                </a:solidFill>
              </a:rPr>
              <a:t>VMaaS</a:t>
            </a:r>
            <a:r>
              <a:rPr lang="en-US" sz="1000" dirty="0" smtClean="0">
                <a:solidFill>
                  <a:schemeClr val="tx2"/>
                </a:solidFill>
              </a:rPr>
              <a:t> support will be provided in shared service model.  Cognizant is expected to provide the resource details for BHF to factor VDI, VPN, Service Now licenses </a:t>
            </a:r>
            <a:r>
              <a:rPr lang="en-US" sz="1000" dirty="0" err="1" smtClean="0">
                <a:solidFill>
                  <a:schemeClr val="tx2"/>
                </a:solidFill>
              </a:rPr>
              <a:t>etc</a:t>
            </a:r>
            <a:r>
              <a:rPr lang="en-US" sz="1000" dirty="0" smtClean="0">
                <a:solidFill>
                  <a:schemeClr val="tx2"/>
                </a:solidFill>
              </a:rPr>
              <a:t> for all Shared Service resources.</a:t>
            </a:r>
          </a:p>
          <a:p>
            <a:endParaRPr lang="en-US" sz="1000" dirty="0" smtClean="0">
              <a:solidFill>
                <a:schemeClr val="tx2"/>
              </a:solidFill>
            </a:endParaRPr>
          </a:p>
          <a:p>
            <a:pPr marL="171450" indent="-171450">
              <a:lnSpc>
                <a:spcPct val="150000"/>
              </a:lnSpc>
              <a:buFont typeface="Wingdings" panose="05000000000000000000" pitchFamily="2" charset="2"/>
              <a:buChar char="Ø"/>
            </a:pPr>
            <a:r>
              <a:rPr lang="en-US" sz="1200" b="1" dirty="0" smtClean="0">
                <a:solidFill>
                  <a:schemeClr val="tx2"/>
                </a:solidFill>
              </a:rPr>
              <a:t>Pending Solution</a:t>
            </a:r>
            <a:endParaRPr lang="en-US" sz="1200" b="1" dirty="0">
              <a:solidFill>
                <a:schemeClr val="tx2"/>
              </a:solidFill>
            </a:endParaRPr>
          </a:p>
          <a:p>
            <a:pPr lvl="1"/>
            <a:r>
              <a:rPr lang="en-US" sz="1000" dirty="0" smtClean="0">
                <a:solidFill>
                  <a:schemeClr val="tx2"/>
                </a:solidFill>
              </a:rPr>
              <a:t>Bid team (Stephen &amp; Ravi) will help in closing the pending solution clarity in the below areas:</a:t>
            </a:r>
          </a:p>
          <a:p>
            <a:pPr marL="628650" lvl="1" indent="-171450">
              <a:buFont typeface="Arial" panose="020B0604020202020204" pitchFamily="34" charset="0"/>
              <a:buChar char="•"/>
            </a:pPr>
            <a:r>
              <a:rPr lang="en-US" sz="1000" dirty="0" err="1" smtClean="0">
                <a:solidFill>
                  <a:schemeClr val="tx2"/>
                </a:solidFill>
              </a:rPr>
              <a:t>Proofpoint</a:t>
            </a:r>
            <a:r>
              <a:rPr lang="en-US" sz="1000" dirty="0" smtClean="0">
                <a:solidFill>
                  <a:schemeClr val="tx2"/>
                </a:solidFill>
              </a:rPr>
              <a:t> license ownership and Transformation (BAU already factored in steady state support)</a:t>
            </a:r>
          </a:p>
          <a:p>
            <a:pPr marL="628650" lvl="1" indent="-171450">
              <a:buFont typeface="Arial" panose="020B0604020202020204" pitchFamily="34" charset="0"/>
              <a:buChar char="•"/>
            </a:pPr>
            <a:r>
              <a:rPr lang="en-US" sz="1000" dirty="0" smtClean="0">
                <a:solidFill>
                  <a:schemeClr val="tx2"/>
                </a:solidFill>
              </a:rPr>
              <a:t>Palo Alto license ownership and timeline for implementation</a:t>
            </a:r>
          </a:p>
          <a:p>
            <a:pPr marL="628650" lvl="1" indent="-171450">
              <a:buFont typeface="Arial" panose="020B0604020202020204" pitchFamily="34" charset="0"/>
              <a:buChar char="•"/>
            </a:pPr>
            <a:r>
              <a:rPr lang="en-US" sz="1000" dirty="0" err="1" smtClean="0">
                <a:solidFill>
                  <a:schemeClr val="tx2"/>
                </a:solidFill>
              </a:rPr>
              <a:t>CyberArk</a:t>
            </a:r>
            <a:r>
              <a:rPr lang="en-US" sz="1000" dirty="0" smtClean="0">
                <a:solidFill>
                  <a:schemeClr val="tx2"/>
                </a:solidFill>
              </a:rPr>
              <a:t> license ownership (BAU already factored)</a:t>
            </a:r>
          </a:p>
          <a:p>
            <a:pPr marL="628650" lvl="1" indent="-171450">
              <a:buFont typeface="Arial" panose="020B0604020202020204" pitchFamily="34" charset="0"/>
              <a:buChar char="•"/>
            </a:pPr>
            <a:r>
              <a:rPr lang="en-US" sz="1000" dirty="0" smtClean="0">
                <a:solidFill>
                  <a:schemeClr val="tx2"/>
                </a:solidFill>
              </a:rPr>
              <a:t>Carbon Black solution finalization as Client is currently having Enterprise agreement for Carbon Black licenses.  Our proposed solution was on Advanced licensing option.</a:t>
            </a:r>
            <a:endParaRPr lang="en-US" sz="1000" dirty="0">
              <a:solidFill>
                <a:schemeClr val="tx2"/>
              </a:solidFill>
            </a:endParaRPr>
          </a:p>
        </p:txBody>
      </p:sp>
      <p:sp>
        <p:nvSpPr>
          <p:cNvPr id="6" name="TextBox 5"/>
          <p:cNvSpPr txBox="1"/>
          <p:nvPr/>
        </p:nvSpPr>
        <p:spPr>
          <a:xfrm>
            <a:off x="391028" y="3533963"/>
            <a:ext cx="7956986" cy="892552"/>
          </a:xfrm>
          <a:prstGeom prst="rect">
            <a:avLst/>
          </a:prstGeom>
          <a:ln>
            <a:solidFill>
              <a:schemeClr val="tx2"/>
            </a:solidFill>
          </a:ln>
        </p:spPr>
        <p:txBody>
          <a:bodyPr wrap="square" lIns="0" tIns="0" rIns="0" bIns="0" rtlCol="0">
            <a:spAutoFit/>
          </a:bodyPr>
          <a:lstStyle/>
          <a:p>
            <a:pPr marL="171450" indent="-171450" algn="l">
              <a:lnSpc>
                <a:spcPct val="150000"/>
              </a:lnSpc>
              <a:buFont typeface="Wingdings" panose="05000000000000000000" pitchFamily="2" charset="2"/>
              <a:buChar char="Ø"/>
            </a:pPr>
            <a:r>
              <a:rPr lang="en-US" sz="1200" b="1" dirty="0" smtClean="0">
                <a:solidFill>
                  <a:schemeClr val="tx2"/>
                </a:solidFill>
              </a:rPr>
              <a:t>Reporting requirement</a:t>
            </a:r>
            <a:endParaRPr lang="en-US" dirty="0" smtClean="0">
              <a:solidFill>
                <a:schemeClr val="tx2"/>
              </a:solidFill>
            </a:endParaRPr>
          </a:p>
          <a:p>
            <a:pPr lvl="1"/>
            <a:r>
              <a:rPr lang="en-US" sz="1000" dirty="0" smtClean="0">
                <a:solidFill>
                  <a:schemeClr val="tx2"/>
                </a:solidFill>
              </a:rPr>
              <a:t>Cognizant has proposed ELK enterprise for Reporting &amp; Management Dashboards.  Since this is a low priority item, Cognizant proposed to have 1 FTE to be added to Steady State for 1</a:t>
            </a:r>
            <a:r>
              <a:rPr lang="en-US" sz="1000" baseline="30000" dirty="0" smtClean="0">
                <a:solidFill>
                  <a:schemeClr val="tx2"/>
                </a:solidFill>
              </a:rPr>
              <a:t>st</a:t>
            </a:r>
            <a:r>
              <a:rPr lang="en-US" sz="1000" dirty="0" smtClean="0">
                <a:solidFill>
                  <a:schemeClr val="tx2"/>
                </a:solidFill>
              </a:rPr>
              <a:t> contractual year.  The SME needs to work with BHF stake holders and configure tower wise operational reports, create operational and management dashboards.  Delivery Manager to track the same for closure of deliverables.</a:t>
            </a:r>
            <a:endParaRPr lang="en-US" sz="1000" dirty="0">
              <a:solidFill>
                <a:schemeClr val="tx2"/>
              </a:solidFill>
            </a:endParaRPr>
          </a:p>
        </p:txBody>
      </p:sp>
    </p:spTree>
    <p:extLst>
      <p:ext uri="{BB962C8B-B14F-4D97-AF65-F5344CB8AC3E}">
        <p14:creationId xmlns:p14="http://schemas.microsoft.com/office/powerpoint/2010/main" val="12578555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Thank You</a:t>
            </a:r>
            <a:endParaRPr lang="en-US" dirty="0"/>
          </a:p>
        </p:txBody>
      </p:sp>
      <p:sp>
        <p:nvSpPr>
          <p:cNvPr id="2" name="Slide Number"/>
          <p:cNvSpPr txBox="1"/>
          <p:nvPr/>
        </p:nvSpPr>
        <p:spPr>
          <a:xfrm>
            <a:off x="285750" y="4886325"/>
            <a:ext cx="170117" cy="300082"/>
          </a:xfrm>
          <a:prstGeom prst="rect">
            <a:avLst/>
          </a:prstGeom>
          <a:noFill/>
        </p:spPr>
        <p:txBody>
          <a:bodyPr vert="horz" rtlCol="0">
            <a:spAutoFit/>
          </a:bodyPr>
          <a:lstStyle/>
          <a:p>
            <a:pPr algn="ctr"/>
            <a:r>
              <a:rPr lang="en-US" sz="675">
                <a:solidFill>
                  <a:srgbClr val="000000"/>
                </a:solidFill>
              </a:rPr>
              <a:t>13</a:t>
            </a:r>
          </a:p>
        </p:txBody>
      </p:sp>
    </p:spTree>
    <p:extLst>
      <p:ext uri="{BB962C8B-B14F-4D97-AF65-F5344CB8AC3E}">
        <p14:creationId xmlns:p14="http://schemas.microsoft.com/office/powerpoint/2010/main" val="8362948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99819"/>
            <a:ext cx="8417052" cy="621030"/>
          </a:xfrm>
        </p:spPr>
        <p:txBody>
          <a:bodyPr/>
          <a:lstStyle/>
          <a:p>
            <a:r>
              <a:rPr lang="en-US" dirty="0" err="1"/>
              <a:t>Brighthouse</a:t>
            </a:r>
            <a:r>
              <a:rPr lang="en-US" dirty="0"/>
              <a:t> Financial - Overview</a:t>
            </a:r>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4</a:t>
            </a:fld>
            <a:endParaRPr lang="en-US" dirty="0"/>
          </a:p>
        </p:txBody>
      </p:sp>
      <p:grpSp>
        <p:nvGrpSpPr>
          <p:cNvPr id="6" name="Group 5"/>
          <p:cNvGrpSpPr/>
          <p:nvPr/>
        </p:nvGrpSpPr>
        <p:grpSpPr>
          <a:xfrm>
            <a:off x="347072" y="508216"/>
            <a:ext cx="8432602" cy="4132720"/>
            <a:chOff x="347072" y="508216"/>
            <a:chExt cx="8432602" cy="4132720"/>
          </a:xfrm>
        </p:grpSpPr>
        <p:sp>
          <p:nvSpPr>
            <p:cNvPr id="7" name="Rectangle 6"/>
            <p:cNvSpPr/>
            <p:nvPr/>
          </p:nvSpPr>
          <p:spPr>
            <a:xfrm>
              <a:off x="5097089" y="2727857"/>
              <a:ext cx="3672007" cy="191307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Rectangle 7"/>
            <p:cNvSpPr/>
            <p:nvPr/>
          </p:nvSpPr>
          <p:spPr>
            <a:xfrm>
              <a:off x="384048" y="755537"/>
              <a:ext cx="8395626" cy="1665035"/>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9" name="TextBox 8"/>
            <p:cNvSpPr txBox="1"/>
            <p:nvPr/>
          </p:nvSpPr>
          <p:spPr>
            <a:xfrm>
              <a:off x="347072" y="508216"/>
              <a:ext cx="46323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00B140"/>
                  </a:solidFill>
                  <a:effectLst/>
                  <a:uLnTx/>
                  <a:uFillTx/>
                  <a:latin typeface="Arial" panose="020B0604020202020204"/>
                  <a:ea typeface="+mn-ea"/>
                  <a:cs typeface="Arial" panose="020B0604020202020204" pitchFamily="34" charset="0"/>
                </a:rPr>
                <a:t>Snapshot</a:t>
              </a:r>
            </a:p>
          </p:txBody>
        </p:sp>
        <p:sp>
          <p:nvSpPr>
            <p:cNvPr id="10" name="Rectangle 9"/>
            <p:cNvSpPr/>
            <p:nvPr/>
          </p:nvSpPr>
          <p:spPr>
            <a:xfrm>
              <a:off x="362664" y="2891499"/>
              <a:ext cx="4471611" cy="938719"/>
            </a:xfrm>
            <a:prstGeom prst="rect">
              <a:avLst/>
            </a:prstGeom>
            <a:solidFill>
              <a:schemeClr val="bg1">
                <a:lumMod val="95000"/>
              </a:schemeClr>
            </a:solidFill>
            <a:ln>
              <a:solidFill>
                <a:schemeClr val="tx1">
                  <a:lumMod val="75000"/>
                </a:schemeClr>
              </a:solidFill>
              <a:prstDash val="solid"/>
            </a:ln>
          </p:spPr>
          <p:txBody>
            <a:bodyPr wrap="square">
              <a:spAutoFit/>
            </a:bodyPr>
            <a:lstStyle/>
            <a:p>
              <a:pPr marL="171450" marR="0" lvl="0" indent="-171450" algn="l" defTabSz="4572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Brighthouse Financial,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is one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of the largest annuity and life insurance providers in the U.S </a:t>
              </a:r>
              <a:endPar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endParaRPr>
            </a:p>
            <a:p>
              <a:pPr marL="171450" marR="0" lvl="0" indent="-171450" algn="l" defTabSz="4572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Company offers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two types of products: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Annuities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and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Life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insurance</a:t>
              </a:r>
            </a:p>
            <a:p>
              <a:pPr marL="171450" marR="0" lvl="0" indent="-171450" algn="l" defTabSz="4572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Product &amp; services :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shield, variable, guaranteed, income, and fixed annuities,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life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insurance, retirement planning, and financial advisory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services</a:t>
              </a:r>
            </a:p>
          </p:txBody>
        </p:sp>
        <p:pic>
          <p:nvPicPr>
            <p:cNvPr id="11" name="Picture 10"/>
            <p:cNvPicPr>
              <a:picLocks noChangeAspect="1"/>
            </p:cNvPicPr>
            <p:nvPr/>
          </p:nvPicPr>
          <p:blipFill>
            <a:blip r:embed="rId2" cstate="email">
              <a:biLevel thresh="75000"/>
              <a:extLst>
                <a:ext uri="{28A0092B-C50C-407E-A947-70E740481C1C}">
                  <a14:useLocalDpi xmlns:a14="http://schemas.microsoft.com/office/drawing/2010/main"/>
                </a:ext>
              </a:extLst>
            </a:blip>
            <a:stretch>
              <a:fillRect/>
            </a:stretch>
          </p:blipFill>
          <p:spPr>
            <a:xfrm>
              <a:off x="391648" y="906427"/>
              <a:ext cx="465435" cy="347564"/>
            </a:xfrm>
            <a:prstGeom prst="rect">
              <a:avLst/>
            </a:prstGeom>
          </p:spPr>
        </p:pic>
        <p:cxnSp>
          <p:nvCxnSpPr>
            <p:cNvPr id="12" name="Straight Connector 11"/>
            <p:cNvCxnSpPr/>
            <p:nvPr/>
          </p:nvCxnSpPr>
          <p:spPr>
            <a:xfrm>
              <a:off x="384048" y="1436183"/>
              <a:ext cx="8385048" cy="12288"/>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1608544" y="904640"/>
              <a:ext cx="598870" cy="331968"/>
            </a:xfrm>
            <a:prstGeom prst="rect">
              <a:avLst/>
            </a:prstGeom>
          </p:spPr>
        </p:pic>
        <p:sp>
          <p:nvSpPr>
            <p:cNvPr id="14" name="TextBox 13"/>
            <p:cNvSpPr txBox="1"/>
            <p:nvPr/>
          </p:nvSpPr>
          <p:spPr>
            <a:xfrm>
              <a:off x="2012164" y="904640"/>
              <a:ext cx="1243360"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latin typeface="Arial" panose="020B0604020202020204"/>
                  <a:ea typeface="+mn-ea"/>
                  <a:cs typeface="Arial" panose="020B0604020202020204" pitchFamily="34" charset="0"/>
                </a:rPr>
                <a:t>Headquarters: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Charlotte, North Carolina,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Arial" panose="020B0604020202020204" pitchFamily="34" charset="0"/>
                </a:rPr>
                <a:t>US</a:t>
              </a:r>
            </a:p>
          </p:txBody>
        </p:sp>
        <p:cxnSp>
          <p:nvCxnSpPr>
            <p:cNvPr id="15" name="Straight Connector 14"/>
            <p:cNvCxnSpPr/>
            <p:nvPr/>
          </p:nvCxnSpPr>
          <p:spPr>
            <a:xfrm>
              <a:off x="1704867" y="768219"/>
              <a:ext cx="3793" cy="672677"/>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a:off x="3419217" y="834282"/>
              <a:ext cx="524867" cy="524867"/>
            </a:xfrm>
            <a:prstGeom prst="rect">
              <a:avLst/>
            </a:prstGeom>
          </p:spPr>
        </p:pic>
        <p:sp>
          <p:nvSpPr>
            <p:cNvPr id="17" name="Rectangle 16"/>
            <p:cNvSpPr/>
            <p:nvPr/>
          </p:nvSpPr>
          <p:spPr>
            <a:xfrm>
              <a:off x="3948953" y="947210"/>
              <a:ext cx="94303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Employees: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Arial" panose="020B0604020202020204" pitchFamily="34" charset="0"/>
                </a:rPr>
                <a:t>1260</a:t>
              </a:r>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cxnSp>
          <p:nvCxnSpPr>
            <p:cNvPr id="18" name="Straight Connector 17"/>
            <p:cNvCxnSpPr/>
            <p:nvPr/>
          </p:nvCxnSpPr>
          <p:spPr>
            <a:xfrm flipH="1">
              <a:off x="3419688" y="755537"/>
              <a:ext cx="950" cy="68535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61291" y="952769"/>
              <a:ext cx="1077755"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latin typeface="Arial" panose="020B0604020202020204"/>
                  <a:ea typeface="+mn-ea"/>
                  <a:cs typeface="Arial" panose="020B0604020202020204" pitchFamily="34" charset="0"/>
                </a:rPr>
                <a:t>Founded: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Arial" panose="020B0604020202020204" pitchFamily="34" charset="0"/>
                </a:rPr>
                <a:t>2016</a:t>
              </a:r>
            </a:p>
          </p:txBody>
        </p:sp>
        <p:sp>
          <p:nvSpPr>
            <p:cNvPr id="20" name="Rectangle 19"/>
            <p:cNvSpPr/>
            <p:nvPr/>
          </p:nvSpPr>
          <p:spPr>
            <a:xfrm>
              <a:off x="347072" y="1752680"/>
              <a:ext cx="72327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panose="020B0604020202020204"/>
                  <a:ea typeface="+mn-ea"/>
                  <a:cs typeface="+mn-cs"/>
                </a:rPr>
                <a:t>Key </a:t>
              </a:r>
              <a:r>
                <a:rPr kumimoji="0" lang="en-US" sz="900" b="1" i="0" u="none" strike="noStrike" kern="1200" cap="none" spc="0" normalizeH="0" baseline="0" noProof="0" dirty="0" smtClean="0">
                  <a:ln>
                    <a:noFill/>
                  </a:ln>
                  <a:solidFill>
                    <a:srgbClr val="000000"/>
                  </a:solidFill>
                  <a:effectLst/>
                  <a:uLnTx/>
                  <a:uFillTx/>
                  <a:latin typeface="Arial" panose="020B0604020202020204"/>
                  <a:ea typeface="+mn-ea"/>
                  <a:cs typeface="+mn-cs"/>
                </a:rPr>
                <a:t/>
              </a:r>
              <a:br>
                <a:rPr kumimoji="0" lang="en-US" sz="900" b="1" i="0" u="none" strike="noStrike" kern="1200" cap="none" spc="0" normalizeH="0" baseline="0" noProof="0" dirty="0" smtClean="0">
                  <a:ln>
                    <a:noFill/>
                  </a:ln>
                  <a:solidFill>
                    <a:srgbClr val="000000"/>
                  </a:solidFill>
                  <a:effectLst/>
                  <a:uLnTx/>
                  <a:uFillTx/>
                  <a:latin typeface="Arial" panose="020B0604020202020204"/>
                  <a:ea typeface="+mn-ea"/>
                  <a:cs typeface="+mn-cs"/>
                </a:rPr>
              </a:br>
              <a:r>
                <a:rPr kumimoji="0" lang="en-US" sz="900" b="1" i="0" u="none" strike="noStrike" kern="1200" cap="none" spc="0" normalizeH="0" baseline="0" noProof="0" dirty="0" smtClean="0">
                  <a:ln>
                    <a:noFill/>
                  </a:ln>
                  <a:solidFill>
                    <a:srgbClr val="000000"/>
                  </a:solidFill>
                  <a:effectLst/>
                  <a:uLnTx/>
                  <a:uFillTx/>
                  <a:latin typeface="Arial" panose="020B0604020202020204"/>
                  <a:ea typeface="+mn-ea"/>
                  <a:cs typeface="+mn-cs"/>
                </a:rPr>
                <a:t>Executive</a:t>
              </a:r>
              <a:endParaRPr kumimoji="0" lang="en-US" sz="9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extBox 20"/>
            <p:cNvSpPr txBox="1"/>
            <p:nvPr/>
          </p:nvSpPr>
          <p:spPr>
            <a:xfrm>
              <a:off x="1022065" y="1532112"/>
              <a:ext cx="3002077" cy="846386"/>
            </a:xfrm>
            <a:prstGeom prst="rect">
              <a:avLst/>
            </a:prstGeom>
          </p:spPr>
          <p:txBody>
            <a:bodyPr wrap="square" lIns="0" tIns="0" rIns="0" bIns="0" rtlCol="0">
              <a:spAutoFit/>
            </a:bodyPr>
            <a:lstStyle/>
            <a:p>
              <a:pPr marL="171450" marR="0" lvl="0" indent="-171450" algn="l" defTabSz="4572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Eric T. Steigerwalt</a:t>
              </a:r>
              <a:r>
                <a:rPr kumimoji="0" lang="en-US" sz="900" b="1" i="0" u="none" strike="noStrike" kern="1200" cap="none" spc="0" normalizeH="0" baseline="0" noProof="0" dirty="0" smtClean="0">
                  <a:ln>
                    <a:noFill/>
                  </a:ln>
                  <a:solidFill>
                    <a:srgbClr val="000000"/>
                  </a:solidFill>
                  <a:effectLst/>
                  <a:uLnTx/>
                  <a:uFillTx/>
                  <a:latin typeface="Arial" panose="020B0604020202020204"/>
                  <a:ea typeface="+mn-ea"/>
                  <a:cs typeface="+mn-cs"/>
                </a:rPr>
                <a:t>, President, Chief Executive Officer</a:t>
              </a:r>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4572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Conor Murphy</a:t>
              </a:r>
              <a:r>
                <a:rPr kumimoji="0" lang="en-US" sz="900" b="1" i="0" u="none" strike="noStrike" kern="1200" cap="none" spc="0" normalizeH="0" baseline="0" noProof="0" dirty="0">
                  <a:ln>
                    <a:noFill/>
                  </a:ln>
                  <a:solidFill>
                    <a:srgbClr val="000000"/>
                  </a:solidFill>
                  <a:effectLst/>
                  <a:uLnTx/>
                  <a:uFillTx/>
                  <a:latin typeface="Arial" panose="020B0604020202020204"/>
                  <a:ea typeface="+mn-ea"/>
                  <a:cs typeface="+mn-cs"/>
                </a:rPr>
                <a:t>, Executive Vice </a:t>
              </a:r>
              <a:r>
                <a:rPr kumimoji="0" lang="en-US" sz="900" b="1" i="0" u="none" strike="noStrike" kern="1200" cap="none" spc="0" normalizeH="0" baseline="0" noProof="0" dirty="0" smtClean="0">
                  <a:ln>
                    <a:noFill/>
                  </a:ln>
                  <a:solidFill>
                    <a:srgbClr val="000000"/>
                  </a:solidFill>
                  <a:effectLst/>
                  <a:uLnTx/>
                  <a:uFillTx/>
                  <a:latin typeface="Arial" panose="020B0604020202020204"/>
                  <a:ea typeface="+mn-ea"/>
                  <a:cs typeface="+mn-cs"/>
                </a:rPr>
                <a:t>President, Chief </a:t>
              </a:r>
              <a:r>
                <a:rPr kumimoji="0" lang="en-US" sz="900" b="1" i="0" u="none" strike="noStrike" kern="1200" cap="none" spc="0" normalizeH="0" baseline="0" noProof="0" dirty="0">
                  <a:ln>
                    <a:noFill/>
                  </a:ln>
                  <a:solidFill>
                    <a:srgbClr val="000000"/>
                  </a:solidFill>
                  <a:effectLst/>
                  <a:uLnTx/>
                  <a:uFillTx/>
                  <a:latin typeface="Arial" panose="020B0604020202020204"/>
                  <a:ea typeface="+mn-ea"/>
                  <a:cs typeface="+mn-cs"/>
                </a:rPr>
                <a:t>Operating Officer</a:t>
              </a:r>
              <a:endParaRPr kumimoji="0" lang="en-US" sz="900" b="1" i="0" u="none" strike="noStrike" kern="1200" cap="none" spc="0" normalizeH="0" baseline="0" noProof="0" dirty="0" smtClean="0">
                <a:ln>
                  <a:noFill/>
                </a:ln>
                <a:solidFill>
                  <a:srgbClr val="000000"/>
                </a:solidFill>
                <a:effectLst/>
                <a:uLnTx/>
                <a:uFillTx/>
                <a:latin typeface="Arial" panose="020B0604020202020204"/>
                <a:ea typeface="+mn-ea"/>
                <a:cs typeface="+mn-cs"/>
              </a:endParaRPr>
            </a:p>
            <a:p>
              <a:pPr marL="171450" marR="0" lvl="0" indent="-171450" algn="l" defTabSz="4572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Edward Spehar, </a:t>
              </a:r>
              <a:r>
                <a:rPr kumimoji="0" lang="en-US" sz="900" b="1" i="0" u="none" strike="noStrike" kern="1200" cap="none" spc="0" normalizeH="0" baseline="0" noProof="0" dirty="0">
                  <a:ln>
                    <a:noFill/>
                  </a:ln>
                  <a:solidFill>
                    <a:srgbClr val="000000"/>
                  </a:solidFill>
                  <a:effectLst/>
                  <a:uLnTx/>
                  <a:uFillTx/>
                  <a:latin typeface="Arial" panose="020B0604020202020204"/>
                  <a:ea typeface="+mn-ea"/>
                  <a:cs typeface="+mn-cs"/>
                </a:rPr>
                <a:t>Executive Vice President and Chief Financial Officer</a:t>
              </a:r>
            </a:p>
          </p:txBody>
        </p:sp>
        <p:cxnSp>
          <p:nvCxnSpPr>
            <p:cNvPr id="22" name="Straight Connector 21"/>
            <p:cNvCxnSpPr/>
            <p:nvPr/>
          </p:nvCxnSpPr>
          <p:spPr>
            <a:xfrm>
              <a:off x="5392079" y="1437260"/>
              <a:ext cx="0" cy="973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729282" y="754437"/>
              <a:ext cx="950" cy="68535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4" name="Chart 23"/>
            <p:cNvGraphicFramePr>
              <a:graphicFrameLocks/>
            </p:cNvGraphicFramePr>
            <p:nvPr>
              <p:extLst>
                <p:ext uri="{D42A27DB-BD31-4B8C-83A1-F6EECF244321}">
                  <p14:modId xmlns:p14="http://schemas.microsoft.com/office/powerpoint/2010/main" val="3082628159"/>
                </p:ext>
              </p:extLst>
            </p:nvPr>
          </p:nvGraphicFramePr>
          <p:xfrm>
            <a:off x="5107667" y="2777193"/>
            <a:ext cx="3594097" cy="1863743"/>
          </p:xfrm>
          <a:graphic>
            <a:graphicData uri="http://schemas.openxmlformats.org/drawingml/2006/chart">
              <c:chart xmlns:c="http://schemas.openxmlformats.org/drawingml/2006/chart" xmlns:r="http://schemas.openxmlformats.org/officeDocument/2006/relationships" r:id="rId5"/>
            </a:graphicData>
          </a:graphic>
        </p:graphicFrame>
        <p:sp>
          <p:nvSpPr>
            <p:cNvPr id="25" name="Rectangle 24"/>
            <p:cNvSpPr/>
            <p:nvPr/>
          </p:nvSpPr>
          <p:spPr>
            <a:xfrm>
              <a:off x="5097088" y="2469907"/>
              <a:ext cx="3672008" cy="257951"/>
            </a:xfrm>
            <a:prstGeom prst="rect">
              <a:avLst/>
            </a:prstGeom>
            <a:solidFill>
              <a:srgbClr val="308A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dirty="0" smtClean="0">
                  <a:ln>
                    <a:noFill/>
                  </a:ln>
                  <a:solidFill>
                    <a:srgbClr val="FFFFFF"/>
                  </a:solidFill>
                  <a:effectLst/>
                  <a:uLnTx/>
                  <a:uFillTx/>
                  <a:latin typeface="Arial" panose="020B0604020202020204"/>
                  <a:ea typeface="Verdana" panose="020B0604030504040204" pitchFamily="34" charset="0"/>
                  <a:cs typeface="Verdana" panose="020B0604030504040204" pitchFamily="34" charset="0"/>
                  <a:sym typeface="Verdana"/>
                </a:rPr>
                <a:t>Premiums (USD MN) (2014 - 2018)</a:t>
              </a:r>
              <a:endParaRPr kumimoji="0" lang="fr-FR" sz="900" b="1" i="0" u="none" strike="noStrike" kern="1200" cap="none" spc="0" normalizeH="0" baseline="0" noProof="0" dirty="0">
                <a:ln>
                  <a:noFill/>
                </a:ln>
                <a:solidFill>
                  <a:srgbClr val="FFFFFF"/>
                </a:solidFill>
                <a:effectLst/>
                <a:uLnTx/>
                <a:uFillTx/>
                <a:latin typeface="Arial" panose="020B0604020202020204"/>
                <a:ea typeface="Verdana" panose="020B0604030504040204" pitchFamily="34" charset="0"/>
                <a:cs typeface="Verdana" panose="020B0604030504040204" pitchFamily="34" charset="0"/>
                <a:sym typeface="Verdana"/>
              </a:endParaRPr>
            </a:p>
          </p:txBody>
        </p:sp>
        <p:pic>
          <p:nvPicPr>
            <p:cNvPr id="26" name="Picture 25"/>
            <p:cNvPicPr>
              <a:picLocks noChangeAspect="1"/>
            </p:cNvPicPr>
            <p:nvPr/>
          </p:nvPicPr>
          <p:blipFill>
            <a:blip r:embed="rId6"/>
            <a:stretch>
              <a:fillRect/>
            </a:stretch>
          </p:blipFill>
          <p:spPr>
            <a:xfrm>
              <a:off x="5484108" y="1550560"/>
              <a:ext cx="498378" cy="459238"/>
            </a:xfrm>
            <a:prstGeom prst="rect">
              <a:avLst/>
            </a:prstGeom>
          </p:spPr>
        </p:pic>
        <p:sp>
          <p:nvSpPr>
            <p:cNvPr id="27" name="TextBox 26"/>
            <p:cNvSpPr txBox="1"/>
            <p:nvPr/>
          </p:nvSpPr>
          <p:spPr>
            <a:xfrm>
              <a:off x="6054346" y="1615317"/>
              <a:ext cx="1066301" cy="5078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Assets Under Administration: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Arial" panose="020B0604020202020204" pitchFamily="34" charset="0"/>
                </a:rPr>
                <a:t>USD 201 bn</a:t>
              </a:r>
            </a:p>
          </p:txBody>
        </p:sp>
        <p:cxnSp>
          <p:nvCxnSpPr>
            <p:cNvPr id="28" name="Straight Connector 27"/>
            <p:cNvCxnSpPr/>
            <p:nvPr/>
          </p:nvCxnSpPr>
          <p:spPr>
            <a:xfrm>
              <a:off x="4040360" y="1436183"/>
              <a:ext cx="0" cy="985902"/>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569427" y="1706741"/>
              <a:ext cx="90399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srgbClr val="000000"/>
                  </a:solidFill>
                  <a:effectLst/>
                  <a:uLnTx/>
                  <a:uFillTx/>
                  <a:latin typeface="Arial" panose="020B0604020202020204"/>
                  <a:ea typeface="+mn-ea"/>
                  <a:cs typeface="Arial" panose="020B0604020202020204" pitchFamily="34" charset="0"/>
                </a:rPr>
                <a:t>Customers: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Arial" panose="020B0604020202020204" pitchFamily="34" charset="0"/>
                </a:rPr>
                <a:t>2 mn</a:t>
              </a:r>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grpSp>
          <p:nvGrpSpPr>
            <p:cNvPr id="30" name="Group 29"/>
            <p:cNvGrpSpPr/>
            <p:nvPr/>
          </p:nvGrpSpPr>
          <p:grpSpPr>
            <a:xfrm>
              <a:off x="5448469" y="844263"/>
              <a:ext cx="3274978" cy="466397"/>
              <a:chOff x="5162145" y="1577317"/>
              <a:chExt cx="3539619" cy="647074"/>
            </a:xfrm>
          </p:grpSpPr>
          <p:sp>
            <p:nvSpPr>
              <p:cNvPr id="39" name="Rectangle 38"/>
              <p:cNvSpPr/>
              <p:nvPr/>
            </p:nvSpPr>
            <p:spPr>
              <a:xfrm>
                <a:off x="5162145" y="1577317"/>
                <a:ext cx="3539619" cy="647074"/>
              </a:xfrm>
              <a:prstGeom prst="rect">
                <a:avLst/>
              </a:prstGeom>
              <a:solidFill>
                <a:srgbClr val="308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40" name="Straight Connector 39"/>
              <p:cNvCxnSpPr/>
              <p:nvPr/>
            </p:nvCxnSpPr>
            <p:spPr>
              <a:xfrm>
                <a:off x="5992238" y="1685021"/>
                <a:ext cx="0" cy="4852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886320" y="1663865"/>
                <a:ext cx="0" cy="4852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801584" y="1654595"/>
                <a:ext cx="0" cy="4852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393725" y="1768209"/>
                <a:ext cx="300355" cy="307777"/>
              </a:xfrm>
              <a:prstGeom prst="rect">
                <a:avLst/>
              </a:prstGeom>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rial" panose="020B0604020202020204"/>
                    <a:ea typeface="+mn-ea"/>
                    <a:cs typeface="+mn-cs"/>
                  </a:rPr>
                  <a:t>S&amp;P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rial" panose="020B0604020202020204"/>
                    <a:ea typeface="+mn-ea"/>
                    <a:cs typeface="+mn-cs"/>
                  </a:rPr>
                  <a:t>A+</a:t>
                </a:r>
              </a:p>
            </p:txBody>
          </p:sp>
          <p:sp>
            <p:nvSpPr>
              <p:cNvPr id="44" name="TextBox 43"/>
              <p:cNvSpPr txBox="1"/>
              <p:nvPr/>
            </p:nvSpPr>
            <p:spPr>
              <a:xfrm>
                <a:off x="6170269" y="1752680"/>
                <a:ext cx="593127" cy="307777"/>
              </a:xfrm>
              <a:prstGeom prst="rect">
                <a:avLst/>
              </a:prstGeom>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rial" panose="020B0604020202020204"/>
                    <a:ea typeface="+mn-ea"/>
                    <a:cs typeface="+mn-cs"/>
                  </a:rPr>
                  <a:t>A.M. Best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rial" panose="020B0604020202020204"/>
                    <a:ea typeface="+mn-ea"/>
                    <a:cs typeface="+mn-cs"/>
                  </a:rPr>
                  <a:t>A</a:t>
                </a:r>
              </a:p>
            </p:txBody>
          </p:sp>
          <p:sp>
            <p:nvSpPr>
              <p:cNvPr id="45" name="TextBox 44"/>
              <p:cNvSpPr txBox="1"/>
              <p:nvPr/>
            </p:nvSpPr>
            <p:spPr>
              <a:xfrm>
                <a:off x="7041311" y="1743306"/>
                <a:ext cx="593127" cy="3077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rial" panose="020B0604020202020204"/>
                    <a:ea typeface="+mn-ea"/>
                    <a:cs typeface="+mn-cs"/>
                  </a:rPr>
                  <a:t>Moody’s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rial" panose="020B0604020202020204"/>
                    <a:ea typeface="+mn-ea"/>
                    <a:cs typeface="+mn-cs"/>
                  </a:rPr>
                  <a:t>A3</a:t>
                </a:r>
              </a:p>
            </p:txBody>
          </p:sp>
          <p:sp>
            <p:nvSpPr>
              <p:cNvPr id="46" name="TextBox 45"/>
              <p:cNvSpPr txBox="1"/>
              <p:nvPr/>
            </p:nvSpPr>
            <p:spPr>
              <a:xfrm>
                <a:off x="7928939" y="1752680"/>
                <a:ext cx="593127" cy="3077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rial" panose="020B0604020202020204"/>
                    <a:ea typeface="+mn-ea"/>
                    <a:cs typeface="+mn-cs"/>
                  </a:rPr>
                  <a:t>Fitch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srgbClr val="FFFFFF"/>
                    </a:solidFill>
                    <a:effectLst/>
                    <a:uLnTx/>
                    <a:uFillTx/>
                    <a:latin typeface="Arial" panose="020B0604020202020204"/>
                    <a:ea typeface="+mn-ea"/>
                    <a:cs typeface="+mn-cs"/>
                  </a:rPr>
                  <a:t>A</a:t>
                </a:r>
              </a:p>
            </p:txBody>
          </p:sp>
        </p:grpSp>
        <p:pic>
          <p:nvPicPr>
            <p:cNvPr id="31" name="Picture 30"/>
            <p:cNvPicPr>
              <a:picLocks noChangeAspect="1"/>
            </p:cNvPicPr>
            <p:nvPr/>
          </p:nvPicPr>
          <p:blipFill>
            <a:blip r:embed="rId7"/>
            <a:stretch>
              <a:fillRect/>
            </a:stretch>
          </p:blipFill>
          <p:spPr>
            <a:xfrm>
              <a:off x="4834275" y="830229"/>
              <a:ext cx="408340" cy="554569"/>
            </a:xfrm>
            <a:prstGeom prst="rect">
              <a:avLst/>
            </a:prstGeom>
          </p:spPr>
        </p:pic>
        <p:cxnSp>
          <p:nvCxnSpPr>
            <p:cNvPr id="32" name="Straight Connector 31"/>
            <p:cNvCxnSpPr/>
            <p:nvPr/>
          </p:nvCxnSpPr>
          <p:spPr>
            <a:xfrm>
              <a:off x="7043735" y="1437456"/>
              <a:ext cx="0" cy="973307"/>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8"/>
            <a:stretch>
              <a:fillRect/>
            </a:stretch>
          </p:blipFill>
          <p:spPr>
            <a:xfrm>
              <a:off x="7279073" y="1533820"/>
              <a:ext cx="1145698" cy="159865"/>
            </a:xfrm>
            <a:prstGeom prst="rect">
              <a:avLst/>
            </a:prstGeom>
          </p:spPr>
        </p:pic>
        <p:sp>
          <p:nvSpPr>
            <p:cNvPr id="34" name="TextBox 33"/>
            <p:cNvSpPr txBox="1"/>
            <p:nvPr/>
          </p:nvSpPr>
          <p:spPr>
            <a:xfrm>
              <a:off x="7238484" y="1672861"/>
              <a:ext cx="1381210" cy="78483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Arial" panose="020B0604020202020204" pitchFamily="34" charset="0"/>
                </a:rPr>
                <a:t>Company is included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at number 342 on the 2019 FORTUNE 500 list,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Arial" panose="020B0604020202020204" pitchFamily="34" charset="0"/>
                </a:rPr>
                <a:t>based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on total revenues</a:t>
              </a:r>
              <a:endPar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Arial" panose="020B0604020202020204" pitchFamily="34" charset="0"/>
              </a:endParaRPr>
            </a:p>
          </p:txBody>
        </p:sp>
        <p:pic>
          <p:nvPicPr>
            <p:cNvPr id="35" name="Picture 34"/>
            <p:cNvPicPr>
              <a:picLocks noChangeAspect="1"/>
            </p:cNvPicPr>
            <p:nvPr/>
          </p:nvPicPr>
          <p:blipFill>
            <a:blip r:embed="rId9"/>
            <a:stretch>
              <a:fillRect/>
            </a:stretch>
          </p:blipFill>
          <p:spPr>
            <a:xfrm>
              <a:off x="4051985" y="1621456"/>
              <a:ext cx="539974" cy="683100"/>
            </a:xfrm>
            <a:prstGeom prst="rect">
              <a:avLst/>
            </a:prstGeom>
          </p:spPr>
        </p:pic>
        <p:sp>
          <p:nvSpPr>
            <p:cNvPr id="36" name="TextBox 35"/>
            <p:cNvSpPr txBox="1"/>
            <p:nvPr/>
          </p:nvSpPr>
          <p:spPr>
            <a:xfrm>
              <a:off x="418963" y="2577738"/>
              <a:ext cx="4632333"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smtClean="0">
                  <a:ln>
                    <a:noFill/>
                  </a:ln>
                  <a:solidFill>
                    <a:srgbClr val="00B140"/>
                  </a:solidFill>
                  <a:effectLst/>
                  <a:uLnTx/>
                  <a:uFillTx/>
                  <a:latin typeface="Arial" panose="020B0604020202020204"/>
                  <a:ea typeface="+mn-ea"/>
                  <a:cs typeface="Arial" panose="020B0604020202020204" pitchFamily="34" charset="0"/>
                </a:rPr>
                <a:t>About the Company</a:t>
              </a:r>
            </a:p>
          </p:txBody>
        </p:sp>
        <p:sp>
          <p:nvSpPr>
            <p:cNvPr id="37" name="Rectangle 36"/>
            <p:cNvSpPr/>
            <p:nvPr/>
          </p:nvSpPr>
          <p:spPr>
            <a:xfrm>
              <a:off x="418963" y="3927763"/>
              <a:ext cx="1285904" cy="67194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Arial" panose="020B0604020202020204"/>
                  <a:ea typeface="+mn-ea"/>
                  <a:cs typeface="+mn-cs"/>
                </a:rPr>
                <a:t>400+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solidFill>
                    <a:srgbClr val="000000"/>
                  </a:solidFill>
                  <a:effectLst/>
                  <a:uLnTx/>
                  <a:uFillTx/>
                  <a:latin typeface="Arial" panose="020B060402020202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Independent Distribution partners</a:t>
              </a:r>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8" name="Rectangle 37"/>
            <p:cNvSpPr/>
            <p:nvPr/>
          </p:nvSpPr>
          <p:spPr>
            <a:xfrm>
              <a:off x="1839046" y="3927029"/>
              <a:ext cx="1285904" cy="67194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smtClean="0">
                  <a:ln>
                    <a:noFill/>
                  </a:ln>
                  <a:solidFill>
                    <a:srgbClr val="000000"/>
                  </a:solidFill>
                  <a:effectLst/>
                  <a:uLnTx/>
                  <a:uFillTx/>
                  <a:latin typeface="Arial" panose="020B0604020202020204"/>
                  <a:ea typeface="+mn-ea"/>
                  <a:cs typeface="+mn-cs"/>
                </a:rPr>
                <a:t>$418B</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solidFill>
                    <a:srgbClr val="000000"/>
                  </a:solidFill>
                  <a:effectLst/>
                  <a:uLnTx/>
                  <a:uFillTx/>
                  <a:latin typeface="Arial" panose="020B060402020202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Life Insurance In-force</a:t>
              </a:r>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641836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28" y="127739"/>
            <a:ext cx="8417052" cy="621030"/>
          </a:xfrm>
        </p:spPr>
        <p:txBody>
          <a:bodyPr/>
          <a:lstStyle/>
          <a:p>
            <a:r>
              <a:rPr lang="en-US" dirty="0" err="1"/>
              <a:t>Brighthouse</a:t>
            </a:r>
            <a:r>
              <a:rPr lang="en-US" dirty="0"/>
              <a:t> Financial - Timeline</a:t>
            </a:r>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5</a:t>
            </a:fld>
            <a:endParaRPr lang="en-US" dirty="0"/>
          </a:p>
        </p:txBody>
      </p:sp>
      <p:grpSp>
        <p:nvGrpSpPr>
          <p:cNvPr id="6" name="Group 5"/>
          <p:cNvGrpSpPr/>
          <p:nvPr/>
        </p:nvGrpSpPr>
        <p:grpSpPr>
          <a:xfrm>
            <a:off x="213004" y="747218"/>
            <a:ext cx="5617919" cy="3921944"/>
            <a:chOff x="498348" y="732238"/>
            <a:chExt cx="5617919" cy="3921944"/>
          </a:xfrm>
        </p:grpSpPr>
        <p:sp>
          <p:nvSpPr>
            <p:cNvPr id="7" name="Freeform 6"/>
            <p:cNvSpPr/>
            <p:nvPr/>
          </p:nvSpPr>
          <p:spPr>
            <a:xfrm>
              <a:off x="498348" y="768096"/>
              <a:ext cx="675365" cy="389007"/>
            </a:xfrm>
            <a:custGeom>
              <a:avLst/>
              <a:gdLst>
                <a:gd name="connsiteX0" fmla="*/ 0 w 739703"/>
                <a:gd name="connsiteY0" fmla="*/ 86312 h 517768"/>
                <a:gd name="connsiteX1" fmla="*/ 86312 w 739703"/>
                <a:gd name="connsiteY1" fmla="*/ 0 h 517768"/>
                <a:gd name="connsiteX2" fmla="*/ 653391 w 739703"/>
                <a:gd name="connsiteY2" fmla="*/ 0 h 517768"/>
                <a:gd name="connsiteX3" fmla="*/ 739703 w 739703"/>
                <a:gd name="connsiteY3" fmla="*/ 86312 h 517768"/>
                <a:gd name="connsiteX4" fmla="*/ 739703 w 739703"/>
                <a:gd name="connsiteY4" fmla="*/ 431456 h 517768"/>
                <a:gd name="connsiteX5" fmla="*/ 653391 w 739703"/>
                <a:gd name="connsiteY5" fmla="*/ 517768 h 517768"/>
                <a:gd name="connsiteX6" fmla="*/ 86312 w 739703"/>
                <a:gd name="connsiteY6" fmla="*/ 517768 h 517768"/>
                <a:gd name="connsiteX7" fmla="*/ 0 w 739703"/>
                <a:gd name="connsiteY7" fmla="*/ 431456 h 517768"/>
                <a:gd name="connsiteX8" fmla="*/ 0 w 739703"/>
                <a:gd name="connsiteY8" fmla="*/ 86312 h 5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703" h="517768">
                  <a:moveTo>
                    <a:pt x="0" y="86312"/>
                  </a:moveTo>
                  <a:cubicBezTo>
                    <a:pt x="0" y="38643"/>
                    <a:pt x="38643" y="0"/>
                    <a:pt x="86312" y="0"/>
                  </a:cubicBezTo>
                  <a:lnTo>
                    <a:pt x="653391" y="0"/>
                  </a:lnTo>
                  <a:cubicBezTo>
                    <a:pt x="701060" y="0"/>
                    <a:pt x="739703" y="38643"/>
                    <a:pt x="739703" y="86312"/>
                  </a:cubicBezTo>
                  <a:lnTo>
                    <a:pt x="739703" y="431456"/>
                  </a:lnTo>
                  <a:cubicBezTo>
                    <a:pt x="739703" y="479125"/>
                    <a:pt x="701060" y="517768"/>
                    <a:pt x="653391" y="517768"/>
                  </a:cubicBezTo>
                  <a:lnTo>
                    <a:pt x="86312" y="517768"/>
                  </a:lnTo>
                  <a:cubicBezTo>
                    <a:pt x="38643" y="517768"/>
                    <a:pt x="0" y="479125"/>
                    <a:pt x="0" y="431456"/>
                  </a:cubicBezTo>
                  <a:lnTo>
                    <a:pt x="0" y="8631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9570" tIns="59570" rIns="59570" bIns="59570"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en-US" sz="900" b="1" i="0" u="none" strike="noStrike" kern="1200" cap="none" spc="0" normalizeH="0" baseline="0" noProof="0" dirty="0" smtClean="0">
                  <a:ln>
                    <a:noFill/>
                  </a:ln>
                  <a:solidFill>
                    <a:srgbClr val="2C2C2C"/>
                  </a:solidFill>
                  <a:effectLst/>
                  <a:uLnTx/>
                  <a:uFillTx/>
                  <a:latin typeface="Arial" panose="020B0604020202020204"/>
                  <a:ea typeface="+mn-ea"/>
                  <a:cs typeface="+mn-cs"/>
                </a:rPr>
                <a:t>Jun 1863</a:t>
              </a:r>
              <a:endParaRPr kumimoji="0" lang="en-US" sz="900" b="1" i="0" u="none" strike="noStrike" kern="1200" cap="none" spc="0" normalizeH="0" baseline="0" noProof="0" dirty="0">
                <a:ln>
                  <a:noFill/>
                </a:ln>
                <a:solidFill>
                  <a:srgbClr val="2C2C2C"/>
                </a:solidFill>
                <a:effectLst/>
                <a:uLnTx/>
                <a:uFillTx/>
                <a:latin typeface="Arial" panose="020B0604020202020204"/>
                <a:ea typeface="+mn-ea"/>
                <a:cs typeface="+mn-cs"/>
              </a:endParaRPr>
            </a:p>
          </p:txBody>
        </p:sp>
        <p:sp>
          <p:nvSpPr>
            <p:cNvPr id="8" name="Freeform 7"/>
            <p:cNvSpPr/>
            <p:nvPr/>
          </p:nvSpPr>
          <p:spPr>
            <a:xfrm>
              <a:off x="1173713" y="732238"/>
              <a:ext cx="4886923" cy="460330"/>
            </a:xfrm>
            <a:custGeom>
              <a:avLst/>
              <a:gdLst>
                <a:gd name="connsiteX0" fmla="*/ 0 w 537989"/>
                <a:gd name="connsiteY0" fmla="*/ 0 h 418483"/>
                <a:gd name="connsiteX1" fmla="*/ 537989 w 537989"/>
                <a:gd name="connsiteY1" fmla="*/ 0 h 418483"/>
                <a:gd name="connsiteX2" fmla="*/ 537989 w 537989"/>
                <a:gd name="connsiteY2" fmla="*/ 418483 h 418483"/>
                <a:gd name="connsiteX3" fmla="*/ 0 w 537989"/>
                <a:gd name="connsiteY3" fmla="*/ 418483 h 418483"/>
                <a:gd name="connsiteX4" fmla="*/ 0 w 537989"/>
                <a:gd name="connsiteY4" fmla="*/ 0 h 418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89" h="418483">
                  <a:moveTo>
                    <a:pt x="0" y="0"/>
                  </a:moveTo>
                  <a:lnTo>
                    <a:pt x="537989" y="0"/>
                  </a:lnTo>
                  <a:lnTo>
                    <a:pt x="537989" y="418483"/>
                  </a:lnTo>
                  <a:lnTo>
                    <a:pt x="0" y="4184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ctr" anchorCtr="0">
              <a:no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The company Brighthouse Financial traces its roots back to, Travelers Insurance Company, is founded in Hartford, CT</a:t>
              </a:r>
            </a:p>
          </p:txBody>
        </p:sp>
        <p:sp>
          <p:nvSpPr>
            <p:cNvPr id="9" name="Freeform 8"/>
            <p:cNvSpPr/>
            <p:nvPr/>
          </p:nvSpPr>
          <p:spPr>
            <a:xfrm>
              <a:off x="750077" y="1205079"/>
              <a:ext cx="675365" cy="389007"/>
            </a:xfrm>
            <a:custGeom>
              <a:avLst/>
              <a:gdLst>
                <a:gd name="connsiteX0" fmla="*/ 0 w 739703"/>
                <a:gd name="connsiteY0" fmla="*/ 86312 h 517768"/>
                <a:gd name="connsiteX1" fmla="*/ 86312 w 739703"/>
                <a:gd name="connsiteY1" fmla="*/ 0 h 517768"/>
                <a:gd name="connsiteX2" fmla="*/ 653391 w 739703"/>
                <a:gd name="connsiteY2" fmla="*/ 0 h 517768"/>
                <a:gd name="connsiteX3" fmla="*/ 739703 w 739703"/>
                <a:gd name="connsiteY3" fmla="*/ 86312 h 517768"/>
                <a:gd name="connsiteX4" fmla="*/ 739703 w 739703"/>
                <a:gd name="connsiteY4" fmla="*/ 431456 h 517768"/>
                <a:gd name="connsiteX5" fmla="*/ 653391 w 739703"/>
                <a:gd name="connsiteY5" fmla="*/ 517768 h 517768"/>
                <a:gd name="connsiteX6" fmla="*/ 86312 w 739703"/>
                <a:gd name="connsiteY6" fmla="*/ 517768 h 517768"/>
                <a:gd name="connsiteX7" fmla="*/ 0 w 739703"/>
                <a:gd name="connsiteY7" fmla="*/ 431456 h 517768"/>
                <a:gd name="connsiteX8" fmla="*/ 0 w 739703"/>
                <a:gd name="connsiteY8" fmla="*/ 86312 h 5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703" h="517768">
                  <a:moveTo>
                    <a:pt x="0" y="86312"/>
                  </a:moveTo>
                  <a:cubicBezTo>
                    <a:pt x="0" y="38643"/>
                    <a:pt x="38643" y="0"/>
                    <a:pt x="86312" y="0"/>
                  </a:cubicBezTo>
                  <a:lnTo>
                    <a:pt x="653391" y="0"/>
                  </a:lnTo>
                  <a:cubicBezTo>
                    <a:pt x="701060" y="0"/>
                    <a:pt x="739703" y="38643"/>
                    <a:pt x="739703" y="86312"/>
                  </a:cubicBezTo>
                  <a:lnTo>
                    <a:pt x="739703" y="431456"/>
                  </a:lnTo>
                  <a:cubicBezTo>
                    <a:pt x="739703" y="479125"/>
                    <a:pt x="701060" y="517768"/>
                    <a:pt x="653391" y="517768"/>
                  </a:cubicBezTo>
                  <a:lnTo>
                    <a:pt x="86312" y="517768"/>
                  </a:lnTo>
                  <a:cubicBezTo>
                    <a:pt x="38643" y="517768"/>
                    <a:pt x="0" y="479125"/>
                    <a:pt x="0" y="431456"/>
                  </a:cubicBezTo>
                  <a:lnTo>
                    <a:pt x="0" y="8631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9570" tIns="59570" rIns="59570" bIns="59570"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en-US" sz="900" b="1" i="0" u="none" strike="noStrike" kern="1200" cap="none" spc="0" normalizeH="0" baseline="0" noProof="0" dirty="0" smtClean="0">
                  <a:ln>
                    <a:noFill/>
                  </a:ln>
                  <a:solidFill>
                    <a:srgbClr val="2C2C2C"/>
                  </a:solidFill>
                  <a:effectLst/>
                  <a:uLnTx/>
                  <a:uFillTx/>
                  <a:latin typeface="Arial" panose="020B0604020202020204"/>
                  <a:ea typeface="+mn-ea"/>
                  <a:cs typeface="+mn-cs"/>
                </a:rPr>
                <a:t>Feb 1923</a:t>
              </a:r>
              <a:endParaRPr kumimoji="0" lang="en-US" sz="900" b="1" i="0" u="none" strike="noStrike" kern="1200" cap="none" spc="0" normalizeH="0" baseline="0" noProof="0" dirty="0">
                <a:ln>
                  <a:noFill/>
                </a:ln>
                <a:solidFill>
                  <a:srgbClr val="2C2C2C"/>
                </a:solidFill>
                <a:effectLst/>
                <a:uLnTx/>
                <a:uFillTx/>
                <a:latin typeface="Arial" panose="020B0604020202020204"/>
                <a:ea typeface="+mn-ea"/>
                <a:cs typeface="+mn-cs"/>
              </a:endParaRPr>
            </a:p>
          </p:txBody>
        </p:sp>
        <p:sp>
          <p:nvSpPr>
            <p:cNvPr id="10" name="Freeform 9"/>
            <p:cNvSpPr/>
            <p:nvPr/>
          </p:nvSpPr>
          <p:spPr>
            <a:xfrm>
              <a:off x="1435717" y="1196033"/>
              <a:ext cx="4566863" cy="314412"/>
            </a:xfrm>
            <a:custGeom>
              <a:avLst/>
              <a:gdLst>
                <a:gd name="connsiteX0" fmla="*/ 0 w 537989"/>
                <a:gd name="connsiteY0" fmla="*/ 0 h 418483"/>
                <a:gd name="connsiteX1" fmla="*/ 537989 w 537989"/>
                <a:gd name="connsiteY1" fmla="*/ 0 h 418483"/>
                <a:gd name="connsiteX2" fmla="*/ 537989 w 537989"/>
                <a:gd name="connsiteY2" fmla="*/ 418483 h 418483"/>
                <a:gd name="connsiteX3" fmla="*/ 0 w 537989"/>
                <a:gd name="connsiteY3" fmla="*/ 418483 h 418483"/>
                <a:gd name="connsiteX4" fmla="*/ 0 w 537989"/>
                <a:gd name="connsiteY4" fmla="*/ 0 h 418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89" h="418483">
                  <a:moveTo>
                    <a:pt x="0" y="0"/>
                  </a:moveTo>
                  <a:lnTo>
                    <a:pt x="537989" y="0"/>
                  </a:lnTo>
                  <a:lnTo>
                    <a:pt x="537989" y="418483"/>
                  </a:lnTo>
                  <a:lnTo>
                    <a:pt x="0" y="4184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ctr" anchorCtr="0">
              <a:no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Travelers Insurance Company </a:t>
              </a:r>
              <a:r>
                <a:rPr kumimoji="0" lang="en-US" sz="800" b="0" i="0" u="none" strike="noStrike" kern="1200" cap="none" spc="0" normalizeH="0" baseline="0" noProof="0" dirty="0" smtClean="0">
                  <a:ln>
                    <a:noFill/>
                  </a:ln>
                  <a:solidFill>
                    <a:srgbClr val="000000"/>
                  </a:solidFill>
                  <a:effectLst/>
                  <a:uLnTx/>
                  <a:uFillTx/>
                  <a:latin typeface="Arial" panose="020B0604020202020204"/>
                  <a:ea typeface="+mn-ea"/>
                  <a:cs typeface="+mn-cs"/>
                </a:rPr>
                <a:t>issued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life insurance policy</a:t>
              </a:r>
            </a:p>
          </p:txBody>
        </p:sp>
        <p:sp>
          <p:nvSpPr>
            <p:cNvPr id="11" name="Freeform 10"/>
            <p:cNvSpPr/>
            <p:nvPr/>
          </p:nvSpPr>
          <p:spPr>
            <a:xfrm>
              <a:off x="1012081" y="1642062"/>
              <a:ext cx="675365" cy="389007"/>
            </a:xfrm>
            <a:custGeom>
              <a:avLst/>
              <a:gdLst>
                <a:gd name="connsiteX0" fmla="*/ 0 w 739703"/>
                <a:gd name="connsiteY0" fmla="*/ 86312 h 517768"/>
                <a:gd name="connsiteX1" fmla="*/ 86312 w 739703"/>
                <a:gd name="connsiteY1" fmla="*/ 0 h 517768"/>
                <a:gd name="connsiteX2" fmla="*/ 653391 w 739703"/>
                <a:gd name="connsiteY2" fmla="*/ 0 h 517768"/>
                <a:gd name="connsiteX3" fmla="*/ 739703 w 739703"/>
                <a:gd name="connsiteY3" fmla="*/ 86312 h 517768"/>
                <a:gd name="connsiteX4" fmla="*/ 739703 w 739703"/>
                <a:gd name="connsiteY4" fmla="*/ 431456 h 517768"/>
                <a:gd name="connsiteX5" fmla="*/ 653391 w 739703"/>
                <a:gd name="connsiteY5" fmla="*/ 517768 h 517768"/>
                <a:gd name="connsiteX6" fmla="*/ 86312 w 739703"/>
                <a:gd name="connsiteY6" fmla="*/ 517768 h 517768"/>
                <a:gd name="connsiteX7" fmla="*/ 0 w 739703"/>
                <a:gd name="connsiteY7" fmla="*/ 431456 h 517768"/>
                <a:gd name="connsiteX8" fmla="*/ 0 w 739703"/>
                <a:gd name="connsiteY8" fmla="*/ 86312 h 5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703" h="517768">
                  <a:moveTo>
                    <a:pt x="0" y="86312"/>
                  </a:moveTo>
                  <a:cubicBezTo>
                    <a:pt x="0" y="38643"/>
                    <a:pt x="38643" y="0"/>
                    <a:pt x="86312" y="0"/>
                  </a:cubicBezTo>
                  <a:lnTo>
                    <a:pt x="653391" y="0"/>
                  </a:lnTo>
                  <a:cubicBezTo>
                    <a:pt x="701060" y="0"/>
                    <a:pt x="739703" y="38643"/>
                    <a:pt x="739703" y="86312"/>
                  </a:cubicBezTo>
                  <a:lnTo>
                    <a:pt x="739703" y="431456"/>
                  </a:lnTo>
                  <a:cubicBezTo>
                    <a:pt x="739703" y="479125"/>
                    <a:pt x="701060" y="517768"/>
                    <a:pt x="653391" y="517768"/>
                  </a:cubicBezTo>
                  <a:lnTo>
                    <a:pt x="86312" y="517768"/>
                  </a:lnTo>
                  <a:cubicBezTo>
                    <a:pt x="38643" y="517768"/>
                    <a:pt x="0" y="479125"/>
                    <a:pt x="0" y="431456"/>
                  </a:cubicBezTo>
                  <a:lnTo>
                    <a:pt x="0" y="8631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9570" tIns="59570" rIns="59570" bIns="59570"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en-US" sz="900" b="1" i="0" u="none" strike="noStrike" kern="1200" cap="none" spc="0" normalizeH="0" baseline="0" noProof="0" dirty="0" smtClean="0">
                  <a:ln>
                    <a:noFill/>
                  </a:ln>
                  <a:solidFill>
                    <a:srgbClr val="2C2C2C"/>
                  </a:solidFill>
                  <a:effectLst/>
                  <a:uLnTx/>
                  <a:uFillTx/>
                  <a:latin typeface="Arial" panose="020B0604020202020204"/>
                  <a:ea typeface="+mn-ea"/>
                  <a:cs typeface="+mn-cs"/>
                </a:rPr>
                <a:t>Feb 1938</a:t>
              </a:r>
              <a:endParaRPr kumimoji="0" lang="en-US" sz="900" b="1" i="0" u="none" strike="noStrike" kern="1200" cap="none" spc="0" normalizeH="0" baseline="0" noProof="0" dirty="0">
                <a:ln>
                  <a:noFill/>
                </a:ln>
                <a:solidFill>
                  <a:srgbClr val="2C2C2C"/>
                </a:solidFill>
                <a:effectLst/>
                <a:uLnTx/>
                <a:uFillTx/>
                <a:latin typeface="Arial" panose="020B0604020202020204"/>
                <a:ea typeface="+mn-ea"/>
                <a:cs typeface="+mn-cs"/>
              </a:endParaRPr>
            </a:p>
          </p:txBody>
        </p:sp>
        <p:sp>
          <p:nvSpPr>
            <p:cNvPr id="12" name="Freeform 11"/>
            <p:cNvSpPr/>
            <p:nvPr/>
          </p:nvSpPr>
          <p:spPr>
            <a:xfrm>
              <a:off x="1693917" y="1654673"/>
              <a:ext cx="4166216" cy="314412"/>
            </a:xfrm>
            <a:custGeom>
              <a:avLst/>
              <a:gdLst>
                <a:gd name="connsiteX0" fmla="*/ 0 w 537989"/>
                <a:gd name="connsiteY0" fmla="*/ 0 h 418483"/>
                <a:gd name="connsiteX1" fmla="*/ 537989 w 537989"/>
                <a:gd name="connsiteY1" fmla="*/ 0 h 418483"/>
                <a:gd name="connsiteX2" fmla="*/ 537989 w 537989"/>
                <a:gd name="connsiteY2" fmla="*/ 418483 h 418483"/>
                <a:gd name="connsiteX3" fmla="*/ 0 w 537989"/>
                <a:gd name="connsiteY3" fmla="*/ 418483 h 418483"/>
                <a:gd name="connsiteX4" fmla="*/ 0 w 537989"/>
                <a:gd name="connsiteY4" fmla="*/ 0 h 418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89" h="418483">
                  <a:moveTo>
                    <a:pt x="0" y="0"/>
                  </a:moveTo>
                  <a:lnTo>
                    <a:pt x="537989" y="0"/>
                  </a:lnTo>
                  <a:lnTo>
                    <a:pt x="537989" y="418483"/>
                  </a:lnTo>
                  <a:lnTo>
                    <a:pt x="0" y="4184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ctr" anchorCtr="0">
              <a:no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First annuity contract sold through Travelers Insurance Company, </a:t>
              </a:r>
              <a:r>
                <a:rPr kumimoji="0" lang="en-US" sz="800" b="0" i="0" u="none" strike="noStrike" kern="1200" cap="none" spc="0" normalizeH="0" baseline="0" noProof="0" dirty="0" smtClean="0">
                  <a:ln>
                    <a:noFill/>
                  </a:ln>
                  <a:solidFill>
                    <a:srgbClr val="000000"/>
                  </a:solidFill>
                  <a:effectLst/>
                  <a:uLnTx/>
                  <a:uFillTx/>
                  <a:latin typeface="Arial" panose="020B0604020202020204"/>
                  <a:ea typeface="+mn-ea"/>
                  <a:cs typeface="+mn-cs"/>
                </a:rPr>
                <a:t>started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the annuity and life insurance product mix</a:t>
              </a:r>
            </a:p>
          </p:txBody>
        </p:sp>
        <p:sp>
          <p:nvSpPr>
            <p:cNvPr id="13" name="Freeform 12"/>
            <p:cNvSpPr/>
            <p:nvPr/>
          </p:nvSpPr>
          <p:spPr>
            <a:xfrm>
              <a:off x="1284357" y="2079045"/>
              <a:ext cx="675365" cy="389007"/>
            </a:xfrm>
            <a:custGeom>
              <a:avLst/>
              <a:gdLst>
                <a:gd name="connsiteX0" fmla="*/ 0 w 739703"/>
                <a:gd name="connsiteY0" fmla="*/ 86312 h 517768"/>
                <a:gd name="connsiteX1" fmla="*/ 86312 w 739703"/>
                <a:gd name="connsiteY1" fmla="*/ 0 h 517768"/>
                <a:gd name="connsiteX2" fmla="*/ 653391 w 739703"/>
                <a:gd name="connsiteY2" fmla="*/ 0 h 517768"/>
                <a:gd name="connsiteX3" fmla="*/ 739703 w 739703"/>
                <a:gd name="connsiteY3" fmla="*/ 86312 h 517768"/>
                <a:gd name="connsiteX4" fmla="*/ 739703 w 739703"/>
                <a:gd name="connsiteY4" fmla="*/ 431456 h 517768"/>
                <a:gd name="connsiteX5" fmla="*/ 653391 w 739703"/>
                <a:gd name="connsiteY5" fmla="*/ 517768 h 517768"/>
                <a:gd name="connsiteX6" fmla="*/ 86312 w 739703"/>
                <a:gd name="connsiteY6" fmla="*/ 517768 h 517768"/>
                <a:gd name="connsiteX7" fmla="*/ 0 w 739703"/>
                <a:gd name="connsiteY7" fmla="*/ 431456 h 517768"/>
                <a:gd name="connsiteX8" fmla="*/ 0 w 739703"/>
                <a:gd name="connsiteY8" fmla="*/ 86312 h 5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703" h="517768">
                  <a:moveTo>
                    <a:pt x="0" y="86312"/>
                  </a:moveTo>
                  <a:cubicBezTo>
                    <a:pt x="0" y="38643"/>
                    <a:pt x="38643" y="0"/>
                    <a:pt x="86312" y="0"/>
                  </a:cubicBezTo>
                  <a:lnTo>
                    <a:pt x="653391" y="0"/>
                  </a:lnTo>
                  <a:cubicBezTo>
                    <a:pt x="701060" y="0"/>
                    <a:pt x="739703" y="38643"/>
                    <a:pt x="739703" y="86312"/>
                  </a:cubicBezTo>
                  <a:lnTo>
                    <a:pt x="739703" y="431456"/>
                  </a:lnTo>
                  <a:cubicBezTo>
                    <a:pt x="739703" y="479125"/>
                    <a:pt x="701060" y="517768"/>
                    <a:pt x="653391" y="517768"/>
                  </a:cubicBezTo>
                  <a:lnTo>
                    <a:pt x="86312" y="517768"/>
                  </a:lnTo>
                  <a:cubicBezTo>
                    <a:pt x="38643" y="517768"/>
                    <a:pt x="0" y="479125"/>
                    <a:pt x="0" y="431456"/>
                  </a:cubicBezTo>
                  <a:lnTo>
                    <a:pt x="0" y="8631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9570" tIns="59570" rIns="59570" bIns="59570"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en-US" sz="900" b="1" i="0" u="none" strike="noStrike" kern="1200" cap="none" spc="0" normalizeH="0" baseline="0" noProof="0" dirty="0" smtClean="0">
                  <a:ln>
                    <a:noFill/>
                  </a:ln>
                  <a:solidFill>
                    <a:srgbClr val="2C2C2C"/>
                  </a:solidFill>
                  <a:effectLst/>
                  <a:uLnTx/>
                  <a:uFillTx/>
                  <a:latin typeface="Arial" panose="020B0604020202020204"/>
                  <a:ea typeface="+mn-ea"/>
                  <a:cs typeface="+mn-cs"/>
                </a:rPr>
                <a:t>Mar 1960</a:t>
              </a:r>
              <a:endParaRPr kumimoji="0" lang="en-US" sz="900" b="1" i="0" u="none" strike="noStrike" kern="1200" cap="none" spc="0" normalizeH="0" baseline="0" noProof="0" dirty="0">
                <a:ln>
                  <a:noFill/>
                </a:ln>
                <a:solidFill>
                  <a:srgbClr val="2C2C2C"/>
                </a:solidFill>
                <a:effectLst/>
                <a:uLnTx/>
                <a:uFillTx/>
                <a:latin typeface="Arial" panose="020B0604020202020204"/>
                <a:ea typeface="+mn-ea"/>
                <a:cs typeface="+mn-cs"/>
              </a:endParaRPr>
            </a:p>
          </p:txBody>
        </p:sp>
        <p:sp>
          <p:nvSpPr>
            <p:cNvPr id="14" name="Freeform 13"/>
            <p:cNvSpPr/>
            <p:nvPr/>
          </p:nvSpPr>
          <p:spPr>
            <a:xfrm>
              <a:off x="1967090" y="2065298"/>
              <a:ext cx="4032584" cy="314412"/>
            </a:xfrm>
            <a:custGeom>
              <a:avLst/>
              <a:gdLst>
                <a:gd name="connsiteX0" fmla="*/ 0 w 537989"/>
                <a:gd name="connsiteY0" fmla="*/ 0 h 418483"/>
                <a:gd name="connsiteX1" fmla="*/ 537989 w 537989"/>
                <a:gd name="connsiteY1" fmla="*/ 0 h 418483"/>
                <a:gd name="connsiteX2" fmla="*/ 537989 w 537989"/>
                <a:gd name="connsiteY2" fmla="*/ 418483 h 418483"/>
                <a:gd name="connsiteX3" fmla="*/ 0 w 537989"/>
                <a:gd name="connsiteY3" fmla="*/ 418483 h 418483"/>
                <a:gd name="connsiteX4" fmla="*/ 0 w 537989"/>
                <a:gd name="connsiteY4" fmla="*/ 0 h 418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89" h="418483">
                  <a:moveTo>
                    <a:pt x="0" y="0"/>
                  </a:moveTo>
                  <a:lnTo>
                    <a:pt x="537989" y="0"/>
                  </a:lnTo>
                  <a:lnTo>
                    <a:pt x="537989" y="418483"/>
                  </a:lnTo>
                  <a:lnTo>
                    <a:pt x="0" y="4184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Travelers Insurance Company </a:t>
              </a:r>
              <a:r>
                <a:rPr kumimoji="0" lang="en-US" sz="800" b="0" i="0" u="none" strike="noStrike" kern="1200" cap="none" spc="0" normalizeH="0" baseline="0" noProof="0" dirty="0" smtClean="0">
                  <a:ln>
                    <a:noFill/>
                  </a:ln>
                  <a:solidFill>
                    <a:srgbClr val="000000"/>
                  </a:solidFill>
                  <a:effectLst/>
                  <a:uLnTx/>
                  <a:uFillTx/>
                  <a:latin typeface="Arial" panose="020B0604020202020204"/>
                  <a:ea typeface="+mn-ea"/>
                  <a:cs typeface="+mn-cs"/>
                </a:rPr>
                <a:t>issued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annuity contract</a:t>
              </a:r>
              <a:endParaRPr kumimoji="0" lang="en-US" sz="800" b="0" i="0" u="none" strike="noStrike" kern="1200" cap="none" spc="0" normalizeH="0" baseline="0" noProof="0" dirty="0">
                <a:ln>
                  <a:noFill/>
                </a:ln>
                <a:solidFill>
                  <a:srgbClr val="2C2C2C"/>
                </a:solidFill>
                <a:effectLst/>
                <a:uLnTx/>
                <a:uFillTx/>
                <a:latin typeface="Arial" panose="020B0604020202020204"/>
                <a:ea typeface="+mn-ea"/>
                <a:cs typeface="+mn-cs"/>
              </a:endParaRPr>
            </a:p>
          </p:txBody>
        </p:sp>
        <p:sp>
          <p:nvSpPr>
            <p:cNvPr id="15" name="Freeform 14"/>
            <p:cNvSpPr/>
            <p:nvPr/>
          </p:nvSpPr>
          <p:spPr>
            <a:xfrm>
              <a:off x="1556635" y="2516029"/>
              <a:ext cx="675365" cy="389007"/>
            </a:xfrm>
            <a:custGeom>
              <a:avLst/>
              <a:gdLst>
                <a:gd name="connsiteX0" fmla="*/ 0 w 739703"/>
                <a:gd name="connsiteY0" fmla="*/ 86312 h 517768"/>
                <a:gd name="connsiteX1" fmla="*/ 86312 w 739703"/>
                <a:gd name="connsiteY1" fmla="*/ 0 h 517768"/>
                <a:gd name="connsiteX2" fmla="*/ 653391 w 739703"/>
                <a:gd name="connsiteY2" fmla="*/ 0 h 517768"/>
                <a:gd name="connsiteX3" fmla="*/ 739703 w 739703"/>
                <a:gd name="connsiteY3" fmla="*/ 86312 h 517768"/>
                <a:gd name="connsiteX4" fmla="*/ 739703 w 739703"/>
                <a:gd name="connsiteY4" fmla="*/ 431456 h 517768"/>
                <a:gd name="connsiteX5" fmla="*/ 653391 w 739703"/>
                <a:gd name="connsiteY5" fmla="*/ 517768 h 517768"/>
                <a:gd name="connsiteX6" fmla="*/ 86312 w 739703"/>
                <a:gd name="connsiteY6" fmla="*/ 517768 h 517768"/>
                <a:gd name="connsiteX7" fmla="*/ 0 w 739703"/>
                <a:gd name="connsiteY7" fmla="*/ 431456 h 517768"/>
                <a:gd name="connsiteX8" fmla="*/ 0 w 739703"/>
                <a:gd name="connsiteY8" fmla="*/ 86312 h 5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703" h="517768">
                  <a:moveTo>
                    <a:pt x="0" y="86312"/>
                  </a:moveTo>
                  <a:cubicBezTo>
                    <a:pt x="0" y="38643"/>
                    <a:pt x="38643" y="0"/>
                    <a:pt x="86312" y="0"/>
                  </a:cubicBezTo>
                  <a:lnTo>
                    <a:pt x="653391" y="0"/>
                  </a:lnTo>
                  <a:cubicBezTo>
                    <a:pt x="701060" y="0"/>
                    <a:pt x="739703" y="38643"/>
                    <a:pt x="739703" y="86312"/>
                  </a:cubicBezTo>
                  <a:lnTo>
                    <a:pt x="739703" y="431456"/>
                  </a:lnTo>
                  <a:cubicBezTo>
                    <a:pt x="739703" y="479125"/>
                    <a:pt x="701060" y="517768"/>
                    <a:pt x="653391" y="517768"/>
                  </a:cubicBezTo>
                  <a:lnTo>
                    <a:pt x="86312" y="517768"/>
                  </a:lnTo>
                  <a:cubicBezTo>
                    <a:pt x="38643" y="517768"/>
                    <a:pt x="0" y="479125"/>
                    <a:pt x="0" y="431456"/>
                  </a:cubicBezTo>
                  <a:lnTo>
                    <a:pt x="0" y="8631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9570" tIns="59570" rIns="59570" bIns="59570"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en-US" sz="900" b="1" i="0" u="none" strike="noStrike" kern="1200" cap="none" spc="0" normalizeH="0" baseline="0" noProof="0" dirty="0" smtClean="0">
                  <a:ln>
                    <a:noFill/>
                  </a:ln>
                  <a:solidFill>
                    <a:srgbClr val="2C2C2C"/>
                  </a:solidFill>
                  <a:effectLst/>
                  <a:uLnTx/>
                  <a:uFillTx/>
                  <a:latin typeface="Arial" panose="020B0604020202020204"/>
                  <a:ea typeface="+mn-ea"/>
                  <a:cs typeface="+mn-cs"/>
                </a:rPr>
                <a:t>Aug 1996</a:t>
              </a:r>
              <a:endParaRPr kumimoji="0" lang="en-US" sz="900" b="1" i="0" u="none" strike="noStrike" kern="1200" cap="none" spc="0" normalizeH="0" baseline="0" noProof="0" dirty="0">
                <a:ln>
                  <a:noFill/>
                </a:ln>
                <a:solidFill>
                  <a:srgbClr val="2C2C2C"/>
                </a:solidFill>
                <a:effectLst/>
                <a:uLnTx/>
                <a:uFillTx/>
                <a:latin typeface="Arial" panose="020B0604020202020204"/>
                <a:ea typeface="+mn-ea"/>
                <a:cs typeface="+mn-cs"/>
              </a:endParaRPr>
            </a:p>
          </p:txBody>
        </p:sp>
        <p:sp>
          <p:nvSpPr>
            <p:cNvPr id="16" name="Freeform 15"/>
            <p:cNvSpPr/>
            <p:nvPr/>
          </p:nvSpPr>
          <p:spPr>
            <a:xfrm>
              <a:off x="2287631" y="2462188"/>
              <a:ext cx="3828636" cy="439924"/>
            </a:xfrm>
            <a:custGeom>
              <a:avLst/>
              <a:gdLst>
                <a:gd name="connsiteX0" fmla="*/ 0 w 537989"/>
                <a:gd name="connsiteY0" fmla="*/ 0 h 418483"/>
                <a:gd name="connsiteX1" fmla="*/ 537989 w 537989"/>
                <a:gd name="connsiteY1" fmla="*/ 0 h 418483"/>
                <a:gd name="connsiteX2" fmla="*/ 537989 w 537989"/>
                <a:gd name="connsiteY2" fmla="*/ 418483 h 418483"/>
                <a:gd name="connsiteX3" fmla="*/ 0 w 537989"/>
                <a:gd name="connsiteY3" fmla="*/ 418483 h 418483"/>
                <a:gd name="connsiteX4" fmla="*/ 0 w 537989"/>
                <a:gd name="connsiteY4" fmla="*/ 0 h 418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89" h="418483">
                  <a:moveTo>
                    <a:pt x="0" y="0"/>
                  </a:moveTo>
                  <a:lnTo>
                    <a:pt x="537989" y="0"/>
                  </a:lnTo>
                  <a:lnTo>
                    <a:pt x="537989" y="418483"/>
                  </a:lnTo>
                  <a:lnTo>
                    <a:pt x="0" y="4184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Metropolitan Life Insurance Company </a:t>
              </a:r>
              <a:r>
                <a:rPr kumimoji="0" lang="en-US" sz="800" b="0" i="0" u="none" strike="noStrike" kern="1200" cap="none" spc="0" normalizeH="0" baseline="0" noProof="0" dirty="0" smtClean="0">
                  <a:ln>
                    <a:noFill/>
                  </a:ln>
                  <a:solidFill>
                    <a:srgbClr val="000000"/>
                  </a:solidFill>
                  <a:effectLst/>
                  <a:uLnTx/>
                  <a:uFillTx/>
                  <a:latin typeface="Arial" panose="020B0604020202020204"/>
                  <a:ea typeface="+mn-ea"/>
                  <a:cs typeface="+mn-cs"/>
                </a:rPr>
                <a:t>merged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with the then-parent company of New England Life Insurance Company (</a:t>
              </a:r>
              <a:r>
                <a:rPr kumimoji="0" lang="en-US" sz="800" b="0" i="0" u="none" strike="noStrike" kern="1200" cap="none" spc="0" normalizeH="0" baseline="0" noProof="0" dirty="0" smtClean="0">
                  <a:ln>
                    <a:noFill/>
                  </a:ln>
                  <a:solidFill>
                    <a:srgbClr val="000000"/>
                  </a:solidFill>
                  <a:effectLst/>
                  <a:uLnTx/>
                  <a:uFillTx/>
                  <a:latin typeface="Arial" panose="020B0604020202020204"/>
                  <a:ea typeface="+mn-ea"/>
                  <a:cs typeface="+mn-cs"/>
                </a:rPr>
                <a:t>NELICO) which later on </a:t>
              </a:r>
              <a:r>
                <a:rPr kumimoji="0" lang="en-US" sz="800" b="0" i="0" u="none" strike="noStrike" kern="1200" cap="none" spc="0" normalizeH="0" baseline="0" noProof="0" dirty="0" smtClean="0">
                  <a:ln>
                    <a:noFill/>
                  </a:ln>
                  <a:solidFill>
                    <a:srgbClr val="2C2C2C"/>
                  </a:solidFill>
                  <a:effectLst/>
                  <a:uLnTx/>
                  <a:uFillTx/>
                  <a:latin typeface="Arial" panose="020B0604020202020204"/>
                  <a:ea typeface="+mn-ea"/>
                  <a:cs typeface="+mn-cs"/>
                </a:rPr>
                <a:t>became </a:t>
              </a:r>
              <a:r>
                <a:rPr kumimoji="0" lang="en-US" sz="800" b="0" i="0" u="none" strike="noStrike" kern="1200" cap="none" spc="0" normalizeH="0" baseline="0" noProof="0" dirty="0">
                  <a:ln>
                    <a:noFill/>
                  </a:ln>
                  <a:solidFill>
                    <a:srgbClr val="2C2C2C"/>
                  </a:solidFill>
                  <a:effectLst/>
                  <a:uLnTx/>
                  <a:uFillTx/>
                  <a:latin typeface="Arial" panose="020B0604020202020204"/>
                  <a:ea typeface="+mn-ea"/>
                  <a:cs typeface="+mn-cs"/>
                </a:rPr>
                <a:t>one of the insurance company subsidiaries of Brighthouse Financial, Inc.</a:t>
              </a:r>
            </a:p>
          </p:txBody>
        </p:sp>
        <p:sp>
          <p:nvSpPr>
            <p:cNvPr id="17" name="Freeform 16"/>
            <p:cNvSpPr/>
            <p:nvPr/>
          </p:nvSpPr>
          <p:spPr>
            <a:xfrm>
              <a:off x="1859730" y="2953012"/>
              <a:ext cx="675365" cy="389007"/>
            </a:xfrm>
            <a:custGeom>
              <a:avLst/>
              <a:gdLst>
                <a:gd name="connsiteX0" fmla="*/ 0 w 739703"/>
                <a:gd name="connsiteY0" fmla="*/ 86312 h 517768"/>
                <a:gd name="connsiteX1" fmla="*/ 86312 w 739703"/>
                <a:gd name="connsiteY1" fmla="*/ 0 h 517768"/>
                <a:gd name="connsiteX2" fmla="*/ 653391 w 739703"/>
                <a:gd name="connsiteY2" fmla="*/ 0 h 517768"/>
                <a:gd name="connsiteX3" fmla="*/ 739703 w 739703"/>
                <a:gd name="connsiteY3" fmla="*/ 86312 h 517768"/>
                <a:gd name="connsiteX4" fmla="*/ 739703 w 739703"/>
                <a:gd name="connsiteY4" fmla="*/ 431456 h 517768"/>
                <a:gd name="connsiteX5" fmla="*/ 653391 w 739703"/>
                <a:gd name="connsiteY5" fmla="*/ 517768 h 517768"/>
                <a:gd name="connsiteX6" fmla="*/ 86312 w 739703"/>
                <a:gd name="connsiteY6" fmla="*/ 517768 h 517768"/>
                <a:gd name="connsiteX7" fmla="*/ 0 w 739703"/>
                <a:gd name="connsiteY7" fmla="*/ 431456 h 517768"/>
                <a:gd name="connsiteX8" fmla="*/ 0 w 739703"/>
                <a:gd name="connsiteY8" fmla="*/ 86312 h 5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703" h="517768">
                  <a:moveTo>
                    <a:pt x="0" y="86312"/>
                  </a:moveTo>
                  <a:cubicBezTo>
                    <a:pt x="0" y="38643"/>
                    <a:pt x="38643" y="0"/>
                    <a:pt x="86312" y="0"/>
                  </a:cubicBezTo>
                  <a:lnTo>
                    <a:pt x="653391" y="0"/>
                  </a:lnTo>
                  <a:cubicBezTo>
                    <a:pt x="701060" y="0"/>
                    <a:pt x="739703" y="38643"/>
                    <a:pt x="739703" y="86312"/>
                  </a:cubicBezTo>
                  <a:lnTo>
                    <a:pt x="739703" y="431456"/>
                  </a:lnTo>
                  <a:cubicBezTo>
                    <a:pt x="739703" y="479125"/>
                    <a:pt x="701060" y="517768"/>
                    <a:pt x="653391" y="517768"/>
                  </a:cubicBezTo>
                  <a:lnTo>
                    <a:pt x="86312" y="517768"/>
                  </a:lnTo>
                  <a:cubicBezTo>
                    <a:pt x="38643" y="517768"/>
                    <a:pt x="0" y="479125"/>
                    <a:pt x="0" y="431456"/>
                  </a:cubicBezTo>
                  <a:lnTo>
                    <a:pt x="0" y="8631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9570" tIns="59570" rIns="59570" bIns="59570"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en-US" sz="900" b="1" i="0" u="none" strike="noStrike" kern="1200" cap="none" spc="0" normalizeH="0" baseline="0" noProof="0" dirty="0" smtClean="0">
                  <a:ln>
                    <a:noFill/>
                  </a:ln>
                  <a:solidFill>
                    <a:srgbClr val="2C2C2C"/>
                  </a:solidFill>
                  <a:effectLst/>
                  <a:uLnTx/>
                  <a:uFillTx/>
                  <a:latin typeface="Arial" panose="020B0604020202020204"/>
                  <a:ea typeface="+mn-ea"/>
                  <a:cs typeface="+mn-cs"/>
                </a:rPr>
                <a:t>1997</a:t>
              </a:r>
              <a:endParaRPr kumimoji="0" lang="en-US" sz="900" b="1" i="0" u="none" strike="noStrike" kern="1200" cap="none" spc="0" normalizeH="0" baseline="0" noProof="0" dirty="0">
                <a:ln>
                  <a:noFill/>
                </a:ln>
                <a:solidFill>
                  <a:srgbClr val="2C2C2C"/>
                </a:solidFill>
                <a:effectLst/>
                <a:uLnTx/>
                <a:uFillTx/>
                <a:latin typeface="Arial" panose="020B0604020202020204"/>
                <a:ea typeface="+mn-ea"/>
                <a:cs typeface="+mn-cs"/>
              </a:endParaRPr>
            </a:p>
          </p:txBody>
        </p:sp>
        <p:sp>
          <p:nvSpPr>
            <p:cNvPr id="18" name="Freeform 17"/>
            <p:cNvSpPr/>
            <p:nvPr/>
          </p:nvSpPr>
          <p:spPr>
            <a:xfrm>
              <a:off x="2559790" y="2990113"/>
              <a:ext cx="3442790" cy="311855"/>
            </a:xfrm>
            <a:custGeom>
              <a:avLst/>
              <a:gdLst>
                <a:gd name="connsiteX0" fmla="*/ 0 w 537989"/>
                <a:gd name="connsiteY0" fmla="*/ 0 h 418483"/>
                <a:gd name="connsiteX1" fmla="*/ 537989 w 537989"/>
                <a:gd name="connsiteY1" fmla="*/ 0 h 418483"/>
                <a:gd name="connsiteX2" fmla="*/ 537989 w 537989"/>
                <a:gd name="connsiteY2" fmla="*/ 418483 h 418483"/>
                <a:gd name="connsiteX3" fmla="*/ 0 w 537989"/>
                <a:gd name="connsiteY3" fmla="*/ 418483 h 418483"/>
                <a:gd name="connsiteX4" fmla="*/ 0 w 537989"/>
                <a:gd name="connsiteY4" fmla="*/ 0 h 418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89" h="418483">
                  <a:moveTo>
                    <a:pt x="0" y="0"/>
                  </a:moveTo>
                  <a:lnTo>
                    <a:pt x="537989" y="0"/>
                  </a:lnTo>
                  <a:lnTo>
                    <a:pt x="537989" y="418483"/>
                  </a:lnTo>
                  <a:lnTo>
                    <a:pt x="0" y="4184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Metropolitan Life Insurance Company </a:t>
              </a:r>
              <a:r>
                <a:rPr kumimoji="0" lang="en-US" sz="800" b="0" i="0" u="none" strike="noStrike" kern="1200" cap="none" spc="0" normalizeH="0" baseline="0" noProof="0" dirty="0" smtClean="0">
                  <a:ln>
                    <a:noFill/>
                  </a:ln>
                  <a:solidFill>
                    <a:srgbClr val="000000"/>
                  </a:solidFill>
                  <a:effectLst/>
                  <a:uLnTx/>
                  <a:uFillTx/>
                  <a:latin typeface="Arial" panose="020B0604020202020204"/>
                  <a:ea typeface="+mn-ea"/>
                  <a:cs typeface="+mn-cs"/>
                </a:rPr>
                <a:t>acquired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annuity manufacturer Security First Group, </a:t>
              </a:r>
              <a:r>
                <a:rPr kumimoji="0" lang="en-US" sz="800" b="0" i="0" u="none" strike="noStrike" kern="1200" cap="none" spc="0" normalizeH="0" baseline="0" noProof="0" dirty="0" smtClean="0">
                  <a:ln>
                    <a:noFill/>
                  </a:ln>
                  <a:solidFill>
                    <a:srgbClr val="000000"/>
                  </a:solidFill>
                  <a:effectLst/>
                  <a:uLnTx/>
                  <a:uFillTx/>
                  <a:latin typeface="Arial" panose="020B0604020202020204"/>
                  <a:ea typeface="+mn-ea"/>
                  <a:cs typeface="+mn-cs"/>
                </a:rPr>
                <a:t>Inc,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which are later renamed MetLife Investors Insurance Company and MetLife Investors USA Insurance Company</a:t>
              </a:r>
              <a:endParaRPr kumimoji="0" lang="en-US" sz="800" b="0" i="0" u="none" strike="noStrike" kern="1200" cap="none" spc="0" normalizeH="0" baseline="0" noProof="0" dirty="0">
                <a:ln>
                  <a:noFill/>
                </a:ln>
                <a:solidFill>
                  <a:srgbClr val="2C2C2C"/>
                </a:solidFill>
                <a:effectLst/>
                <a:uLnTx/>
                <a:uFillTx/>
                <a:latin typeface="Arial" panose="020B0604020202020204"/>
                <a:ea typeface="+mn-ea"/>
                <a:cs typeface="+mn-cs"/>
              </a:endParaRPr>
            </a:p>
          </p:txBody>
        </p:sp>
        <p:sp>
          <p:nvSpPr>
            <p:cNvPr id="19" name="Freeform 18"/>
            <p:cNvSpPr/>
            <p:nvPr/>
          </p:nvSpPr>
          <p:spPr>
            <a:xfrm>
              <a:off x="2090531" y="3392386"/>
              <a:ext cx="675365" cy="389007"/>
            </a:xfrm>
            <a:custGeom>
              <a:avLst/>
              <a:gdLst>
                <a:gd name="connsiteX0" fmla="*/ 0 w 739703"/>
                <a:gd name="connsiteY0" fmla="*/ 86312 h 517768"/>
                <a:gd name="connsiteX1" fmla="*/ 86312 w 739703"/>
                <a:gd name="connsiteY1" fmla="*/ 0 h 517768"/>
                <a:gd name="connsiteX2" fmla="*/ 653391 w 739703"/>
                <a:gd name="connsiteY2" fmla="*/ 0 h 517768"/>
                <a:gd name="connsiteX3" fmla="*/ 739703 w 739703"/>
                <a:gd name="connsiteY3" fmla="*/ 86312 h 517768"/>
                <a:gd name="connsiteX4" fmla="*/ 739703 w 739703"/>
                <a:gd name="connsiteY4" fmla="*/ 431456 h 517768"/>
                <a:gd name="connsiteX5" fmla="*/ 653391 w 739703"/>
                <a:gd name="connsiteY5" fmla="*/ 517768 h 517768"/>
                <a:gd name="connsiteX6" fmla="*/ 86312 w 739703"/>
                <a:gd name="connsiteY6" fmla="*/ 517768 h 517768"/>
                <a:gd name="connsiteX7" fmla="*/ 0 w 739703"/>
                <a:gd name="connsiteY7" fmla="*/ 431456 h 517768"/>
                <a:gd name="connsiteX8" fmla="*/ 0 w 739703"/>
                <a:gd name="connsiteY8" fmla="*/ 86312 h 5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703" h="517768">
                  <a:moveTo>
                    <a:pt x="0" y="86312"/>
                  </a:moveTo>
                  <a:cubicBezTo>
                    <a:pt x="0" y="38643"/>
                    <a:pt x="38643" y="0"/>
                    <a:pt x="86312" y="0"/>
                  </a:cubicBezTo>
                  <a:lnTo>
                    <a:pt x="653391" y="0"/>
                  </a:lnTo>
                  <a:cubicBezTo>
                    <a:pt x="701060" y="0"/>
                    <a:pt x="739703" y="38643"/>
                    <a:pt x="739703" y="86312"/>
                  </a:cubicBezTo>
                  <a:lnTo>
                    <a:pt x="739703" y="431456"/>
                  </a:lnTo>
                  <a:cubicBezTo>
                    <a:pt x="739703" y="479125"/>
                    <a:pt x="701060" y="517768"/>
                    <a:pt x="653391" y="517768"/>
                  </a:cubicBezTo>
                  <a:lnTo>
                    <a:pt x="86312" y="517768"/>
                  </a:lnTo>
                  <a:cubicBezTo>
                    <a:pt x="38643" y="517768"/>
                    <a:pt x="0" y="479125"/>
                    <a:pt x="0" y="431456"/>
                  </a:cubicBezTo>
                  <a:lnTo>
                    <a:pt x="0" y="8631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9570" tIns="59570" rIns="59570" bIns="59570"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en-US" sz="900" b="1" i="0" u="none" strike="noStrike" kern="1200" cap="none" spc="0" normalizeH="0" baseline="0" noProof="0" dirty="0" smtClean="0">
                  <a:ln>
                    <a:noFill/>
                  </a:ln>
                  <a:solidFill>
                    <a:srgbClr val="2C2C2C"/>
                  </a:solidFill>
                  <a:effectLst/>
                  <a:uLnTx/>
                  <a:uFillTx/>
                  <a:latin typeface="Arial" panose="020B0604020202020204"/>
                  <a:ea typeface="+mn-ea"/>
                  <a:cs typeface="+mn-cs"/>
                </a:rPr>
                <a:t>Feb 2001</a:t>
              </a:r>
              <a:endParaRPr kumimoji="0" lang="en-US" sz="900" b="1" i="0" u="none" strike="noStrike" kern="1200" cap="none" spc="0" normalizeH="0" baseline="0" noProof="0" dirty="0">
                <a:ln>
                  <a:noFill/>
                </a:ln>
                <a:solidFill>
                  <a:srgbClr val="2C2C2C"/>
                </a:solidFill>
                <a:effectLst/>
                <a:uLnTx/>
                <a:uFillTx/>
                <a:latin typeface="Arial" panose="020B0604020202020204"/>
                <a:ea typeface="+mn-ea"/>
                <a:cs typeface="+mn-cs"/>
              </a:endParaRPr>
            </a:p>
          </p:txBody>
        </p:sp>
        <p:sp>
          <p:nvSpPr>
            <p:cNvPr id="20" name="Freeform 19"/>
            <p:cNvSpPr/>
            <p:nvPr/>
          </p:nvSpPr>
          <p:spPr>
            <a:xfrm>
              <a:off x="2790590" y="3429487"/>
              <a:ext cx="3270046" cy="314412"/>
            </a:xfrm>
            <a:custGeom>
              <a:avLst/>
              <a:gdLst>
                <a:gd name="connsiteX0" fmla="*/ 0 w 537989"/>
                <a:gd name="connsiteY0" fmla="*/ 0 h 418483"/>
                <a:gd name="connsiteX1" fmla="*/ 537989 w 537989"/>
                <a:gd name="connsiteY1" fmla="*/ 0 h 418483"/>
                <a:gd name="connsiteX2" fmla="*/ 537989 w 537989"/>
                <a:gd name="connsiteY2" fmla="*/ 418483 h 418483"/>
                <a:gd name="connsiteX3" fmla="*/ 0 w 537989"/>
                <a:gd name="connsiteY3" fmla="*/ 418483 h 418483"/>
                <a:gd name="connsiteX4" fmla="*/ 0 w 537989"/>
                <a:gd name="connsiteY4" fmla="*/ 0 h 418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89" h="418483">
                  <a:moveTo>
                    <a:pt x="0" y="0"/>
                  </a:moveTo>
                  <a:lnTo>
                    <a:pt x="537989" y="0"/>
                  </a:lnTo>
                  <a:lnTo>
                    <a:pt x="537989" y="418483"/>
                  </a:lnTo>
                  <a:lnTo>
                    <a:pt x="0" y="4184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ctr" anchorCtr="0">
              <a:no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MetLife, Inc. </a:t>
              </a:r>
              <a:r>
                <a:rPr kumimoji="0" lang="en-US" sz="800" b="0" i="0" u="none" strike="noStrike" kern="1200" cap="none" spc="0" normalizeH="0" baseline="0" noProof="0" dirty="0" smtClean="0">
                  <a:ln>
                    <a:noFill/>
                  </a:ln>
                  <a:solidFill>
                    <a:srgbClr val="000000"/>
                  </a:solidFill>
                  <a:effectLst/>
                  <a:uLnTx/>
                  <a:uFillTx/>
                  <a:latin typeface="Arial" panose="020B0604020202020204"/>
                  <a:ea typeface="+mn-ea"/>
                  <a:cs typeface="+mn-cs"/>
                </a:rPr>
                <a:t>launched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a third-party distribution model</a:t>
              </a:r>
            </a:p>
          </p:txBody>
        </p:sp>
        <p:sp>
          <p:nvSpPr>
            <p:cNvPr id="21" name="Freeform 20"/>
            <p:cNvSpPr/>
            <p:nvPr/>
          </p:nvSpPr>
          <p:spPr>
            <a:xfrm>
              <a:off x="2348089" y="3826979"/>
              <a:ext cx="675365" cy="389007"/>
            </a:xfrm>
            <a:custGeom>
              <a:avLst/>
              <a:gdLst>
                <a:gd name="connsiteX0" fmla="*/ 0 w 739703"/>
                <a:gd name="connsiteY0" fmla="*/ 86312 h 517768"/>
                <a:gd name="connsiteX1" fmla="*/ 86312 w 739703"/>
                <a:gd name="connsiteY1" fmla="*/ 0 h 517768"/>
                <a:gd name="connsiteX2" fmla="*/ 653391 w 739703"/>
                <a:gd name="connsiteY2" fmla="*/ 0 h 517768"/>
                <a:gd name="connsiteX3" fmla="*/ 739703 w 739703"/>
                <a:gd name="connsiteY3" fmla="*/ 86312 h 517768"/>
                <a:gd name="connsiteX4" fmla="*/ 739703 w 739703"/>
                <a:gd name="connsiteY4" fmla="*/ 431456 h 517768"/>
                <a:gd name="connsiteX5" fmla="*/ 653391 w 739703"/>
                <a:gd name="connsiteY5" fmla="*/ 517768 h 517768"/>
                <a:gd name="connsiteX6" fmla="*/ 86312 w 739703"/>
                <a:gd name="connsiteY6" fmla="*/ 517768 h 517768"/>
                <a:gd name="connsiteX7" fmla="*/ 0 w 739703"/>
                <a:gd name="connsiteY7" fmla="*/ 431456 h 517768"/>
                <a:gd name="connsiteX8" fmla="*/ 0 w 739703"/>
                <a:gd name="connsiteY8" fmla="*/ 86312 h 5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703" h="517768">
                  <a:moveTo>
                    <a:pt x="0" y="86312"/>
                  </a:moveTo>
                  <a:cubicBezTo>
                    <a:pt x="0" y="38643"/>
                    <a:pt x="38643" y="0"/>
                    <a:pt x="86312" y="0"/>
                  </a:cubicBezTo>
                  <a:lnTo>
                    <a:pt x="653391" y="0"/>
                  </a:lnTo>
                  <a:cubicBezTo>
                    <a:pt x="701060" y="0"/>
                    <a:pt x="739703" y="38643"/>
                    <a:pt x="739703" y="86312"/>
                  </a:cubicBezTo>
                  <a:lnTo>
                    <a:pt x="739703" y="431456"/>
                  </a:lnTo>
                  <a:cubicBezTo>
                    <a:pt x="739703" y="479125"/>
                    <a:pt x="701060" y="517768"/>
                    <a:pt x="653391" y="517768"/>
                  </a:cubicBezTo>
                  <a:lnTo>
                    <a:pt x="86312" y="517768"/>
                  </a:lnTo>
                  <a:cubicBezTo>
                    <a:pt x="38643" y="517768"/>
                    <a:pt x="0" y="479125"/>
                    <a:pt x="0" y="431456"/>
                  </a:cubicBezTo>
                  <a:lnTo>
                    <a:pt x="0" y="8631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9570" tIns="59570" rIns="59570" bIns="59570"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en-US" sz="900" b="1" i="0" u="none" strike="noStrike" kern="1200" cap="none" spc="0" normalizeH="0" baseline="0" noProof="0" dirty="0" smtClean="0">
                  <a:ln>
                    <a:noFill/>
                  </a:ln>
                  <a:solidFill>
                    <a:srgbClr val="2C2C2C"/>
                  </a:solidFill>
                  <a:effectLst/>
                  <a:uLnTx/>
                  <a:uFillTx/>
                  <a:latin typeface="Arial" panose="020B0604020202020204"/>
                  <a:ea typeface="+mn-ea"/>
                  <a:cs typeface="+mn-cs"/>
                </a:rPr>
                <a:t>Jul 2005</a:t>
              </a:r>
              <a:endParaRPr kumimoji="0" lang="en-US" sz="900" b="1" i="0" u="none" strike="noStrike" kern="1200" cap="none" spc="0" normalizeH="0" baseline="0" noProof="0" dirty="0">
                <a:ln>
                  <a:noFill/>
                </a:ln>
                <a:solidFill>
                  <a:srgbClr val="2C2C2C"/>
                </a:solidFill>
                <a:effectLst/>
                <a:uLnTx/>
                <a:uFillTx/>
                <a:latin typeface="Arial" panose="020B0604020202020204"/>
                <a:ea typeface="+mn-ea"/>
                <a:cs typeface="+mn-cs"/>
              </a:endParaRPr>
            </a:p>
          </p:txBody>
        </p:sp>
        <p:sp>
          <p:nvSpPr>
            <p:cNvPr id="22" name="Freeform 21"/>
            <p:cNvSpPr/>
            <p:nvPr/>
          </p:nvSpPr>
          <p:spPr>
            <a:xfrm>
              <a:off x="3048149" y="3864080"/>
              <a:ext cx="3013604" cy="314412"/>
            </a:xfrm>
            <a:custGeom>
              <a:avLst/>
              <a:gdLst>
                <a:gd name="connsiteX0" fmla="*/ 0 w 537989"/>
                <a:gd name="connsiteY0" fmla="*/ 0 h 418483"/>
                <a:gd name="connsiteX1" fmla="*/ 537989 w 537989"/>
                <a:gd name="connsiteY1" fmla="*/ 0 h 418483"/>
                <a:gd name="connsiteX2" fmla="*/ 537989 w 537989"/>
                <a:gd name="connsiteY2" fmla="*/ 418483 h 418483"/>
                <a:gd name="connsiteX3" fmla="*/ 0 w 537989"/>
                <a:gd name="connsiteY3" fmla="*/ 418483 h 418483"/>
                <a:gd name="connsiteX4" fmla="*/ 0 w 537989"/>
                <a:gd name="connsiteY4" fmla="*/ 0 h 418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89" h="418483">
                  <a:moveTo>
                    <a:pt x="0" y="0"/>
                  </a:moveTo>
                  <a:lnTo>
                    <a:pt x="537989" y="0"/>
                  </a:lnTo>
                  <a:lnTo>
                    <a:pt x="537989" y="418483"/>
                  </a:lnTo>
                  <a:lnTo>
                    <a:pt x="0" y="4184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MetLife, Inc. </a:t>
              </a:r>
              <a:r>
                <a:rPr kumimoji="0" lang="en-US" sz="800" b="0" i="0" u="none" strike="noStrike" kern="1200" cap="none" spc="0" normalizeH="0" baseline="0" noProof="0" dirty="0" smtClean="0">
                  <a:ln>
                    <a:noFill/>
                  </a:ln>
                  <a:solidFill>
                    <a:srgbClr val="000000"/>
                  </a:solidFill>
                  <a:effectLst/>
                  <a:uLnTx/>
                  <a:uFillTx/>
                  <a:latin typeface="Arial" panose="020B0604020202020204"/>
                  <a:ea typeface="+mn-ea"/>
                  <a:cs typeface="+mn-cs"/>
                </a:rPr>
                <a:t>acquired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Travelers Life Insurance Company and Travelers Life &amp; Annuity Company which are later consolidated as MetLife Insurance Company of </a:t>
              </a:r>
              <a:r>
                <a:rPr kumimoji="0" lang="en-US" sz="800" b="0" i="0" u="none" strike="noStrike" kern="1200" cap="none" spc="0" normalizeH="0" baseline="0" noProof="0" dirty="0" smtClean="0">
                  <a:ln>
                    <a:noFill/>
                  </a:ln>
                  <a:solidFill>
                    <a:srgbClr val="000000"/>
                  </a:solidFill>
                  <a:effectLst/>
                  <a:uLnTx/>
                  <a:uFillTx/>
                  <a:latin typeface="Arial" panose="020B0604020202020204"/>
                  <a:ea typeface="+mn-ea"/>
                  <a:cs typeface="+mn-cs"/>
                </a:rPr>
                <a:t>Connecticut(MICC)</a:t>
              </a:r>
              <a:endPar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Freeform 22"/>
            <p:cNvSpPr/>
            <p:nvPr/>
          </p:nvSpPr>
          <p:spPr>
            <a:xfrm>
              <a:off x="2643323" y="4265175"/>
              <a:ext cx="675365" cy="389007"/>
            </a:xfrm>
            <a:custGeom>
              <a:avLst/>
              <a:gdLst>
                <a:gd name="connsiteX0" fmla="*/ 0 w 739703"/>
                <a:gd name="connsiteY0" fmla="*/ 86312 h 517768"/>
                <a:gd name="connsiteX1" fmla="*/ 86312 w 739703"/>
                <a:gd name="connsiteY1" fmla="*/ 0 h 517768"/>
                <a:gd name="connsiteX2" fmla="*/ 653391 w 739703"/>
                <a:gd name="connsiteY2" fmla="*/ 0 h 517768"/>
                <a:gd name="connsiteX3" fmla="*/ 739703 w 739703"/>
                <a:gd name="connsiteY3" fmla="*/ 86312 h 517768"/>
                <a:gd name="connsiteX4" fmla="*/ 739703 w 739703"/>
                <a:gd name="connsiteY4" fmla="*/ 431456 h 517768"/>
                <a:gd name="connsiteX5" fmla="*/ 653391 w 739703"/>
                <a:gd name="connsiteY5" fmla="*/ 517768 h 517768"/>
                <a:gd name="connsiteX6" fmla="*/ 86312 w 739703"/>
                <a:gd name="connsiteY6" fmla="*/ 517768 h 517768"/>
                <a:gd name="connsiteX7" fmla="*/ 0 w 739703"/>
                <a:gd name="connsiteY7" fmla="*/ 431456 h 517768"/>
                <a:gd name="connsiteX8" fmla="*/ 0 w 739703"/>
                <a:gd name="connsiteY8" fmla="*/ 86312 h 51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703" h="517768">
                  <a:moveTo>
                    <a:pt x="0" y="86312"/>
                  </a:moveTo>
                  <a:cubicBezTo>
                    <a:pt x="0" y="38643"/>
                    <a:pt x="38643" y="0"/>
                    <a:pt x="86312" y="0"/>
                  </a:cubicBezTo>
                  <a:lnTo>
                    <a:pt x="653391" y="0"/>
                  </a:lnTo>
                  <a:cubicBezTo>
                    <a:pt x="701060" y="0"/>
                    <a:pt x="739703" y="38643"/>
                    <a:pt x="739703" y="86312"/>
                  </a:cubicBezTo>
                  <a:lnTo>
                    <a:pt x="739703" y="431456"/>
                  </a:lnTo>
                  <a:cubicBezTo>
                    <a:pt x="739703" y="479125"/>
                    <a:pt x="701060" y="517768"/>
                    <a:pt x="653391" y="517768"/>
                  </a:cubicBezTo>
                  <a:lnTo>
                    <a:pt x="86312" y="517768"/>
                  </a:lnTo>
                  <a:cubicBezTo>
                    <a:pt x="38643" y="517768"/>
                    <a:pt x="0" y="479125"/>
                    <a:pt x="0" y="431456"/>
                  </a:cubicBezTo>
                  <a:lnTo>
                    <a:pt x="0" y="86312"/>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9570" tIns="59570" rIns="59570" bIns="59570" numCol="1" spcCol="1270" anchor="ctr" anchorCtr="0">
              <a:noAutofit/>
            </a:bodyPr>
            <a:lstStyle/>
            <a:p>
              <a:pPr marL="0" marR="0" lvl="0" indent="0" algn="ctr" defTabSz="400050" rtl="0" eaLnBrk="1" fontAlgn="auto" latinLnBrk="0" hangingPunct="1">
                <a:lnSpc>
                  <a:spcPct val="90000"/>
                </a:lnSpc>
                <a:spcBef>
                  <a:spcPct val="0"/>
                </a:spcBef>
                <a:spcAft>
                  <a:spcPct val="35000"/>
                </a:spcAft>
                <a:buClrTx/>
                <a:buSzTx/>
                <a:buFontTx/>
                <a:buNone/>
                <a:tabLst/>
                <a:defRPr/>
              </a:pPr>
              <a:r>
                <a:rPr kumimoji="0" lang="en-US" sz="900" b="1" i="0" u="none" strike="noStrike" kern="1200" cap="none" spc="0" normalizeH="0" baseline="0" noProof="0" dirty="0" smtClean="0">
                  <a:ln>
                    <a:noFill/>
                  </a:ln>
                  <a:solidFill>
                    <a:srgbClr val="2C2C2C"/>
                  </a:solidFill>
                  <a:effectLst/>
                  <a:uLnTx/>
                  <a:uFillTx/>
                  <a:latin typeface="Arial" panose="020B0604020202020204"/>
                  <a:ea typeface="+mn-ea"/>
                  <a:cs typeface="+mn-cs"/>
                </a:rPr>
                <a:t>Jul 2013</a:t>
              </a:r>
              <a:endParaRPr kumimoji="0" lang="en-US" sz="900" b="1" i="0" u="none" strike="noStrike" kern="1200" cap="none" spc="0" normalizeH="0" baseline="0" noProof="0" dirty="0">
                <a:ln>
                  <a:noFill/>
                </a:ln>
                <a:solidFill>
                  <a:srgbClr val="2C2C2C"/>
                </a:solidFill>
                <a:effectLst/>
                <a:uLnTx/>
                <a:uFillTx/>
                <a:latin typeface="Arial" panose="020B0604020202020204"/>
                <a:ea typeface="+mn-ea"/>
                <a:cs typeface="+mn-cs"/>
              </a:endParaRPr>
            </a:p>
          </p:txBody>
        </p:sp>
        <p:sp>
          <p:nvSpPr>
            <p:cNvPr id="24" name="Freeform 23"/>
            <p:cNvSpPr/>
            <p:nvPr/>
          </p:nvSpPr>
          <p:spPr>
            <a:xfrm>
              <a:off x="3343383" y="4302276"/>
              <a:ext cx="2318114" cy="314412"/>
            </a:xfrm>
            <a:custGeom>
              <a:avLst/>
              <a:gdLst>
                <a:gd name="connsiteX0" fmla="*/ 0 w 537989"/>
                <a:gd name="connsiteY0" fmla="*/ 0 h 418483"/>
                <a:gd name="connsiteX1" fmla="*/ 537989 w 537989"/>
                <a:gd name="connsiteY1" fmla="*/ 0 h 418483"/>
                <a:gd name="connsiteX2" fmla="*/ 537989 w 537989"/>
                <a:gd name="connsiteY2" fmla="*/ 418483 h 418483"/>
                <a:gd name="connsiteX3" fmla="*/ 0 w 537989"/>
                <a:gd name="connsiteY3" fmla="*/ 418483 h 418483"/>
                <a:gd name="connsiteX4" fmla="*/ 0 w 537989"/>
                <a:gd name="connsiteY4" fmla="*/ 0 h 418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989" h="418483">
                  <a:moveTo>
                    <a:pt x="0" y="0"/>
                  </a:moveTo>
                  <a:lnTo>
                    <a:pt x="537989" y="0"/>
                  </a:lnTo>
                  <a:lnTo>
                    <a:pt x="537989" y="418483"/>
                  </a:lnTo>
                  <a:lnTo>
                    <a:pt x="0" y="41848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4290" tIns="34290" rIns="34290" bIns="34290" numCol="1" spcCol="1270" anchor="ctr" anchorCtr="0">
              <a:noAutofit/>
            </a:bodyPr>
            <a:lstStyle/>
            <a:p>
              <a:pPr marL="57150" marR="0" lvl="1" indent="-57150" algn="l" defTabSz="400050" rtl="0" eaLnBrk="1" fontAlgn="auto" latinLnBrk="0" hangingPunct="1">
                <a:lnSpc>
                  <a:spcPct val="90000"/>
                </a:lnSpc>
                <a:spcBef>
                  <a:spcPct val="0"/>
                </a:spcBef>
                <a:spcAft>
                  <a:spcPct val="15000"/>
                </a:spcAft>
                <a:buClrTx/>
                <a:buSzTx/>
                <a:buFontTx/>
                <a:buChar char="••"/>
                <a:tabLst/>
                <a:defRPr/>
              </a:pP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MetLife, Inc.’s U.S. Retail business </a:t>
              </a:r>
              <a:r>
                <a:rPr kumimoji="0" lang="en-US" sz="800" b="0" i="0" u="none" strike="noStrike" kern="1200" cap="none" spc="0" normalizeH="0" baseline="0" noProof="0" dirty="0" smtClean="0">
                  <a:ln>
                    <a:noFill/>
                  </a:ln>
                  <a:solidFill>
                    <a:srgbClr val="000000"/>
                  </a:solidFill>
                  <a:effectLst/>
                  <a:uLnTx/>
                  <a:uFillTx/>
                  <a:latin typeface="Arial" panose="020B0604020202020204"/>
                  <a:ea typeface="+mn-ea"/>
                  <a:cs typeface="+mn-cs"/>
                </a:rPr>
                <a:t>relocated </a:t>
              </a:r>
              <a:r>
                <a:rPr kumimoji="0" lang="en-US" sz="800" b="0" i="0" u="none" strike="noStrike" kern="1200" cap="none" spc="0" normalizeH="0" baseline="0" noProof="0" dirty="0">
                  <a:ln>
                    <a:noFill/>
                  </a:ln>
                  <a:solidFill>
                    <a:srgbClr val="000000"/>
                  </a:solidFill>
                  <a:effectLst/>
                  <a:uLnTx/>
                  <a:uFillTx/>
                  <a:latin typeface="Arial" panose="020B0604020202020204"/>
                  <a:ea typeface="+mn-ea"/>
                  <a:cs typeface="+mn-cs"/>
                </a:rPr>
                <a:t>its primary business operations to Charlotte, NC</a:t>
              </a:r>
            </a:p>
          </p:txBody>
        </p:sp>
        <p:sp>
          <p:nvSpPr>
            <p:cNvPr id="25" name="Bent-Up Arrow 24"/>
            <p:cNvSpPr/>
            <p:nvPr/>
          </p:nvSpPr>
          <p:spPr>
            <a:xfrm rot="5400000">
              <a:off x="545335" y="1179519"/>
              <a:ext cx="225485" cy="193701"/>
            </a:xfrm>
            <a:prstGeom prst="bentUpArrow">
              <a:avLst>
                <a:gd name="adj1" fmla="val 32840"/>
                <a:gd name="adj2" fmla="val 25000"/>
                <a:gd name="adj3" fmla="val 35780"/>
              </a:avLst>
            </a:prstGeom>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26" name="Bent-Up Arrow 25"/>
            <p:cNvSpPr/>
            <p:nvPr/>
          </p:nvSpPr>
          <p:spPr>
            <a:xfrm rot="5400000">
              <a:off x="789316" y="1609978"/>
              <a:ext cx="225485" cy="193701"/>
            </a:xfrm>
            <a:prstGeom prst="bentUpArrow">
              <a:avLst>
                <a:gd name="adj1" fmla="val 32840"/>
                <a:gd name="adj2" fmla="val 25000"/>
                <a:gd name="adj3" fmla="val 35780"/>
              </a:avLst>
            </a:prstGeom>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27" name="Bent-Up Arrow 26"/>
            <p:cNvSpPr/>
            <p:nvPr/>
          </p:nvSpPr>
          <p:spPr>
            <a:xfrm rot="5400000">
              <a:off x="1056532" y="2046961"/>
              <a:ext cx="225485" cy="193701"/>
            </a:xfrm>
            <a:prstGeom prst="bentUpArrow">
              <a:avLst>
                <a:gd name="adj1" fmla="val 32840"/>
                <a:gd name="adj2" fmla="val 25000"/>
                <a:gd name="adj3" fmla="val 35780"/>
              </a:avLst>
            </a:prstGeom>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28" name="Bent-Up Arrow 27"/>
            <p:cNvSpPr/>
            <p:nvPr/>
          </p:nvSpPr>
          <p:spPr>
            <a:xfrm rot="5400000">
              <a:off x="1333871" y="2478691"/>
              <a:ext cx="225485" cy="193701"/>
            </a:xfrm>
            <a:prstGeom prst="bentUpArrow">
              <a:avLst>
                <a:gd name="adj1" fmla="val 32840"/>
                <a:gd name="adj2" fmla="val 25000"/>
                <a:gd name="adj3" fmla="val 35780"/>
              </a:avLst>
            </a:prstGeom>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29" name="Bent-Up Arrow 28"/>
            <p:cNvSpPr/>
            <p:nvPr/>
          </p:nvSpPr>
          <p:spPr>
            <a:xfrm rot="5400000">
              <a:off x="1626771" y="2919825"/>
              <a:ext cx="225485" cy="193701"/>
            </a:xfrm>
            <a:prstGeom prst="bentUpArrow">
              <a:avLst>
                <a:gd name="adj1" fmla="val 32840"/>
                <a:gd name="adj2" fmla="val 25000"/>
                <a:gd name="adj3" fmla="val 35780"/>
              </a:avLst>
            </a:prstGeom>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30" name="Bent-Up Arrow 29"/>
            <p:cNvSpPr/>
            <p:nvPr/>
          </p:nvSpPr>
          <p:spPr>
            <a:xfrm rot="5400000">
              <a:off x="1870752" y="3350284"/>
              <a:ext cx="225485" cy="193701"/>
            </a:xfrm>
            <a:prstGeom prst="bentUpArrow">
              <a:avLst>
                <a:gd name="adj1" fmla="val 32840"/>
                <a:gd name="adj2" fmla="val 25000"/>
                <a:gd name="adj3" fmla="val 35780"/>
              </a:avLst>
            </a:prstGeom>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31" name="Bent-Up Arrow 30"/>
            <p:cNvSpPr/>
            <p:nvPr/>
          </p:nvSpPr>
          <p:spPr>
            <a:xfrm rot="5400000">
              <a:off x="2137968" y="3797541"/>
              <a:ext cx="225485" cy="193701"/>
            </a:xfrm>
            <a:prstGeom prst="bentUpArrow">
              <a:avLst>
                <a:gd name="adj1" fmla="val 32840"/>
                <a:gd name="adj2" fmla="val 25000"/>
                <a:gd name="adj3" fmla="val 35780"/>
              </a:avLst>
            </a:prstGeom>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32" name="Bent-Up Arrow 31"/>
            <p:cNvSpPr/>
            <p:nvPr/>
          </p:nvSpPr>
          <p:spPr>
            <a:xfrm rot="5400000">
              <a:off x="2415307" y="4229271"/>
              <a:ext cx="225485" cy="193701"/>
            </a:xfrm>
            <a:prstGeom prst="bentUpArrow">
              <a:avLst>
                <a:gd name="adj1" fmla="val 32840"/>
                <a:gd name="adj2" fmla="val 25000"/>
                <a:gd name="adj3" fmla="val 35780"/>
              </a:avLst>
            </a:prstGeom>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sp>
      </p:grpSp>
      <p:sp>
        <p:nvSpPr>
          <p:cNvPr id="33" name="Right Arrow 32"/>
          <p:cNvSpPr/>
          <p:nvPr/>
        </p:nvSpPr>
        <p:spPr>
          <a:xfrm>
            <a:off x="5338407" y="4544888"/>
            <a:ext cx="751845" cy="124274"/>
          </a:xfrm>
          <a:prstGeom prst="rightArrow">
            <a:avLst/>
          </a:prstGeom>
        </p:spPr>
        <p:style>
          <a:lnRef idx="2">
            <a:schemeClr val="accent2">
              <a:shade val="80000"/>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lt1">
              <a:hueOff val="0"/>
              <a:satOff val="0"/>
              <a:lumOff val="0"/>
              <a:alphaOff val="0"/>
            </a:schemeClr>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hueOff val="0"/>
                  <a:satOff val="0"/>
                  <a:lumOff val="0"/>
                  <a:alphaOff val="0"/>
                </a:srgbClr>
              </a:solidFill>
              <a:effectLst/>
              <a:uLnTx/>
              <a:uFillTx/>
              <a:latin typeface="Arial" panose="020B0604020202020204"/>
              <a:ea typeface="+mn-ea"/>
              <a:cs typeface="+mn-cs"/>
            </a:endParaRPr>
          </a:p>
        </p:txBody>
      </p:sp>
      <p:graphicFrame>
        <p:nvGraphicFramePr>
          <p:cNvPr id="34" name="Table 33"/>
          <p:cNvGraphicFramePr>
            <a:graphicFrameLocks noGrp="1"/>
          </p:cNvGraphicFramePr>
          <p:nvPr>
            <p:extLst/>
          </p:nvPr>
        </p:nvGraphicFramePr>
        <p:xfrm>
          <a:off x="6022414" y="729003"/>
          <a:ext cx="2766516" cy="3745786"/>
        </p:xfrm>
        <a:graphic>
          <a:graphicData uri="http://schemas.openxmlformats.org/drawingml/2006/table">
            <a:tbl>
              <a:tblPr firstRow="1" bandRow="1">
                <a:tableStyleId>{D27102A9-8310-4765-A935-A1911B00CA55}</a:tableStyleId>
              </a:tblPr>
              <a:tblGrid>
                <a:gridCol w="2766516">
                  <a:extLst>
                    <a:ext uri="{9D8B030D-6E8A-4147-A177-3AD203B41FA5}">
                      <a16:colId xmlns:a16="http://schemas.microsoft.com/office/drawing/2014/main" val="20000"/>
                    </a:ext>
                  </a:extLst>
                </a:gridCol>
              </a:tblGrid>
              <a:tr h="214456">
                <a:tc>
                  <a:txBody>
                    <a:bodyPr/>
                    <a:lstStyle/>
                    <a:p>
                      <a:pPr marL="171450" indent="-171450" algn="l">
                        <a:spcBef>
                          <a:spcPts val="200"/>
                        </a:spcBef>
                        <a:spcAft>
                          <a:spcPts val="200"/>
                        </a:spcAft>
                        <a:buFont typeface="Wingdings" panose="05000000000000000000" pitchFamily="2" charset="2"/>
                        <a:buChar char="v"/>
                      </a:pPr>
                      <a:r>
                        <a:rPr lang="en-US" sz="800" b="1" dirty="0" smtClean="0">
                          <a:solidFill>
                            <a:schemeClr val="tx2"/>
                          </a:solidFill>
                          <a:latin typeface="+mn-lt"/>
                        </a:rPr>
                        <a:t>May 2019:</a:t>
                      </a:r>
                      <a:r>
                        <a:rPr lang="en-US" sz="800" b="0" baseline="0" dirty="0" smtClean="0">
                          <a:solidFill>
                            <a:schemeClr val="tx2"/>
                          </a:solidFill>
                          <a:latin typeface="+mn-lt"/>
                        </a:rPr>
                        <a:t> Brighthouse Financial is included on the FORTUNE® 500 list for the first time, ranking number 342.</a:t>
                      </a:r>
                      <a:endParaRPr lang="en-US" sz="800" b="0" dirty="0" smtClean="0">
                        <a:solidFill>
                          <a:schemeClr val="tx2"/>
                        </a:solidFill>
                        <a:latin typeface="+mn-lt"/>
                      </a:endParaRPr>
                    </a:p>
                  </a:txBody>
                  <a:tcPr marL="68580" marR="68580" marT="34290" marB="3429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32825137"/>
                  </a:ext>
                </a:extLst>
              </a:tr>
              <a:tr h="214456">
                <a:tc>
                  <a:txBody>
                    <a:bodyPr/>
                    <a:lstStyle/>
                    <a:p>
                      <a:pPr marL="171450" indent="-171450" algn="l">
                        <a:spcBef>
                          <a:spcPts val="200"/>
                        </a:spcBef>
                        <a:spcAft>
                          <a:spcPts val="200"/>
                        </a:spcAft>
                        <a:buFont typeface="Wingdings" panose="05000000000000000000" pitchFamily="2" charset="2"/>
                        <a:buChar char="v"/>
                      </a:pPr>
                      <a:r>
                        <a:rPr lang="en-US" sz="800" b="1" dirty="0" smtClean="0">
                          <a:solidFill>
                            <a:schemeClr val="tx2"/>
                          </a:solidFill>
                          <a:latin typeface="+mn-lt"/>
                        </a:rPr>
                        <a:t>Aug 2018: </a:t>
                      </a:r>
                      <a:r>
                        <a:rPr lang="en-US" sz="800" b="0" dirty="0" smtClean="0">
                          <a:solidFill>
                            <a:schemeClr val="tx2"/>
                          </a:solidFill>
                          <a:latin typeface="+mn-lt"/>
                        </a:rPr>
                        <a:t>Brighthouse Foundation launched, offering financial support to non-profit organizations that work to improve the lives of people in each of our communities</a:t>
                      </a:r>
                    </a:p>
                  </a:txBody>
                  <a:tcPr marL="68580" marR="68580" marT="34290" marB="3429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4456">
                <a:tc>
                  <a:txBody>
                    <a:bodyPr/>
                    <a:lstStyle/>
                    <a:p>
                      <a:pPr marL="171450" indent="-171450" algn="l">
                        <a:spcBef>
                          <a:spcPts val="200"/>
                        </a:spcBef>
                        <a:spcAft>
                          <a:spcPts val="200"/>
                        </a:spcAft>
                        <a:buFont typeface="Wingdings" panose="05000000000000000000" pitchFamily="2" charset="2"/>
                        <a:buChar char="v"/>
                      </a:pPr>
                      <a:r>
                        <a:rPr lang="en-US" sz="800" b="1" dirty="0" smtClean="0">
                          <a:solidFill>
                            <a:schemeClr val="tx2"/>
                          </a:solidFill>
                          <a:latin typeface="+mn-lt"/>
                        </a:rPr>
                        <a:t>Aug 2017: </a:t>
                      </a:r>
                      <a:r>
                        <a:rPr lang="en-US" sz="800" b="0" dirty="0" smtClean="0">
                          <a:solidFill>
                            <a:schemeClr val="tx2"/>
                          </a:solidFill>
                          <a:latin typeface="+mn-lt"/>
                        </a:rPr>
                        <a:t>Brighthouse Financial, Inc. began trading on Nasdaq under the symbol “BHF”.</a:t>
                      </a:r>
                    </a:p>
                  </a:txBody>
                  <a:tcPr marL="68580" marR="68580" marT="34290" marB="3429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14456">
                <a:tc>
                  <a:txBody>
                    <a:bodyPr/>
                    <a:lstStyle/>
                    <a:p>
                      <a:pPr marL="171450" indent="-171450" algn="l">
                        <a:spcBef>
                          <a:spcPts val="200"/>
                        </a:spcBef>
                        <a:spcAft>
                          <a:spcPts val="200"/>
                        </a:spcAft>
                        <a:buFont typeface="Wingdings" panose="05000000000000000000" pitchFamily="2" charset="2"/>
                        <a:buChar char="v"/>
                      </a:pPr>
                      <a:r>
                        <a:rPr lang="en-US" sz="800" b="1" dirty="0" smtClean="0">
                          <a:solidFill>
                            <a:schemeClr val="tx2"/>
                          </a:solidFill>
                          <a:latin typeface="+mn-lt"/>
                        </a:rPr>
                        <a:t>Aug 2017: </a:t>
                      </a:r>
                      <a:r>
                        <a:rPr lang="en-US" sz="800" b="0" dirty="0" smtClean="0">
                          <a:solidFill>
                            <a:schemeClr val="tx2"/>
                          </a:solidFill>
                          <a:latin typeface="+mn-lt"/>
                        </a:rPr>
                        <a:t>Brighthouse Financial completed its separation from MetLife, Inc. and became an independent company with operations headquartered in Charlotte, NC.</a:t>
                      </a:r>
                    </a:p>
                  </a:txBody>
                  <a:tcPr marL="68580" marR="68580" marT="34290" marB="3429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57426">
                <a:tc>
                  <a:txBody>
                    <a:bodyPr/>
                    <a:lstStyle/>
                    <a:p>
                      <a:pPr marL="171450" indent="-171450" algn="l">
                        <a:spcBef>
                          <a:spcPts val="200"/>
                        </a:spcBef>
                        <a:spcAft>
                          <a:spcPts val="200"/>
                        </a:spcAft>
                        <a:buFont typeface="Wingdings" panose="05000000000000000000" pitchFamily="2" charset="2"/>
                        <a:buChar char="v"/>
                      </a:pPr>
                      <a:r>
                        <a:rPr lang="en-US" sz="800" b="1" dirty="0" smtClean="0">
                          <a:solidFill>
                            <a:schemeClr val="tx2"/>
                          </a:solidFill>
                          <a:latin typeface="+mn-lt"/>
                        </a:rPr>
                        <a:t>Apr</a:t>
                      </a:r>
                      <a:r>
                        <a:rPr lang="en-US" sz="800" b="1" baseline="0" dirty="0" smtClean="0">
                          <a:solidFill>
                            <a:schemeClr val="tx2"/>
                          </a:solidFill>
                          <a:latin typeface="+mn-lt"/>
                        </a:rPr>
                        <a:t> 2017</a:t>
                      </a:r>
                      <a:r>
                        <a:rPr lang="en-US" sz="800" b="1" dirty="0" smtClean="0">
                          <a:solidFill>
                            <a:schemeClr val="tx2"/>
                          </a:solidFill>
                          <a:latin typeface="+mn-lt"/>
                        </a:rPr>
                        <a:t>: </a:t>
                      </a:r>
                      <a:r>
                        <a:rPr lang="en-US" sz="800" b="0" dirty="0" smtClean="0">
                          <a:solidFill>
                            <a:schemeClr val="tx2"/>
                          </a:solidFill>
                          <a:latin typeface="+mn-lt"/>
                        </a:rPr>
                        <a:t>First commercial aired for the newly launched Brighthouse Financial brand</a:t>
                      </a:r>
                    </a:p>
                  </a:txBody>
                  <a:tcPr marL="68580" marR="68580" marT="34290" marB="3429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00396">
                <a:tc>
                  <a:txBody>
                    <a:bodyPr/>
                    <a:lstStyle/>
                    <a:p>
                      <a:pPr marL="171450" indent="-171450" algn="l">
                        <a:spcBef>
                          <a:spcPts val="200"/>
                        </a:spcBef>
                        <a:spcAft>
                          <a:spcPts val="200"/>
                        </a:spcAft>
                        <a:buFont typeface="Wingdings" panose="05000000000000000000" pitchFamily="2" charset="2"/>
                        <a:buChar char="v"/>
                      </a:pPr>
                      <a:r>
                        <a:rPr lang="en-US" sz="800" b="1" dirty="0" smtClean="0">
                          <a:solidFill>
                            <a:schemeClr val="tx2"/>
                          </a:solidFill>
                          <a:latin typeface="+mn-lt"/>
                        </a:rPr>
                        <a:t>Jan 2016: </a:t>
                      </a:r>
                      <a:r>
                        <a:rPr lang="en-US" sz="800" b="0" dirty="0" smtClean="0">
                          <a:solidFill>
                            <a:schemeClr val="tx2"/>
                          </a:solidFill>
                          <a:latin typeface="+mn-lt"/>
                        </a:rPr>
                        <a:t>MetLife, Inc. announced its plans to separate a substantial portion of its U.S. Retail business</a:t>
                      </a:r>
                    </a:p>
                    <a:p>
                      <a:pPr marL="628650" lvl="1" indent="-171450" algn="l">
                        <a:spcBef>
                          <a:spcPts val="200"/>
                        </a:spcBef>
                        <a:spcAft>
                          <a:spcPts val="200"/>
                        </a:spcAft>
                        <a:buFont typeface="Courier New" panose="02070309020205020404" pitchFamily="49" charset="0"/>
                        <a:buChar char="o"/>
                      </a:pPr>
                      <a:r>
                        <a:rPr lang="en-US" sz="800" b="0" dirty="0" smtClean="0">
                          <a:solidFill>
                            <a:schemeClr val="tx2"/>
                          </a:solidFill>
                          <a:latin typeface="+mn-lt"/>
                        </a:rPr>
                        <a:t>As a separate entity, the new company will specialize in a streamlined suite of products to deliver value to customers</a:t>
                      </a:r>
                    </a:p>
                  </a:txBody>
                  <a:tcPr marL="68580" marR="68580" marT="34290" marB="3429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14456">
                <a:tc>
                  <a:txBody>
                    <a:bodyPr/>
                    <a:lstStyle/>
                    <a:p>
                      <a:pPr marL="171450" indent="-171450" algn="l">
                        <a:spcBef>
                          <a:spcPts val="200"/>
                        </a:spcBef>
                        <a:spcAft>
                          <a:spcPts val="200"/>
                        </a:spcAft>
                        <a:buFont typeface="Wingdings" panose="05000000000000000000" pitchFamily="2" charset="2"/>
                        <a:buChar char="v"/>
                      </a:pPr>
                      <a:r>
                        <a:rPr lang="en-US" sz="800" b="1" dirty="0" smtClean="0">
                          <a:solidFill>
                            <a:schemeClr val="tx2"/>
                          </a:solidFill>
                          <a:latin typeface="+mn-lt"/>
                        </a:rPr>
                        <a:t>Nov 2014: </a:t>
                      </a:r>
                      <a:r>
                        <a:rPr lang="en-US" sz="800" b="0" dirty="0" smtClean="0">
                          <a:solidFill>
                            <a:schemeClr val="tx2"/>
                          </a:solidFill>
                          <a:latin typeface="+mn-lt"/>
                        </a:rPr>
                        <a:t>Through a series of mergers, MetLife Insurance Company USA is formed as an insurance company, which includes MICC, MetLife Investors Insurance Company and MetLife Investors USA Insurance Company</a:t>
                      </a:r>
                    </a:p>
                  </a:txBody>
                  <a:tcPr marL="68580" marR="68580" marT="34290" marB="34290">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cxnSp>
        <p:nvCxnSpPr>
          <p:cNvPr id="35" name="Straight Arrow Connector 34"/>
          <p:cNvCxnSpPr/>
          <p:nvPr/>
        </p:nvCxnSpPr>
        <p:spPr>
          <a:xfrm flipV="1">
            <a:off x="6120794" y="599857"/>
            <a:ext cx="0" cy="3949517"/>
          </a:xfrm>
          <a:prstGeom prst="straightConnector1">
            <a:avLst/>
          </a:prstGeom>
          <a:ln w="19050">
            <a:solidFill>
              <a:schemeClr val="accent4"/>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120004" y="546579"/>
            <a:ext cx="1888830" cy="2462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1" u="sng" strike="noStrike" kern="1200" cap="none" spc="0" normalizeH="0" baseline="0" noProof="0" dirty="0" smtClean="0">
                <a:ln>
                  <a:noFill/>
                </a:ln>
                <a:solidFill>
                  <a:srgbClr val="CC6600"/>
                </a:solidFill>
                <a:effectLst/>
                <a:uLnTx/>
                <a:uFillTx/>
                <a:latin typeface="Arial" panose="020B0604020202020204"/>
                <a:ea typeface="+mn-ea"/>
                <a:cs typeface="+mn-cs"/>
              </a:rPr>
              <a:t>The beginning</a:t>
            </a:r>
            <a:endParaRPr kumimoji="0" lang="en-US" sz="1000" b="1"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
        <p:nvSpPr>
          <p:cNvPr id="37" name="Rectangle 36"/>
          <p:cNvSpPr/>
          <p:nvPr/>
        </p:nvSpPr>
        <p:spPr>
          <a:xfrm>
            <a:off x="216994" y="2828682"/>
            <a:ext cx="1207829" cy="55399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1" u="sng" strike="noStrike" kern="1200" cap="none" spc="0" normalizeH="0" baseline="0" noProof="0" dirty="0" smtClean="0">
                <a:ln>
                  <a:noFill/>
                </a:ln>
                <a:solidFill>
                  <a:srgbClr val="CC6600"/>
                </a:solidFill>
                <a:effectLst/>
                <a:uLnTx/>
                <a:uFillTx/>
                <a:latin typeface="Arial" panose="020B0604020202020204"/>
                <a:ea typeface="+mn-ea"/>
                <a:cs typeface="+mn-cs"/>
              </a:rPr>
              <a:t>Mergers and Acquisitions</a:t>
            </a:r>
            <a:r>
              <a:rPr kumimoji="0" lang="en-US" sz="1000" b="1" i="0" u="none" strike="noStrike" kern="1200" cap="none" spc="0" normalizeH="0" baseline="0" noProof="0" dirty="0" smtClean="0">
                <a:ln>
                  <a:noFill/>
                </a:ln>
                <a:solidFill>
                  <a:srgbClr val="0033A0"/>
                </a:solidFill>
                <a:effectLst/>
                <a:uLnTx/>
                <a:uFillTx/>
                <a:latin typeface="Arial" panose="020B0604020202020204"/>
                <a:ea typeface="+mn-ea"/>
                <a:cs typeface="+mn-cs"/>
              </a:rPr>
              <a:t/>
            </a:r>
            <a:br>
              <a:rPr kumimoji="0" lang="en-US" sz="1000" b="1" i="0" u="none" strike="noStrike" kern="1200" cap="none" spc="0" normalizeH="0" baseline="0" noProof="0" dirty="0" smtClean="0">
                <a:ln>
                  <a:noFill/>
                </a:ln>
                <a:solidFill>
                  <a:srgbClr val="0033A0"/>
                </a:solidFill>
                <a:effectLst/>
                <a:uLnTx/>
                <a:uFillTx/>
                <a:latin typeface="Arial" panose="020B0604020202020204"/>
                <a:ea typeface="+mn-ea"/>
                <a:cs typeface="+mn-cs"/>
              </a:rPr>
            </a:br>
            <a:endParaRPr kumimoji="0" lang="en-US" sz="1000" b="1" i="0" u="none" strike="noStrike" kern="1200" cap="none" spc="0" normalizeH="0" baseline="0" noProof="0" dirty="0">
              <a:ln>
                <a:noFill/>
              </a:ln>
              <a:solidFill>
                <a:srgbClr val="0033A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92509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28" y="141701"/>
            <a:ext cx="8417052" cy="621030"/>
          </a:xfrm>
        </p:spPr>
        <p:txBody>
          <a:bodyPr/>
          <a:lstStyle/>
          <a:p>
            <a:r>
              <a:rPr lang="en-US" sz="2200" dirty="0"/>
              <a:t>BHF comparison with peers as per 2017 Asset under mgmt. data </a:t>
            </a:r>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6</a:t>
            </a:fld>
            <a:endParaRPr lang="en-US" dirty="0"/>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7365" t="24010" r="44846" b="14323"/>
          <a:stretch/>
        </p:blipFill>
        <p:spPr>
          <a:xfrm>
            <a:off x="1463998" y="707514"/>
            <a:ext cx="5407512" cy="3923096"/>
          </a:xfrm>
          <a:prstGeom prst="rect">
            <a:avLst/>
          </a:prstGeom>
        </p:spPr>
      </p:pic>
    </p:spTree>
    <p:extLst>
      <p:ext uri="{BB962C8B-B14F-4D97-AF65-F5344CB8AC3E}">
        <p14:creationId xmlns:p14="http://schemas.microsoft.com/office/powerpoint/2010/main" val="4193702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128" y="141701"/>
            <a:ext cx="8417052" cy="621030"/>
          </a:xfrm>
        </p:spPr>
        <p:txBody>
          <a:bodyPr/>
          <a:lstStyle/>
          <a:p>
            <a:r>
              <a:rPr lang="en-US" dirty="0"/>
              <a:t>Business and Digital Strategy</a:t>
            </a:r>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7</a:t>
            </a:fld>
            <a:endParaRPr lang="en-US" dirty="0"/>
          </a:p>
        </p:txBody>
      </p:sp>
      <p:grpSp>
        <p:nvGrpSpPr>
          <p:cNvPr id="6" name="Group 5"/>
          <p:cNvGrpSpPr/>
          <p:nvPr/>
        </p:nvGrpSpPr>
        <p:grpSpPr>
          <a:xfrm>
            <a:off x="400120" y="979580"/>
            <a:ext cx="8257498" cy="3691506"/>
            <a:chOff x="400120" y="979580"/>
            <a:chExt cx="8257498" cy="3691506"/>
          </a:xfrm>
        </p:grpSpPr>
        <p:sp>
          <p:nvSpPr>
            <p:cNvPr id="7" name="Freeform 6"/>
            <p:cNvSpPr/>
            <p:nvPr/>
          </p:nvSpPr>
          <p:spPr>
            <a:xfrm flipH="1">
              <a:off x="1338550" y="2654550"/>
              <a:ext cx="3149142" cy="321513"/>
            </a:xfrm>
            <a:custGeom>
              <a:avLst/>
              <a:gdLst>
                <a:gd name="connsiteX0" fmla="*/ 241201 w 5421260"/>
                <a:gd name="connsiteY0" fmla="*/ 988554 h 1454751"/>
                <a:gd name="connsiteX1" fmla="*/ 149761 w 5421260"/>
                <a:gd name="connsiteY1" fmla="*/ 1079994 h 1454751"/>
                <a:gd name="connsiteX2" fmla="*/ 241201 w 5421260"/>
                <a:gd name="connsiteY2" fmla="*/ 1171434 h 1454751"/>
                <a:gd name="connsiteX3" fmla="*/ 332641 w 5421260"/>
                <a:gd name="connsiteY3" fmla="*/ 1079994 h 1454751"/>
                <a:gd name="connsiteX4" fmla="*/ 241201 w 5421260"/>
                <a:gd name="connsiteY4" fmla="*/ 988554 h 1454751"/>
                <a:gd name="connsiteX5" fmla="*/ 250166 w 5421260"/>
                <a:gd name="connsiteY5" fmla="*/ 284824 h 1454751"/>
                <a:gd name="connsiteX6" fmla="*/ 158726 w 5421260"/>
                <a:gd name="connsiteY6" fmla="*/ 376264 h 1454751"/>
                <a:gd name="connsiteX7" fmla="*/ 250166 w 5421260"/>
                <a:gd name="connsiteY7" fmla="*/ 467704 h 1454751"/>
                <a:gd name="connsiteX8" fmla="*/ 341606 w 5421260"/>
                <a:gd name="connsiteY8" fmla="*/ 376264 h 1454751"/>
                <a:gd name="connsiteX9" fmla="*/ 250166 w 5421260"/>
                <a:gd name="connsiteY9" fmla="*/ 284824 h 1454751"/>
                <a:gd name="connsiteX10" fmla="*/ 0 w 5421260"/>
                <a:gd name="connsiteY10" fmla="*/ 0 h 1454751"/>
                <a:gd name="connsiteX11" fmla="*/ 5421260 w 5421260"/>
                <a:gd name="connsiteY11" fmla="*/ 0 h 1454751"/>
                <a:gd name="connsiteX12" fmla="*/ 5421260 w 5421260"/>
                <a:gd name="connsiteY12" fmla="*/ 1454751 h 1454751"/>
                <a:gd name="connsiteX13" fmla="*/ 0 w 5421260"/>
                <a:gd name="connsiteY13" fmla="*/ 1454751 h 14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1260" h="1454751">
                  <a:moveTo>
                    <a:pt x="241201" y="988554"/>
                  </a:moveTo>
                  <a:cubicBezTo>
                    <a:pt x="190700" y="988554"/>
                    <a:pt x="149761" y="1029493"/>
                    <a:pt x="149761" y="1079994"/>
                  </a:cubicBezTo>
                  <a:cubicBezTo>
                    <a:pt x="149761" y="1130495"/>
                    <a:pt x="190700" y="1171434"/>
                    <a:pt x="241201" y="1171434"/>
                  </a:cubicBezTo>
                  <a:cubicBezTo>
                    <a:pt x="291702" y="1171434"/>
                    <a:pt x="332641" y="1130495"/>
                    <a:pt x="332641" y="1079994"/>
                  </a:cubicBezTo>
                  <a:cubicBezTo>
                    <a:pt x="332641" y="1029493"/>
                    <a:pt x="291702" y="988554"/>
                    <a:pt x="241201" y="988554"/>
                  </a:cubicBezTo>
                  <a:close/>
                  <a:moveTo>
                    <a:pt x="250166" y="284824"/>
                  </a:moveTo>
                  <a:cubicBezTo>
                    <a:pt x="199665" y="284824"/>
                    <a:pt x="158726" y="325763"/>
                    <a:pt x="158726" y="376264"/>
                  </a:cubicBezTo>
                  <a:cubicBezTo>
                    <a:pt x="158726" y="426765"/>
                    <a:pt x="199665" y="467704"/>
                    <a:pt x="250166" y="467704"/>
                  </a:cubicBezTo>
                  <a:cubicBezTo>
                    <a:pt x="300667" y="467704"/>
                    <a:pt x="341606" y="426765"/>
                    <a:pt x="341606" y="376264"/>
                  </a:cubicBezTo>
                  <a:cubicBezTo>
                    <a:pt x="341606" y="325763"/>
                    <a:pt x="300667" y="284824"/>
                    <a:pt x="250166" y="284824"/>
                  </a:cubicBezTo>
                  <a:close/>
                  <a:moveTo>
                    <a:pt x="0" y="0"/>
                  </a:moveTo>
                  <a:lnTo>
                    <a:pt x="5421260" y="0"/>
                  </a:lnTo>
                  <a:lnTo>
                    <a:pt x="5421260" y="1454751"/>
                  </a:lnTo>
                  <a:lnTo>
                    <a:pt x="0" y="1454751"/>
                  </a:lnTo>
                  <a:close/>
                </a:path>
              </a:pathLst>
            </a:custGeom>
            <a:solidFill>
              <a:schemeClr val="accent3">
                <a:lumMod val="40000"/>
                <a:lumOff val="60000"/>
              </a:schemeClr>
            </a:solidFill>
            <a:ln w="12700" cap="flat" cmpd="sng" algn="ctr">
              <a:noFill/>
              <a:prstDash val="solid"/>
              <a:miter lim="800000"/>
            </a:ln>
            <a:effectLst/>
          </p:spPr>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8" name="TextBox 105"/>
            <p:cNvSpPr txBox="1">
              <a:spLocks/>
            </p:cNvSpPr>
            <p:nvPr/>
          </p:nvSpPr>
          <p:spPr>
            <a:xfrm>
              <a:off x="1731208" y="2709835"/>
              <a:ext cx="2471139" cy="20774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marR="0" lvl="0"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smtClean="0">
                  <a:ln>
                    <a:noFill/>
                  </a:ln>
                  <a:solidFill>
                    <a:srgbClr val="000000"/>
                  </a:solidFill>
                  <a:effectLst/>
                  <a:uLnTx/>
                  <a:uFillTx/>
                  <a:latin typeface="Arial" panose="020B0604020202020204"/>
                  <a:ea typeface="+mn-ea"/>
                  <a:cs typeface="+mn-cs"/>
                </a:rPr>
                <a:t>Cost optimization and operational </a:t>
              </a:r>
              <a:r>
                <a:rPr kumimoji="0" lang="en-US" sz="750" b="0" i="0" u="none" strike="noStrike" kern="1200" cap="none" spc="0" normalizeH="0" baseline="0" noProof="0" dirty="0">
                  <a:ln>
                    <a:noFill/>
                  </a:ln>
                  <a:solidFill>
                    <a:srgbClr val="000000"/>
                  </a:solidFill>
                  <a:effectLst/>
                  <a:uLnTx/>
                  <a:uFillTx/>
                  <a:latin typeface="Arial" panose="020B0604020202020204"/>
                  <a:ea typeface="+mn-ea"/>
                  <a:cs typeface="+mn-cs"/>
                </a:rPr>
                <a:t>e</a:t>
              </a:r>
              <a:r>
                <a:rPr kumimoji="0" lang="en-US" sz="750" b="0" i="0" u="none" strike="noStrike" kern="1200" cap="none" spc="0" normalizeH="0" baseline="0" noProof="0" dirty="0" smtClean="0">
                  <a:ln>
                    <a:noFill/>
                  </a:ln>
                  <a:solidFill>
                    <a:srgbClr val="000000"/>
                  </a:solidFill>
                  <a:effectLst/>
                  <a:uLnTx/>
                  <a:uFillTx/>
                  <a:latin typeface="Arial" panose="020B0604020202020204"/>
                  <a:ea typeface="+mn-ea"/>
                  <a:cs typeface="+mn-cs"/>
                </a:rPr>
                <a:t>fficiency</a:t>
              </a:r>
              <a:endParaRPr kumimoji="0" lang="en-US" sz="7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9" name="Freeform 8"/>
            <p:cNvSpPr/>
            <p:nvPr/>
          </p:nvSpPr>
          <p:spPr>
            <a:xfrm flipH="1">
              <a:off x="1338550" y="2307468"/>
              <a:ext cx="3149142" cy="321513"/>
            </a:xfrm>
            <a:custGeom>
              <a:avLst/>
              <a:gdLst>
                <a:gd name="connsiteX0" fmla="*/ 241201 w 5421260"/>
                <a:gd name="connsiteY0" fmla="*/ 988554 h 1454751"/>
                <a:gd name="connsiteX1" fmla="*/ 149761 w 5421260"/>
                <a:gd name="connsiteY1" fmla="*/ 1079994 h 1454751"/>
                <a:gd name="connsiteX2" fmla="*/ 241201 w 5421260"/>
                <a:gd name="connsiteY2" fmla="*/ 1171434 h 1454751"/>
                <a:gd name="connsiteX3" fmla="*/ 332641 w 5421260"/>
                <a:gd name="connsiteY3" fmla="*/ 1079994 h 1454751"/>
                <a:gd name="connsiteX4" fmla="*/ 241201 w 5421260"/>
                <a:gd name="connsiteY4" fmla="*/ 988554 h 1454751"/>
                <a:gd name="connsiteX5" fmla="*/ 250166 w 5421260"/>
                <a:gd name="connsiteY5" fmla="*/ 284824 h 1454751"/>
                <a:gd name="connsiteX6" fmla="*/ 158726 w 5421260"/>
                <a:gd name="connsiteY6" fmla="*/ 376264 h 1454751"/>
                <a:gd name="connsiteX7" fmla="*/ 250166 w 5421260"/>
                <a:gd name="connsiteY7" fmla="*/ 467704 h 1454751"/>
                <a:gd name="connsiteX8" fmla="*/ 341606 w 5421260"/>
                <a:gd name="connsiteY8" fmla="*/ 376264 h 1454751"/>
                <a:gd name="connsiteX9" fmla="*/ 250166 w 5421260"/>
                <a:gd name="connsiteY9" fmla="*/ 284824 h 1454751"/>
                <a:gd name="connsiteX10" fmla="*/ 0 w 5421260"/>
                <a:gd name="connsiteY10" fmla="*/ 0 h 1454751"/>
                <a:gd name="connsiteX11" fmla="*/ 5421260 w 5421260"/>
                <a:gd name="connsiteY11" fmla="*/ 0 h 1454751"/>
                <a:gd name="connsiteX12" fmla="*/ 5421260 w 5421260"/>
                <a:gd name="connsiteY12" fmla="*/ 1454751 h 1454751"/>
                <a:gd name="connsiteX13" fmla="*/ 0 w 5421260"/>
                <a:gd name="connsiteY13" fmla="*/ 1454751 h 14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1260" h="1454751">
                  <a:moveTo>
                    <a:pt x="241201" y="988554"/>
                  </a:moveTo>
                  <a:cubicBezTo>
                    <a:pt x="190700" y="988554"/>
                    <a:pt x="149761" y="1029493"/>
                    <a:pt x="149761" y="1079994"/>
                  </a:cubicBezTo>
                  <a:cubicBezTo>
                    <a:pt x="149761" y="1130495"/>
                    <a:pt x="190700" y="1171434"/>
                    <a:pt x="241201" y="1171434"/>
                  </a:cubicBezTo>
                  <a:cubicBezTo>
                    <a:pt x="291702" y="1171434"/>
                    <a:pt x="332641" y="1130495"/>
                    <a:pt x="332641" y="1079994"/>
                  </a:cubicBezTo>
                  <a:cubicBezTo>
                    <a:pt x="332641" y="1029493"/>
                    <a:pt x="291702" y="988554"/>
                    <a:pt x="241201" y="988554"/>
                  </a:cubicBezTo>
                  <a:close/>
                  <a:moveTo>
                    <a:pt x="250166" y="284824"/>
                  </a:moveTo>
                  <a:cubicBezTo>
                    <a:pt x="199665" y="284824"/>
                    <a:pt x="158726" y="325763"/>
                    <a:pt x="158726" y="376264"/>
                  </a:cubicBezTo>
                  <a:cubicBezTo>
                    <a:pt x="158726" y="426765"/>
                    <a:pt x="199665" y="467704"/>
                    <a:pt x="250166" y="467704"/>
                  </a:cubicBezTo>
                  <a:cubicBezTo>
                    <a:pt x="300667" y="467704"/>
                    <a:pt x="341606" y="426765"/>
                    <a:pt x="341606" y="376264"/>
                  </a:cubicBezTo>
                  <a:cubicBezTo>
                    <a:pt x="341606" y="325763"/>
                    <a:pt x="300667" y="284824"/>
                    <a:pt x="250166" y="284824"/>
                  </a:cubicBezTo>
                  <a:close/>
                  <a:moveTo>
                    <a:pt x="0" y="0"/>
                  </a:moveTo>
                  <a:lnTo>
                    <a:pt x="5421260" y="0"/>
                  </a:lnTo>
                  <a:lnTo>
                    <a:pt x="5421260" y="1454751"/>
                  </a:lnTo>
                  <a:lnTo>
                    <a:pt x="0" y="1454751"/>
                  </a:lnTo>
                  <a:close/>
                </a:path>
              </a:pathLst>
            </a:custGeom>
            <a:solidFill>
              <a:srgbClr val="F8BBAA"/>
            </a:solidFill>
            <a:ln w="12700" cap="flat" cmpd="sng" algn="ctr">
              <a:noFill/>
              <a:prstDash val="solid"/>
              <a:miter lim="800000"/>
            </a:ln>
            <a:effectLst/>
          </p:spPr>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10" name="TextBox 105"/>
            <p:cNvSpPr txBox="1">
              <a:spLocks/>
            </p:cNvSpPr>
            <p:nvPr/>
          </p:nvSpPr>
          <p:spPr>
            <a:xfrm>
              <a:off x="1882609" y="2303272"/>
              <a:ext cx="2319740" cy="32316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marR="0" lvl="0"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smtClean="0">
                  <a:ln>
                    <a:noFill/>
                  </a:ln>
                  <a:solidFill>
                    <a:srgbClr val="000000"/>
                  </a:solidFill>
                  <a:effectLst/>
                  <a:uLnTx/>
                  <a:uFillTx/>
                  <a:latin typeface="Arial" panose="020B0604020202020204"/>
                  <a:ea typeface="+mn-ea"/>
                  <a:cs typeface="+mn-cs"/>
                </a:rPr>
                <a:t>Maintaining </a:t>
              </a:r>
              <a:r>
                <a:rPr kumimoji="0" lang="en-US" sz="750" b="0" i="0" u="none" strike="noStrike" kern="1200" cap="none" spc="0" normalizeH="0" baseline="0" noProof="0" dirty="0">
                  <a:ln>
                    <a:noFill/>
                  </a:ln>
                  <a:solidFill>
                    <a:srgbClr val="000000"/>
                  </a:solidFill>
                  <a:effectLst/>
                  <a:uLnTx/>
                  <a:uFillTx/>
                  <a:latin typeface="Arial" panose="020B0604020202020204"/>
                  <a:ea typeface="+mn-ea"/>
                  <a:cs typeface="+mn-cs"/>
                </a:rPr>
                <a:t>strong capital base and have established a risk management </a:t>
              </a:r>
              <a:r>
                <a:rPr kumimoji="0" lang="en-US" sz="750" b="0" i="0" u="none" strike="noStrike" kern="1200" cap="none" spc="0" normalizeH="0" baseline="0" noProof="0" dirty="0" smtClean="0">
                  <a:ln>
                    <a:noFill/>
                  </a:ln>
                  <a:solidFill>
                    <a:srgbClr val="000000"/>
                  </a:solidFill>
                  <a:effectLst/>
                  <a:uLnTx/>
                  <a:uFillTx/>
                  <a:latin typeface="Arial" panose="020B0604020202020204"/>
                  <a:ea typeface="+mn-ea"/>
                  <a:cs typeface="+mn-cs"/>
                </a:rPr>
                <a:t>approach</a:t>
              </a:r>
              <a:endParaRPr kumimoji="0" lang="en-US" sz="7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Freeform 10"/>
            <p:cNvSpPr/>
            <p:nvPr/>
          </p:nvSpPr>
          <p:spPr>
            <a:xfrm flipH="1">
              <a:off x="1338550" y="1960386"/>
              <a:ext cx="3149142" cy="321513"/>
            </a:xfrm>
            <a:custGeom>
              <a:avLst/>
              <a:gdLst>
                <a:gd name="connsiteX0" fmla="*/ 241201 w 5421260"/>
                <a:gd name="connsiteY0" fmla="*/ 988554 h 1454751"/>
                <a:gd name="connsiteX1" fmla="*/ 149761 w 5421260"/>
                <a:gd name="connsiteY1" fmla="*/ 1079994 h 1454751"/>
                <a:gd name="connsiteX2" fmla="*/ 241201 w 5421260"/>
                <a:gd name="connsiteY2" fmla="*/ 1171434 h 1454751"/>
                <a:gd name="connsiteX3" fmla="*/ 332641 w 5421260"/>
                <a:gd name="connsiteY3" fmla="*/ 1079994 h 1454751"/>
                <a:gd name="connsiteX4" fmla="*/ 241201 w 5421260"/>
                <a:gd name="connsiteY4" fmla="*/ 988554 h 1454751"/>
                <a:gd name="connsiteX5" fmla="*/ 250166 w 5421260"/>
                <a:gd name="connsiteY5" fmla="*/ 284824 h 1454751"/>
                <a:gd name="connsiteX6" fmla="*/ 158726 w 5421260"/>
                <a:gd name="connsiteY6" fmla="*/ 376264 h 1454751"/>
                <a:gd name="connsiteX7" fmla="*/ 250166 w 5421260"/>
                <a:gd name="connsiteY7" fmla="*/ 467704 h 1454751"/>
                <a:gd name="connsiteX8" fmla="*/ 341606 w 5421260"/>
                <a:gd name="connsiteY8" fmla="*/ 376264 h 1454751"/>
                <a:gd name="connsiteX9" fmla="*/ 250166 w 5421260"/>
                <a:gd name="connsiteY9" fmla="*/ 284824 h 1454751"/>
                <a:gd name="connsiteX10" fmla="*/ 0 w 5421260"/>
                <a:gd name="connsiteY10" fmla="*/ 0 h 1454751"/>
                <a:gd name="connsiteX11" fmla="*/ 5421260 w 5421260"/>
                <a:gd name="connsiteY11" fmla="*/ 0 h 1454751"/>
                <a:gd name="connsiteX12" fmla="*/ 5421260 w 5421260"/>
                <a:gd name="connsiteY12" fmla="*/ 1454751 h 1454751"/>
                <a:gd name="connsiteX13" fmla="*/ 0 w 5421260"/>
                <a:gd name="connsiteY13" fmla="*/ 1454751 h 14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1260" h="1454751">
                  <a:moveTo>
                    <a:pt x="241201" y="988554"/>
                  </a:moveTo>
                  <a:cubicBezTo>
                    <a:pt x="190700" y="988554"/>
                    <a:pt x="149761" y="1029493"/>
                    <a:pt x="149761" y="1079994"/>
                  </a:cubicBezTo>
                  <a:cubicBezTo>
                    <a:pt x="149761" y="1130495"/>
                    <a:pt x="190700" y="1171434"/>
                    <a:pt x="241201" y="1171434"/>
                  </a:cubicBezTo>
                  <a:cubicBezTo>
                    <a:pt x="291702" y="1171434"/>
                    <a:pt x="332641" y="1130495"/>
                    <a:pt x="332641" y="1079994"/>
                  </a:cubicBezTo>
                  <a:cubicBezTo>
                    <a:pt x="332641" y="1029493"/>
                    <a:pt x="291702" y="988554"/>
                    <a:pt x="241201" y="988554"/>
                  </a:cubicBezTo>
                  <a:close/>
                  <a:moveTo>
                    <a:pt x="250166" y="284824"/>
                  </a:moveTo>
                  <a:cubicBezTo>
                    <a:pt x="199665" y="284824"/>
                    <a:pt x="158726" y="325763"/>
                    <a:pt x="158726" y="376264"/>
                  </a:cubicBezTo>
                  <a:cubicBezTo>
                    <a:pt x="158726" y="426765"/>
                    <a:pt x="199665" y="467704"/>
                    <a:pt x="250166" y="467704"/>
                  </a:cubicBezTo>
                  <a:cubicBezTo>
                    <a:pt x="300667" y="467704"/>
                    <a:pt x="341606" y="426765"/>
                    <a:pt x="341606" y="376264"/>
                  </a:cubicBezTo>
                  <a:cubicBezTo>
                    <a:pt x="341606" y="325763"/>
                    <a:pt x="300667" y="284824"/>
                    <a:pt x="250166" y="284824"/>
                  </a:cubicBezTo>
                  <a:close/>
                  <a:moveTo>
                    <a:pt x="0" y="0"/>
                  </a:moveTo>
                  <a:lnTo>
                    <a:pt x="5421260" y="0"/>
                  </a:lnTo>
                  <a:lnTo>
                    <a:pt x="5421260" y="1454751"/>
                  </a:lnTo>
                  <a:lnTo>
                    <a:pt x="0" y="1454751"/>
                  </a:lnTo>
                  <a:close/>
                </a:path>
              </a:pathLst>
            </a:custGeom>
            <a:solidFill>
              <a:srgbClr val="C4E2CC"/>
            </a:solidFill>
            <a:ln w="12700" cap="flat" cmpd="sng" algn="ctr">
              <a:noFill/>
              <a:prstDash val="solid"/>
              <a:miter lim="800000"/>
            </a:ln>
            <a:effectLst/>
          </p:spPr>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12" name="TextBox 105"/>
            <p:cNvSpPr txBox="1">
              <a:spLocks/>
            </p:cNvSpPr>
            <p:nvPr/>
          </p:nvSpPr>
          <p:spPr>
            <a:xfrm>
              <a:off x="1926949" y="1950048"/>
              <a:ext cx="2275399" cy="32316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marR="0" lvl="0"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smtClean="0">
                  <a:ln>
                    <a:noFill/>
                  </a:ln>
                  <a:solidFill>
                    <a:srgbClr val="000000"/>
                  </a:solidFill>
                  <a:effectLst/>
                  <a:uLnTx/>
                  <a:uFillTx/>
                  <a:latin typeface="Arial" panose="020B0604020202020204"/>
                  <a:ea typeface="+mn-ea"/>
                  <a:cs typeface="+mn-cs"/>
                </a:rPr>
                <a:t>Maximize </a:t>
              </a:r>
              <a:r>
                <a:rPr kumimoji="0" lang="en-US" sz="750" b="0" i="0" u="none" strike="noStrike" kern="1200" cap="none" spc="0" normalizeH="0" baseline="0" noProof="0" dirty="0">
                  <a:ln>
                    <a:noFill/>
                  </a:ln>
                  <a:solidFill>
                    <a:srgbClr val="000000"/>
                  </a:solidFill>
                  <a:effectLst/>
                  <a:uLnTx/>
                  <a:uFillTx/>
                  <a:latin typeface="Arial" panose="020B0604020202020204"/>
                  <a:ea typeface="+mn-ea"/>
                  <a:cs typeface="+mn-cs"/>
                </a:rPr>
                <a:t>penetration of </a:t>
              </a:r>
              <a:r>
                <a:rPr kumimoji="0" lang="en-US" sz="750" b="0" i="0" u="none" strike="noStrike" kern="1200" cap="none" spc="0" normalizeH="0" baseline="0" noProof="0" dirty="0" smtClean="0">
                  <a:ln>
                    <a:noFill/>
                  </a:ln>
                  <a:solidFill>
                    <a:srgbClr val="000000"/>
                  </a:solidFill>
                  <a:effectLst/>
                  <a:uLnTx/>
                  <a:uFillTx/>
                  <a:latin typeface="Arial" panose="020B0604020202020204"/>
                  <a:ea typeface="+mn-ea"/>
                  <a:cs typeface="+mn-cs"/>
                </a:rPr>
                <a:t>target </a:t>
              </a:r>
              <a:r>
                <a:rPr kumimoji="0" lang="en-US" sz="750" b="0" i="0" u="none" strike="noStrike" kern="1200" cap="none" spc="0" normalizeH="0" baseline="0" noProof="0" dirty="0">
                  <a:ln>
                    <a:noFill/>
                  </a:ln>
                  <a:solidFill>
                    <a:srgbClr val="000000"/>
                  </a:solidFill>
                  <a:effectLst/>
                  <a:uLnTx/>
                  <a:uFillTx/>
                  <a:latin typeface="Arial" panose="020B0604020202020204"/>
                  <a:ea typeface="+mn-ea"/>
                  <a:cs typeface="+mn-cs"/>
                </a:rPr>
                <a:t>markets and distribution partners </a:t>
              </a:r>
            </a:p>
          </p:txBody>
        </p:sp>
        <p:sp>
          <p:nvSpPr>
            <p:cNvPr id="13" name="Freeform 12"/>
            <p:cNvSpPr/>
            <p:nvPr/>
          </p:nvSpPr>
          <p:spPr>
            <a:xfrm flipH="1">
              <a:off x="1338547" y="1613305"/>
              <a:ext cx="3149146" cy="321513"/>
            </a:xfrm>
            <a:custGeom>
              <a:avLst/>
              <a:gdLst>
                <a:gd name="connsiteX0" fmla="*/ 241201 w 5421260"/>
                <a:gd name="connsiteY0" fmla="*/ 988554 h 1454751"/>
                <a:gd name="connsiteX1" fmla="*/ 149761 w 5421260"/>
                <a:gd name="connsiteY1" fmla="*/ 1079994 h 1454751"/>
                <a:gd name="connsiteX2" fmla="*/ 241201 w 5421260"/>
                <a:gd name="connsiteY2" fmla="*/ 1171434 h 1454751"/>
                <a:gd name="connsiteX3" fmla="*/ 332641 w 5421260"/>
                <a:gd name="connsiteY3" fmla="*/ 1079994 h 1454751"/>
                <a:gd name="connsiteX4" fmla="*/ 241201 w 5421260"/>
                <a:gd name="connsiteY4" fmla="*/ 988554 h 1454751"/>
                <a:gd name="connsiteX5" fmla="*/ 250166 w 5421260"/>
                <a:gd name="connsiteY5" fmla="*/ 284824 h 1454751"/>
                <a:gd name="connsiteX6" fmla="*/ 158726 w 5421260"/>
                <a:gd name="connsiteY6" fmla="*/ 376264 h 1454751"/>
                <a:gd name="connsiteX7" fmla="*/ 250166 w 5421260"/>
                <a:gd name="connsiteY7" fmla="*/ 467704 h 1454751"/>
                <a:gd name="connsiteX8" fmla="*/ 341606 w 5421260"/>
                <a:gd name="connsiteY8" fmla="*/ 376264 h 1454751"/>
                <a:gd name="connsiteX9" fmla="*/ 250166 w 5421260"/>
                <a:gd name="connsiteY9" fmla="*/ 284824 h 1454751"/>
                <a:gd name="connsiteX10" fmla="*/ 0 w 5421260"/>
                <a:gd name="connsiteY10" fmla="*/ 0 h 1454751"/>
                <a:gd name="connsiteX11" fmla="*/ 5421260 w 5421260"/>
                <a:gd name="connsiteY11" fmla="*/ 0 h 1454751"/>
                <a:gd name="connsiteX12" fmla="*/ 5421260 w 5421260"/>
                <a:gd name="connsiteY12" fmla="*/ 1454751 h 1454751"/>
                <a:gd name="connsiteX13" fmla="*/ 0 w 5421260"/>
                <a:gd name="connsiteY13" fmla="*/ 1454751 h 14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1260" h="1454751">
                  <a:moveTo>
                    <a:pt x="241201" y="988554"/>
                  </a:moveTo>
                  <a:cubicBezTo>
                    <a:pt x="190700" y="988554"/>
                    <a:pt x="149761" y="1029493"/>
                    <a:pt x="149761" y="1079994"/>
                  </a:cubicBezTo>
                  <a:cubicBezTo>
                    <a:pt x="149761" y="1130495"/>
                    <a:pt x="190700" y="1171434"/>
                    <a:pt x="241201" y="1171434"/>
                  </a:cubicBezTo>
                  <a:cubicBezTo>
                    <a:pt x="291702" y="1171434"/>
                    <a:pt x="332641" y="1130495"/>
                    <a:pt x="332641" y="1079994"/>
                  </a:cubicBezTo>
                  <a:cubicBezTo>
                    <a:pt x="332641" y="1029493"/>
                    <a:pt x="291702" y="988554"/>
                    <a:pt x="241201" y="988554"/>
                  </a:cubicBezTo>
                  <a:close/>
                  <a:moveTo>
                    <a:pt x="250166" y="284824"/>
                  </a:moveTo>
                  <a:cubicBezTo>
                    <a:pt x="199665" y="284824"/>
                    <a:pt x="158726" y="325763"/>
                    <a:pt x="158726" y="376264"/>
                  </a:cubicBezTo>
                  <a:cubicBezTo>
                    <a:pt x="158726" y="426765"/>
                    <a:pt x="199665" y="467704"/>
                    <a:pt x="250166" y="467704"/>
                  </a:cubicBezTo>
                  <a:cubicBezTo>
                    <a:pt x="300667" y="467704"/>
                    <a:pt x="341606" y="426765"/>
                    <a:pt x="341606" y="376264"/>
                  </a:cubicBezTo>
                  <a:cubicBezTo>
                    <a:pt x="341606" y="325763"/>
                    <a:pt x="300667" y="284824"/>
                    <a:pt x="250166" y="284824"/>
                  </a:cubicBezTo>
                  <a:close/>
                  <a:moveTo>
                    <a:pt x="0" y="0"/>
                  </a:moveTo>
                  <a:lnTo>
                    <a:pt x="5421260" y="0"/>
                  </a:lnTo>
                  <a:lnTo>
                    <a:pt x="5421260" y="1454751"/>
                  </a:lnTo>
                  <a:lnTo>
                    <a:pt x="0" y="1454751"/>
                  </a:lnTo>
                  <a:close/>
                </a:path>
              </a:pathLst>
            </a:custGeom>
            <a:solidFill>
              <a:srgbClr val="F7DAB3"/>
            </a:solidFill>
            <a:ln w="12700" cap="flat" cmpd="sng" algn="ctr">
              <a:noFill/>
              <a:prstDash val="solid"/>
              <a:miter lim="800000"/>
            </a:ln>
            <a:effectLst/>
          </p:spPr>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14" name="TextBox 105"/>
            <p:cNvSpPr txBox="1">
              <a:spLocks/>
            </p:cNvSpPr>
            <p:nvPr/>
          </p:nvSpPr>
          <p:spPr>
            <a:xfrm>
              <a:off x="1879250" y="1617751"/>
              <a:ext cx="2436891" cy="32316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marR="0" lvl="0"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smtClean="0">
                  <a:ln>
                    <a:noFill/>
                  </a:ln>
                  <a:solidFill>
                    <a:srgbClr val="000000"/>
                  </a:solidFill>
                  <a:effectLst/>
                  <a:uLnTx/>
                  <a:uFillTx/>
                  <a:latin typeface="Arial" panose="020B0604020202020204"/>
                  <a:ea typeface="+mn-ea"/>
                  <a:cs typeface="+mn-cs"/>
                </a:rPr>
                <a:t>Offering </a:t>
              </a:r>
              <a:r>
                <a:rPr kumimoji="0" lang="en-US" sz="750" b="0" i="0" u="none" strike="noStrike" kern="1200" cap="none" spc="0" normalizeH="0" baseline="0" noProof="0" dirty="0">
                  <a:ln>
                    <a:noFill/>
                  </a:ln>
                  <a:solidFill>
                    <a:srgbClr val="000000"/>
                  </a:solidFill>
                  <a:effectLst/>
                  <a:uLnTx/>
                  <a:uFillTx/>
                  <a:latin typeface="Arial" panose="020B0604020202020204"/>
                  <a:ea typeface="+mn-ea"/>
                  <a:cs typeface="+mn-cs"/>
                </a:rPr>
                <a:t>a targeted or tailored set of new products to serve </a:t>
              </a:r>
              <a:r>
                <a:rPr kumimoji="0" lang="en-US" sz="750" b="0" i="0" u="none" strike="noStrike" kern="1200" cap="none" spc="0" normalizeH="0" baseline="0" noProof="0" dirty="0" smtClean="0">
                  <a:ln>
                    <a:noFill/>
                  </a:ln>
                  <a:solidFill>
                    <a:srgbClr val="000000"/>
                  </a:solidFill>
                  <a:effectLst/>
                  <a:uLnTx/>
                  <a:uFillTx/>
                  <a:latin typeface="Arial" panose="020B0604020202020204"/>
                  <a:ea typeface="+mn-ea"/>
                  <a:cs typeface="+mn-cs"/>
                </a:rPr>
                <a:t>customers </a:t>
              </a:r>
              <a:r>
                <a:rPr kumimoji="0" lang="en-US" sz="750" b="0" i="0" u="none" strike="noStrike" kern="1200" cap="none" spc="0" normalizeH="0" baseline="0" noProof="0" dirty="0">
                  <a:ln>
                    <a:noFill/>
                  </a:ln>
                  <a:solidFill>
                    <a:srgbClr val="000000"/>
                  </a:solidFill>
                  <a:effectLst/>
                  <a:uLnTx/>
                  <a:uFillTx/>
                  <a:latin typeface="Arial" panose="020B0604020202020204"/>
                  <a:ea typeface="+mn-ea"/>
                  <a:cs typeface="+mn-cs"/>
                </a:rPr>
                <a:t>and distribution </a:t>
              </a:r>
              <a:r>
                <a:rPr kumimoji="0" lang="en-US" sz="750" b="0" i="0" u="none" strike="noStrike" kern="1200" cap="none" spc="0" normalizeH="0" baseline="0" noProof="0" dirty="0" smtClean="0">
                  <a:ln>
                    <a:noFill/>
                  </a:ln>
                  <a:solidFill>
                    <a:srgbClr val="000000"/>
                  </a:solidFill>
                  <a:effectLst/>
                  <a:uLnTx/>
                  <a:uFillTx/>
                  <a:latin typeface="Arial" panose="020B0604020202020204"/>
                  <a:ea typeface="+mn-ea"/>
                  <a:cs typeface="+mn-cs"/>
                </a:rPr>
                <a:t>partners</a:t>
              </a:r>
              <a:endParaRPr kumimoji="0" lang="en-US" sz="7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Freeform 14"/>
            <p:cNvSpPr/>
            <p:nvPr/>
          </p:nvSpPr>
          <p:spPr>
            <a:xfrm flipH="1">
              <a:off x="1338546" y="1266223"/>
              <a:ext cx="3149146" cy="321513"/>
            </a:xfrm>
            <a:custGeom>
              <a:avLst/>
              <a:gdLst>
                <a:gd name="connsiteX0" fmla="*/ 241201 w 5421260"/>
                <a:gd name="connsiteY0" fmla="*/ 988554 h 1454751"/>
                <a:gd name="connsiteX1" fmla="*/ 149761 w 5421260"/>
                <a:gd name="connsiteY1" fmla="*/ 1079994 h 1454751"/>
                <a:gd name="connsiteX2" fmla="*/ 241201 w 5421260"/>
                <a:gd name="connsiteY2" fmla="*/ 1171434 h 1454751"/>
                <a:gd name="connsiteX3" fmla="*/ 332641 w 5421260"/>
                <a:gd name="connsiteY3" fmla="*/ 1079994 h 1454751"/>
                <a:gd name="connsiteX4" fmla="*/ 241201 w 5421260"/>
                <a:gd name="connsiteY4" fmla="*/ 988554 h 1454751"/>
                <a:gd name="connsiteX5" fmla="*/ 250166 w 5421260"/>
                <a:gd name="connsiteY5" fmla="*/ 284824 h 1454751"/>
                <a:gd name="connsiteX6" fmla="*/ 158726 w 5421260"/>
                <a:gd name="connsiteY6" fmla="*/ 376264 h 1454751"/>
                <a:gd name="connsiteX7" fmla="*/ 250166 w 5421260"/>
                <a:gd name="connsiteY7" fmla="*/ 467704 h 1454751"/>
                <a:gd name="connsiteX8" fmla="*/ 341606 w 5421260"/>
                <a:gd name="connsiteY8" fmla="*/ 376264 h 1454751"/>
                <a:gd name="connsiteX9" fmla="*/ 250166 w 5421260"/>
                <a:gd name="connsiteY9" fmla="*/ 284824 h 1454751"/>
                <a:gd name="connsiteX10" fmla="*/ 0 w 5421260"/>
                <a:gd name="connsiteY10" fmla="*/ 0 h 1454751"/>
                <a:gd name="connsiteX11" fmla="*/ 5421260 w 5421260"/>
                <a:gd name="connsiteY11" fmla="*/ 0 h 1454751"/>
                <a:gd name="connsiteX12" fmla="*/ 5421260 w 5421260"/>
                <a:gd name="connsiteY12" fmla="*/ 1454751 h 1454751"/>
                <a:gd name="connsiteX13" fmla="*/ 0 w 5421260"/>
                <a:gd name="connsiteY13" fmla="*/ 1454751 h 14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1260" h="1454751">
                  <a:moveTo>
                    <a:pt x="241201" y="988554"/>
                  </a:moveTo>
                  <a:cubicBezTo>
                    <a:pt x="190700" y="988554"/>
                    <a:pt x="149761" y="1029493"/>
                    <a:pt x="149761" y="1079994"/>
                  </a:cubicBezTo>
                  <a:cubicBezTo>
                    <a:pt x="149761" y="1130495"/>
                    <a:pt x="190700" y="1171434"/>
                    <a:pt x="241201" y="1171434"/>
                  </a:cubicBezTo>
                  <a:cubicBezTo>
                    <a:pt x="291702" y="1171434"/>
                    <a:pt x="332641" y="1130495"/>
                    <a:pt x="332641" y="1079994"/>
                  </a:cubicBezTo>
                  <a:cubicBezTo>
                    <a:pt x="332641" y="1029493"/>
                    <a:pt x="291702" y="988554"/>
                    <a:pt x="241201" y="988554"/>
                  </a:cubicBezTo>
                  <a:close/>
                  <a:moveTo>
                    <a:pt x="250166" y="284824"/>
                  </a:moveTo>
                  <a:cubicBezTo>
                    <a:pt x="199665" y="284824"/>
                    <a:pt x="158726" y="325763"/>
                    <a:pt x="158726" y="376264"/>
                  </a:cubicBezTo>
                  <a:cubicBezTo>
                    <a:pt x="158726" y="426765"/>
                    <a:pt x="199665" y="467704"/>
                    <a:pt x="250166" y="467704"/>
                  </a:cubicBezTo>
                  <a:cubicBezTo>
                    <a:pt x="300667" y="467704"/>
                    <a:pt x="341606" y="426765"/>
                    <a:pt x="341606" y="376264"/>
                  </a:cubicBezTo>
                  <a:cubicBezTo>
                    <a:pt x="341606" y="325763"/>
                    <a:pt x="300667" y="284824"/>
                    <a:pt x="250166" y="284824"/>
                  </a:cubicBezTo>
                  <a:close/>
                  <a:moveTo>
                    <a:pt x="0" y="0"/>
                  </a:moveTo>
                  <a:lnTo>
                    <a:pt x="5421260" y="0"/>
                  </a:lnTo>
                  <a:lnTo>
                    <a:pt x="5421260" y="1454751"/>
                  </a:lnTo>
                  <a:lnTo>
                    <a:pt x="0" y="1454751"/>
                  </a:lnTo>
                  <a:close/>
                </a:path>
              </a:pathLst>
            </a:custGeom>
            <a:solidFill>
              <a:schemeClr val="accent3">
                <a:lumMod val="20000"/>
                <a:lumOff val="80000"/>
              </a:schemeClr>
            </a:solidFill>
            <a:ln w="12700" cap="flat" cmpd="sng" algn="ctr">
              <a:noFill/>
              <a:prstDash val="solid"/>
              <a:miter lim="800000"/>
            </a:ln>
            <a:effectLst/>
          </p:spPr>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16" name="TextBox 105"/>
            <p:cNvSpPr txBox="1">
              <a:spLocks/>
            </p:cNvSpPr>
            <p:nvPr/>
          </p:nvSpPr>
          <p:spPr>
            <a:xfrm>
              <a:off x="1825693" y="1266922"/>
              <a:ext cx="2376656" cy="323165"/>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8588" marR="0" lvl="0" indent="-1285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smtClean="0">
                  <a:ln>
                    <a:noFill/>
                  </a:ln>
                  <a:solidFill>
                    <a:srgbClr val="000000"/>
                  </a:solidFill>
                  <a:effectLst/>
                  <a:uLnTx/>
                  <a:uFillTx/>
                  <a:latin typeface="Arial" panose="020B0604020202020204"/>
                  <a:ea typeface="+mn-ea"/>
                  <a:cs typeface="+mn-cs"/>
                </a:rPr>
                <a:t>Simplicity</a:t>
              </a:r>
              <a:r>
                <a:rPr kumimoji="0" lang="en-US" sz="750" b="0" i="0" u="none" strike="noStrike" kern="1200" cap="none" spc="0" normalizeH="0" baseline="0" noProof="0" dirty="0">
                  <a:ln>
                    <a:noFill/>
                  </a:ln>
                  <a:solidFill>
                    <a:srgbClr val="000000"/>
                  </a:solidFill>
                  <a:effectLst/>
                  <a:uLnTx/>
                  <a:uFillTx/>
                  <a:latin typeface="Arial" panose="020B0604020202020204"/>
                  <a:ea typeface="+mn-ea"/>
                  <a:cs typeface="+mn-cs"/>
                </a:rPr>
                <a:t>, transparency and value in product design </a:t>
              </a:r>
              <a:endParaRPr kumimoji="0" lang="en-US" sz="750" b="0" i="0" u="none" strike="noStrike" kern="1200" cap="none" spc="0" normalizeH="0" baseline="0" noProof="0" dirty="0">
                <a:ln>
                  <a:noFill/>
                </a:ln>
                <a:solidFill>
                  <a:prstClr val="black">
                    <a:alpha val="55000"/>
                  </a:prstClr>
                </a:solidFill>
                <a:effectLst/>
                <a:uLnTx/>
                <a:uFillTx/>
                <a:latin typeface="Calibri"/>
                <a:ea typeface="Cambria Math" panose="02040503050406030204" pitchFamily="18" charset="0"/>
                <a:cs typeface="Arial" panose="020B0604020202020204" pitchFamily="34" charset="0"/>
              </a:endParaRPr>
            </a:p>
          </p:txBody>
        </p:sp>
        <p:sp>
          <p:nvSpPr>
            <p:cNvPr id="17" name="Round Same Side Corner Rectangle 16"/>
            <p:cNvSpPr/>
            <p:nvPr/>
          </p:nvSpPr>
          <p:spPr>
            <a:xfrm>
              <a:off x="1375074" y="979580"/>
              <a:ext cx="3112618" cy="280556"/>
            </a:xfrm>
            <a:prstGeom prst="round2Same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smtClean="0">
                  <a:ln>
                    <a:noFill/>
                  </a:ln>
                  <a:solidFill>
                    <a:srgbClr val="FFFFFF"/>
                  </a:solidFill>
                  <a:effectLst/>
                  <a:uLnTx/>
                  <a:uFillTx/>
                  <a:latin typeface="Arial" panose="020B0604020202020204"/>
                  <a:ea typeface="+mn-ea"/>
                  <a:cs typeface="+mn-cs"/>
                </a:rPr>
                <a:t>Strategic Priorities</a:t>
              </a:r>
              <a:endParaRPr kumimoji="0" lang="en-US" sz="1050" b="1"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nvGrpSpPr>
            <p:cNvPr id="18" name="Group 17"/>
            <p:cNvGrpSpPr/>
            <p:nvPr/>
          </p:nvGrpSpPr>
          <p:grpSpPr>
            <a:xfrm>
              <a:off x="400120" y="1253083"/>
              <a:ext cx="1647782" cy="1736117"/>
              <a:chOff x="565335" y="1329569"/>
              <a:chExt cx="2197043" cy="2314822"/>
            </a:xfrm>
          </p:grpSpPr>
          <p:sp>
            <p:nvSpPr>
              <p:cNvPr id="25" name="Rectangle 54"/>
              <p:cNvSpPr/>
              <p:nvPr/>
            </p:nvSpPr>
            <p:spPr>
              <a:xfrm rot="19050860">
                <a:off x="920161" y="1554997"/>
                <a:ext cx="1842217" cy="1868997"/>
              </a:xfrm>
              <a:custGeom>
                <a:avLst/>
                <a:gdLst>
                  <a:gd name="connsiteX0" fmla="*/ 0 w 1181100"/>
                  <a:gd name="connsiteY0" fmla="*/ 0 h 3952875"/>
                  <a:gd name="connsiteX1" fmla="*/ 1181100 w 1181100"/>
                  <a:gd name="connsiteY1" fmla="*/ 0 h 3952875"/>
                  <a:gd name="connsiteX2" fmla="*/ 1181100 w 1181100"/>
                  <a:gd name="connsiteY2" fmla="*/ 3952875 h 3952875"/>
                  <a:gd name="connsiteX3" fmla="*/ 0 w 1181100"/>
                  <a:gd name="connsiteY3" fmla="*/ 3952875 h 3952875"/>
                  <a:gd name="connsiteX4" fmla="*/ 0 w 1181100"/>
                  <a:gd name="connsiteY4" fmla="*/ 0 h 3952875"/>
                  <a:gd name="connsiteX0" fmla="*/ 0 w 1181100"/>
                  <a:gd name="connsiteY0" fmla="*/ 0 h 3952875"/>
                  <a:gd name="connsiteX1" fmla="*/ 266700 w 1181100"/>
                  <a:gd name="connsiteY1" fmla="*/ 247650 h 3952875"/>
                  <a:gd name="connsiteX2" fmla="*/ 1181100 w 1181100"/>
                  <a:gd name="connsiteY2" fmla="*/ 3952875 h 3952875"/>
                  <a:gd name="connsiteX3" fmla="*/ 0 w 1181100"/>
                  <a:gd name="connsiteY3" fmla="*/ 3952875 h 3952875"/>
                  <a:gd name="connsiteX4" fmla="*/ 0 w 1181100"/>
                  <a:gd name="connsiteY4" fmla="*/ 0 h 3952875"/>
                  <a:gd name="connsiteX0" fmla="*/ 0 w 1181100"/>
                  <a:gd name="connsiteY0" fmla="*/ 0 h 3952875"/>
                  <a:gd name="connsiteX1" fmla="*/ 266700 w 1181100"/>
                  <a:gd name="connsiteY1" fmla="*/ 247650 h 3952875"/>
                  <a:gd name="connsiteX2" fmla="*/ 1181100 w 1181100"/>
                  <a:gd name="connsiteY2" fmla="*/ 3952875 h 3952875"/>
                  <a:gd name="connsiteX3" fmla="*/ 0 w 1181100"/>
                  <a:gd name="connsiteY3" fmla="*/ 3952875 h 3952875"/>
                  <a:gd name="connsiteX4" fmla="*/ 0 w 1181100"/>
                  <a:gd name="connsiteY4" fmla="*/ 0 h 3952875"/>
                  <a:gd name="connsiteX0" fmla="*/ 0 w 1181100"/>
                  <a:gd name="connsiteY0" fmla="*/ 0 h 3952875"/>
                  <a:gd name="connsiteX1" fmla="*/ 266700 w 1181100"/>
                  <a:gd name="connsiteY1" fmla="*/ 285750 h 3952875"/>
                  <a:gd name="connsiteX2" fmla="*/ 1181100 w 1181100"/>
                  <a:gd name="connsiteY2" fmla="*/ 3952875 h 3952875"/>
                  <a:gd name="connsiteX3" fmla="*/ 0 w 1181100"/>
                  <a:gd name="connsiteY3" fmla="*/ 3952875 h 3952875"/>
                  <a:gd name="connsiteX4" fmla="*/ 0 w 1181100"/>
                  <a:gd name="connsiteY4" fmla="*/ 0 h 3952875"/>
                  <a:gd name="connsiteX0" fmla="*/ 0 w 1200150"/>
                  <a:gd name="connsiteY0" fmla="*/ 0 h 3962400"/>
                  <a:gd name="connsiteX1" fmla="*/ 285750 w 1200150"/>
                  <a:gd name="connsiteY1" fmla="*/ 295275 h 3962400"/>
                  <a:gd name="connsiteX2" fmla="*/ 1200150 w 1200150"/>
                  <a:gd name="connsiteY2" fmla="*/ 3962400 h 3962400"/>
                  <a:gd name="connsiteX3" fmla="*/ 19050 w 1200150"/>
                  <a:gd name="connsiteY3" fmla="*/ 3962400 h 3962400"/>
                  <a:gd name="connsiteX4" fmla="*/ 0 w 1200150"/>
                  <a:gd name="connsiteY4" fmla="*/ 0 h 3962400"/>
                  <a:gd name="connsiteX0" fmla="*/ 3657600 w 4857750"/>
                  <a:gd name="connsiteY0" fmla="*/ 0 h 3962400"/>
                  <a:gd name="connsiteX1" fmla="*/ 3943350 w 4857750"/>
                  <a:gd name="connsiteY1" fmla="*/ 295275 h 3962400"/>
                  <a:gd name="connsiteX2" fmla="*/ 4857750 w 4857750"/>
                  <a:gd name="connsiteY2" fmla="*/ 3962400 h 3962400"/>
                  <a:gd name="connsiteX3" fmla="*/ 0 w 4857750"/>
                  <a:gd name="connsiteY3" fmla="*/ 3667125 h 3962400"/>
                  <a:gd name="connsiteX4" fmla="*/ 3657600 w 4857750"/>
                  <a:gd name="connsiteY4" fmla="*/ 0 h 3962400"/>
                  <a:gd name="connsiteX0" fmla="*/ 3657600 w 4857750"/>
                  <a:gd name="connsiteY0" fmla="*/ 0 h 3962400"/>
                  <a:gd name="connsiteX1" fmla="*/ 3943350 w 4857750"/>
                  <a:gd name="connsiteY1" fmla="*/ 295275 h 3962400"/>
                  <a:gd name="connsiteX2" fmla="*/ 4857750 w 4857750"/>
                  <a:gd name="connsiteY2" fmla="*/ 3962400 h 3962400"/>
                  <a:gd name="connsiteX3" fmla="*/ 0 w 4857750"/>
                  <a:gd name="connsiteY3" fmla="*/ 3667125 h 3962400"/>
                  <a:gd name="connsiteX4" fmla="*/ 3657600 w 4857750"/>
                  <a:gd name="connsiteY4" fmla="*/ 0 h 3962400"/>
                  <a:gd name="connsiteX0" fmla="*/ 3609975 w 4810125"/>
                  <a:gd name="connsiteY0" fmla="*/ 0 h 3962400"/>
                  <a:gd name="connsiteX1" fmla="*/ 3895725 w 4810125"/>
                  <a:gd name="connsiteY1" fmla="*/ 295275 h 3962400"/>
                  <a:gd name="connsiteX2" fmla="*/ 4810125 w 4810125"/>
                  <a:gd name="connsiteY2" fmla="*/ 3962400 h 3962400"/>
                  <a:gd name="connsiteX3" fmla="*/ 0 w 4810125"/>
                  <a:gd name="connsiteY3" fmla="*/ 3686175 h 3962400"/>
                  <a:gd name="connsiteX4" fmla="*/ 3609975 w 4810125"/>
                  <a:gd name="connsiteY4" fmla="*/ 0 h 3962400"/>
                  <a:gd name="connsiteX0" fmla="*/ 3609975 w 3961434"/>
                  <a:gd name="connsiteY0" fmla="*/ 0 h 4105275"/>
                  <a:gd name="connsiteX1" fmla="*/ 3895725 w 3961434"/>
                  <a:gd name="connsiteY1" fmla="*/ 295275 h 4105275"/>
                  <a:gd name="connsiteX2" fmla="*/ 1419225 w 3961434"/>
                  <a:gd name="connsiteY2" fmla="*/ 4105275 h 4105275"/>
                  <a:gd name="connsiteX3" fmla="*/ 0 w 3961434"/>
                  <a:gd name="connsiteY3" fmla="*/ 3686175 h 4105275"/>
                  <a:gd name="connsiteX4" fmla="*/ 3609975 w 3961434"/>
                  <a:gd name="connsiteY4" fmla="*/ 0 h 4105275"/>
                  <a:gd name="connsiteX0" fmla="*/ 3609975 w 3961434"/>
                  <a:gd name="connsiteY0" fmla="*/ 0 h 4105275"/>
                  <a:gd name="connsiteX1" fmla="*/ 3895725 w 3961434"/>
                  <a:gd name="connsiteY1" fmla="*/ 295275 h 4105275"/>
                  <a:gd name="connsiteX2" fmla="*/ 1419225 w 3961434"/>
                  <a:gd name="connsiteY2" fmla="*/ 4105275 h 4105275"/>
                  <a:gd name="connsiteX3" fmla="*/ 0 w 3961434"/>
                  <a:gd name="connsiteY3" fmla="*/ 3686175 h 4105275"/>
                  <a:gd name="connsiteX4" fmla="*/ 3609975 w 3961434"/>
                  <a:gd name="connsiteY4" fmla="*/ 0 h 4105275"/>
                  <a:gd name="connsiteX0" fmla="*/ 3609975 w 3962633"/>
                  <a:gd name="connsiteY0" fmla="*/ 0 h 3886200"/>
                  <a:gd name="connsiteX1" fmla="*/ 3895725 w 3962633"/>
                  <a:gd name="connsiteY1" fmla="*/ 295275 h 3886200"/>
                  <a:gd name="connsiteX2" fmla="*/ 1485900 w 3962633"/>
                  <a:gd name="connsiteY2" fmla="*/ 3886200 h 3886200"/>
                  <a:gd name="connsiteX3" fmla="*/ 0 w 3962633"/>
                  <a:gd name="connsiteY3" fmla="*/ 3686175 h 3886200"/>
                  <a:gd name="connsiteX4" fmla="*/ 3609975 w 3962633"/>
                  <a:gd name="connsiteY4" fmla="*/ 0 h 3886200"/>
                  <a:gd name="connsiteX0" fmla="*/ 3706435 w 4051244"/>
                  <a:gd name="connsiteY0" fmla="*/ 0 h 4114800"/>
                  <a:gd name="connsiteX1" fmla="*/ 3992185 w 4051244"/>
                  <a:gd name="connsiteY1" fmla="*/ 295275 h 4114800"/>
                  <a:gd name="connsiteX2" fmla="*/ 1096585 w 4051244"/>
                  <a:gd name="connsiteY2" fmla="*/ 4114800 h 4114800"/>
                  <a:gd name="connsiteX3" fmla="*/ 96460 w 4051244"/>
                  <a:gd name="connsiteY3" fmla="*/ 3686175 h 4114800"/>
                  <a:gd name="connsiteX4" fmla="*/ 3706435 w 4051244"/>
                  <a:gd name="connsiteY4" fmla="*/ 0 h 4114800"/>
                  <a:gd name="connsiteX0" fmla="*/ 3609975 w 3954784"/>
                  <a:gd name="connsiteY0" fmla="*/ 0 h 4114800"/>
                  <a:gd name="connsiteX1" fmla="*/ 3895725 w 3954784"/>
                  <a:gd name="connsiteY1" fmla="*/ 295275 h 4114800"/>
                  <a:gd name="connsiteX2" fmla="*/ 1000125 w 3954784"/>
                  <a:gd name="connsiteY2" fmla="*/ 4114800 h 4114800"/>
                  <a:gd name="connsiteX3" fmla="*/ 0 w 3954784"/>
                  <a:gd name="connsiteY3" fmla="*/ 3686175 h 4114800"/>
                  <a:gd name="connsiteX4" fmla="*/ 3609975 w 3954784"/>
                  <a:gd name="connsiteY4" fmla="*/ 0 h 4114800"/>
                  <a:gd name="connsiteX0" fmla="*/ 3609975 w 3953070"/>
                  <a:gd name="connsiteY0" fmla="*/ 0 h 3990975"/>
                  <a:gd name="connsiteX1" fmla="*/ 3895725 w 3953070"/>
                  <a:gd name="connsiteY1" fmla="*/ 295275 h 3990975"/>
                  <a:gd name="connsiteX2" fmla="*/ 876300 w 3953070"/>
                  <a:gd name="connsiteY2" fmla="*/ 3990975 h 3990975"/>
                  <a:gd name="connsiteX3" fmla="*/ 0 w 3953070"/>
                  <a:gd name="connsiteY3" fmla="*/ 3686175 h 3990975"/>
                  <a:gd name="connsiteX4" fmla="*/ 3609975 w 3953070"/>
                  <a:gd name="connsiteY4" fmla="*/ 0 h 3990975"/>
                  <a:gd name="connsiteX0" fmla="*/ 3609975 w 3953980"/>
                  <a:gd name="connsiteY0" fmla="*/ 0 h 4114800"/>
                  <a:gd name="connsiteX1" fmla="*/ 3895725 w 3953980"/>
                  <a:gd name="connsiteY1" fmla="*/ 295275 h 4114800"/>
                  <a:gd name="connsiteX2" fmla="*/ 942975 w 3953980"/>
                  <a:gd name="connsiteY2" fmla="*/ 4114800 h 4114800"/>
                  <a:gd name="connsiteX3" fmla="*/ 0 w 3953980"/>
                  <a:gd name="connsiteY3" fmla="*/ 3686175 h 4114800"/>
                  <a:gd name="connsiteX4" fmla="*/ 3609975 w 3953980"/>
                  <a:gd name="connsiteY4" fmla="*/ 0 h 4114800"/>
                  <a:gd name="connsiteX0" fmla="*/ 3609975 w 4015579"/>
                  <a:gd name="connsiteY0" fmla="*/ 0 h 4122507"/>
                  <a:gd name="connsiteX1" fmla="*/ 3895725 w 4015579"/>
                  <a:gd name="connsiteY1" fmla="*/ 295275 h 4122507"/>
                  <a:gd name="connsiteX2" fmla="*/ 942975 w 4015579"/>
                  <a:gd name="connsiteY2" fmla="*/ 4114800 h 4122507"/>
                  <a:gd name="connsiteX3" fmla="*/ 0 w 4015579"/>
                  <a:gd name="connsiteY3" fmla="*/ 3686175 h 4122507"/>
                  <a:gd name="connsiteX4" fmla="*/ 3609975 w 4015579"/>
                  <a:gd name="connsiteY4" fmla="*/ 0 h 4122507"/>
                  <a:gd name="connsiteX0" fmla="*/ 3609975 w 4025754"/>
                  <a:gd name="connsiteY0" fmla="*/ 0 h 4114800"/>
                  <a:gd name="connsiteX1" fmla="*/ 3895725 w 4025754"/>
                  <a:gd name="connsiteY1" fmla="*/ 295275 h 4114800"/>
                  <a:gd name="connsiteX2" fmla="*/ 942975 w 4025754"/>
                  <a:gd name="connsiteY2" fmla="*/ 4114800 h 4114800"/>
                  <a:gd name="connsiteX3" fmla="*/ 0 w 4025754"/>
                  <a:gd name="connsiteY3" fmla="*/ 3686175 h 4114800"/>
                  <a:gd name="connsiteX4" fmla="*/ 3609975 w 4025754"/>
                  <a:gd name="connsiteY4" fmla="*/ 0 h 4114800"/>
                  <a:gd name="connsiteX0" fmla="*/ 3609975 w 4025754"/>
                  <a:gd name="connsiteY0" fmla="*/ 0 h 4114800"/>
                  <a:gd name="connsiteX1" fmla="*/ 3895725 w 4025754"/>
                  <a:gd name="connsiteY1" fmla="*/ 295275 h 4114800"/>
                  <a:gd name="connsiteX2" fmla="*/ 942975 w 4025754"/>
                  <a:gd name="connsiteY2" fmla="*/ 4114800 h 4114800"/>
                  <a:gd name="connsiteX3" fmla="*/ 0 w 4025754"/>
                  <a:gd name="connsiteY3" fmla="*/ 3686175 h 4114800"/>
                  <a:gd name="connsiteX4" fmla="*/ 3609975 w 4025754"/>
                  <a:gd name="connsiteY4" fmla="*/ 0 h 4114800"/>
                  <a:gd name="connsiteX0" fmla="*/ 3609975 w 4025754"/>
                  <a:gd name="connsiteY0" fmla="*/ 0 h 4114800"/>
                  <a:gd name="connsiteX1" fmla="*/ 3895725 w 4025754"/>
                  <a:gd name="connsiteY1" fmla="*/ 295275 h 4114800"/>
                  <a:gd name="connsiteX2" fmla="*/ 942975 w 4025754"/>
                  <a:gd name="connsiteY2" fmla="*/ 4114800 h 4114800"/>
                  <a:gd name="connsiteX3" fmla="*/ 0 w 4025754"/>
                  <a:gd name="connsiteY3" fmla="*/ 3686175 h 4114800"/>
                  <a:gd name="connsiteX4" fmla="*/ 3609975 w 4025754"/>
                  <a:gd name="connsiteY4" fmla="*/ 0 h 4114800"/>
                  <a:gd name="connsiteX0" fmla="*/ 3609975 w 4010545"/>
                  <a:gd name="connsiteY0" fmla="*/ 0 h 4124325"/>
                  <a:gd name="connsiteX1" fmla="*/ 3895725 w 4010545"/>
                  <a:gd name="connsiteY1" fmla="*/ 295275 h 4124325"/>
                  <a:gd name="connsiteX2" fmla="*/ 676275 w 4010545"/>
                  <a:gd name="connsiteY2" fmla="*/ 4124325 h 4124325"/>
                  <a:gd name="connsiteX3" fmla="*/ 0 w 4010545"/>
                  <a:gd name="connsiteY3" fmla="*/ 3686175 h 4124325"/>
                  <a:gd name="connsiteX4" fmla="*/ 3609975 w 4010545"/>
                  <a:gd name="connsiteY4" fmla="*/ 0 h 4124325"/>
                  <a:gd name="connsiteX0" fmla="*/ 3609975 w 4010545"/>
                  <a:gd name="connsiteY0" fmla="*/ 0 h 4124325"/>
                  <a:gd name="connsiteX1" fmla="*/ 3895725 w 4010545"/>
                  <a:gd name="connsiteY1" fmla="*/ 295275 h 4124325"/>
                  <a:gd name="connsiteX2" fmla="*/ 676275 w 4010545"/>
                  <a:gd name="connsiteY2" fmla="*/ 4124325 h 4124325"/>
                  <a:gd name="connsiteX3" fmla="*/ 0 w 4010545"/>
                  <a:gd name="connsiteY3" fmla="*/ 3686175 h 4124325"/>
                  <a:gd name="connsiteX4" fmla="*/ 3609975 w 4010545"/>
                  <a:gd name="connsiteY4" fmla="*/ 0 h 4124325"/>
                  <a:gd name="connsiteX0" fmla="*/ 3609975 w 4010545"/>
                  <a:gd name="connsiteY0" fmla="*/ 0 h 4124325"/>
                  <a:gd name="connsiteX1" fmla="*/ 3895725 w 4010545"/>
                  <a:gd name="connsiteY1" fmla="*/ 295275 h 4124325"/>
                  <a:gd name="connsiteX2" fmla="*/ 676275 w 4010545"/>
                  <a:gd name="connsiteY2" fmla="*/ 4124325 h 4124325"/>
                  <a:gd name="connsiteX3" fmla="*/ 0 w 4010545"/>
                  <a:gd name="connsiteY3" fmla="*/ 3686175 h 4124325"/>
                  <a:gd name="connsiteX4" fmla="*/ 3609975 w 4010545"/>
                  <a:gd name="connsiteY4" fmla="*/ 0 h 4124325"/>
                  <a:gd name="connsiteX0" fmla="*/ 3609975 w 4004130"/>
                  <a:gd name="connsiteY0" fmla="*/ 0 h 4133850"/>
                  <a:gd name="connsiteX1" fmla="*/ 3895725 w 4004130"/>
                  <a:gd name="connsiteY1" fmla="*/ 295275 h 4133850"/>
                  <a:gd name="connsiteX2" fmla="*/ 542925 w 4004130"/>
                  <a:gd name="connsiteY2" fmla="*/ 4133850 h 4133850"/>
                  <a:gd name="connsiteX3" fmla="*/ 0 w 4004130"/>
                  <a:gd name="connsiteY3" fmla="*/ 3686175 h 4133850"/>
                  <a:gd name="connsiteX4" fmla="*/ 3609975 w 4004130"/>
                  <a:gd name="connsiteY4" fmla="*/ 0 h 4133850"/>
                  <a:gd name="connsiteX0" fmla="*/ 3609975 w 3999547"/>
                  <a:gd name="connsiteY0" fmla="*/ 0 h 4067175"/>
                  <a:gd name="connsiteX1" fmla="*/ 3895725 w 3999547"/>
                  <a:gd name="connsiteY1" fmla="*/ 295275 h 4067175"/>
                  <a:gd name="connsiteX2" fmla="*/ 438150 w 3999547"/>
                  <a:gd name="connsiteY2" fmla="*/ 4067175 h 4067175"/>
                  <a:gd name="connsiteX3" fmla="*/ 0 w 3999547"/>
                  <a:gd name="connsiteY3" fmla="*/ 3686175 h 4067175"/>
                  <a:gd name="connsiteX4" fmla="*/ 3609975 w 3999547"/>
                  <a:gd name="connsiteY4" fmla="*/ 0 h 4067175"/>
                  <a:gd name="connsiteX0" fmla="*/ 3609975 w 3999547"/>
                  <a:gd name="connsiteY0" fmla="*/ 0 h 4067175"/>
                  <a:gd name="connsiteX1" fmla="*/ 3895725 w 3999547"/>
                  <a:gd name="connsiteY1" fmla="*/ 295275 h 4067175"/>
                  <a:gd name="connsiteX2" fmla="*/ 438150 w 3999547"/>
                  <a:gd name="connsiteY2" fmla="*/ 4067175 h 4067175"/>
                  <a:gd name="connsiteX3" fmla="*/ 0 w 3999547"/>
                  <a:gd name="connsiteY3" fmla="*/ 3686175 h 4067175"/>
                  <a:gd name="connsiteX4" fmla="*/ 3609975 w 3999547"/>
                  <a:gd name="connsiteY4" fmla="*/ 0 h 4067175"/>
                  <a:gd name="connsiteX0" fmla="*/ 3609975 w 3999547"/>
                  <a:gd name="connsiteY0" fmla="*/ 0 h 4067175"/>
                  <a:gd name="connsiteX1" fmla="*/ 3895725 w 3999547"/>
                  <a:gd name="connsiteY1" fmla="*/ 295275 h 4067175"/>
                  <a:gd name="connsiteX2" fmla="*/ 438150 w 3999547"/>
                  <a:gd name="connsiteY2" fmla="*/ 4067175 h 4067175"/>
                  <a:gd name="connsiteX3" fmla="*/ 0 w 3999547"/>
                  <a:gd name="connsiteY3" fmla="*/ 3686175 h 4067175"/>
                  <a:gd name="connsiteX4" fmla="*/ 3609975 w 3999547"/>
                  <a:gd name="connsiteY4" fmla="*/ 0 h 4067175"/>
                  <a:gd name="connsiteX0" fmla="*/ 3609975 w 3999547"/>
                  <a:gd name="connsiteY0" fmla="*/ 0 h 4067175"/>
                  <a:gd name="connsiteX1" fmla="*/ 3895725 w 3999547"/>
                  <a:gd name="connsiteY1" fmla="*/ 295275 h 4067175"/>
                  <a:gd name="connsiteX2" fmla="*/ 438150 w 3999547"/>
                  <a:gd name="connsiteY2" fmla="*/ 4067175 h 4067175"/>
                  <a:gd name="connsiteX3" fmla="*/ 0 w 3999547"/>
                  <a:gd name="connsiteY3" fmla="*/ 3686175 h 4067175"/>
                  <a:gd name="connsiteX4" fmla="*/ 3609975 w 3999547"/>
                  <a:gd name="connsiteY4" fmla="*/ 0 h 4067175"/>
                  <a:gd name="connsiteX0" fmla="*/ 3609975 w 3997970"/>
                  <a:gd name="connsiteY0" fmla="*/ 0 h 4019550"/>
                  <a:gd name="connsiteX1" fmla="*/ 3895725 w 3997970"/>
                  <a:gd name="connsiteY1" fmla="*/ 295275 h 4019550"/>
                  <a:gd name="connsiteX2" fmla="*/ 400050 w 3997970"/>
                  <a:gd name="connsiteY2" fmla="*/ 4019550 h 4019550"/>
                  <a:gd name="connsiteX3" fmla="*/ 0 w 3997970"/>
                  <a:gd name="connsiteY3" fmla="*/ 3686175 h 4019550"/>
                  <a:gd name="connsiteX4" fmla="*/ 3609975 w 3997970"/>
                  <a:gd name="connsiteY4" fmla="*/ 0 h 4019550"/>
                  <a:gd name="connsiteX0" fmla="*/ 3609975 w 3997970"/>
                  <a:gd name="connsiteY0" fmla="*/ 0 h 4019550"/>
                  <a:gd name="connsiteX1" fmla="*/ 3895725 w 3997970"/>
                  <a:gd name="connsiteY1" fmla="*/ 295275 h 4019550"/>
                  <a:gd name="connsiteX2" fmla="*/ 400050 w 3997970"/>
                  <a:gd name="connsiteY2" fmla="*/ 4019550 h 4019550"/>
                  <a:gd name="connsiteX3" fmla="*/ 0 w 3997970"/>
                  <a:gd name="connsiteY3" fmla="*/ 3686175 h 4019550"/>
                  <a:gd name="connsiteX4" fmla="*/ 3609975 w 3997970"/>
                  <a:gd name="connsiteY4" fmla="*/ 0 h 4019550"/>
                  <a:gd name="connsiteX0" fmla="*/ 3609975 w 3997970"/>
                  <a:gd name="connsiteY0" fmla="*/ 0 h 4019550"/>
                  <a:gd name="connsiteX1" fmla="*/ 3895725 w 3997970"/>
                  <a:gd name="connsiteY1" fmla="*/ 295275 h 4019550"/>
                  <a:gd name="connsiteX2" fmla="*/ 400050 w 3997970"/>
                  <a:gd name="connsiteY2" fmla="*/ 4019550 h 4019550"/>
                  <a:gd name="connsiteX3" fmla="*/ 0 w 3997970"/>
                  <a:gd name="connsiteY3" fmla="*/ 3686175 h 4019550"/>
                  <a:gd name="connsiteX4" fmla="*/ 3609975 w 3997970"/>
                  <a:gd name="connsiteY4" fmla="*/ 0 h 4019550"/>
                  <a:gd name="connsiteX0" fmla="*/ 3609975 w 4002420"/>
                  <a:gd name="connsiteY0" fmla="*/ 0 h 4048125"/>
                  <a:gd name="connsiteX1" fmla="*/ 3895725 w 4002420"/>
                  <a:gd name="connsiteY1" fmla="*/ 295275 h 4048125"/>
                  <a:gd name="connsiteX2" fmla="*/ 504825 w 4002420"/>
                  <a:gd name="connsiteY2" fmla="*/ 4048125 h 4048125"/>
                  <a:gd name="connsiteX3" fmla="*/ 0 w 4002420"/>
                  <a:gd name="connsiteY3" fmla="*/ 3686175 h 4048125"/>
                  <a:gd name="connsiteX4" fmla="*/ 3609975 w 4002420"/>
                  <a:gd name="connsiteY4" fmla="*/ 0 h 4048125"/>
                  <a:gd name="connsiteX0" fmla="*/ 3609975 w 3997051"/>
                  <a:gd name="connsiteY0" fmla="*/ 0 h 4123019"/>
                  <a:gd name="connsiteX1" fmla="*/ 3895725 w 3997051"/>
                  <a:gd name="connsiteY1" fmla="*/ 295275 h 4123019"/>
                  <a:gd name="connsiteX2" fmla="*/ 504825 w 3997051"/>
                  <a:gd name="connsiteY2" fmla="*/ 4048125 h 4123019"/>
                  <a:gd name="connsiteX3" fmla="*/ 0 w 3997051"/>
                  <a:gd name="connsiteY3" fmla="*/ 3686175 h 4123019"/>
                  <a:gd name="connsiteX4" fmla="*/ 3609975 w 3997051"/>
                  <a:gd name="connsiteY4" fmla="*/ 0 h 4123019"/>
                  <a:gd name="connsiteX0" fmla="*/ 3609975 w 3997051"/>
                  <a:gd name="connsiteY0" fmla="*/ 0 h 4123019"/>
                  <a:gd name="connsiteX1" fmla="*/ 3895725 w 3997051"/>
                  <a:gd name="connsiteY1" fmla="*/ 295275 h 4123019"/>
                  <a:gd name="connsiteX2" fmla="*/ 504825 w 3997051"/>
                  <a:gd name="connsiteY2" fmla="*/ 4048125 h 4123019"/>
                  <a:gd name="connsiteX3" fmla="*/ 0 w 3997051"/>
                  <a:gd name="connsiteY3" fmla="*/ 3686175 h 4123019"/>
                  <a:gd name="connsiteX4" fmla="*/ 3609975 w 3997051"/>
                  <a:gd name="connsiteY4" fmla="*/ 0 h 4123019"/>
                  <a:gd name="connsiteX0" fmla="*/ 3609975 w 3998534"/>
                  <a:gd name="connsiteY0" fmla="*/ 0 h 4102677"/>
                  <a:gd name="connsiteX1" fmla="*/ 3895725 w 3998534"/>
                  <a:gd name="connsiteY1" fmla="*/ 295275 h 4102677"/>
                  <a:gd name="connsiteX2" fmla="*/ 504825 w 3998534"/>
                  <a:gd name="connsiteY2" fmla="*/ 4048125 h 4102677"/>
                  <a:gd name="connsiteX3" fmla="*/ 0 w 3998534"/>
                  <a:gd name="connsiteY3" fmla="*/ 3686175 h 4102677"/>
                  <a:gd name="connsiteX4" fmla="*/ 3609975 w 3998534"/>
                  <a:gd name="connsiteY4" fmla="*/ 0 h 4102677"/>
                  <a:gd name="connsiteX0" fmla="*/ 3609975 w 4001227"/>
                  <a:gd name="connsiteY0" fmla="*/ 0 h 4107989"/>
                  <a:gd name="connsiteX1" fmla="*/ 3895725 w 4001227"/>
                  <a:gd name="connsiteY1" fmla="*/ 295275 h 4107989"/>
                  <a:gd name="connsiteX2" fmla="*/ 504825 w 4001227"/>
                  <a:gd name="connsiteY2" fmla="*/ 4048125 h 4107989"/>
                  <a:gd name="connsiteX3" fmla="*/ 0 w 4001227"/>
                  <a:gd name="connsiteY3" fmla="*/ 3686175 h 4107989"/>
                  <a:gd name="connsiteX4" fmla="*/ 3609975 w 4001227"/>
                  <a:gd name="connsiteY4" fmla="*/ 0 h 4107989"/>
                  <a:gd name="connsiteX0" fmla="*/ 3609975 w 4028578"/>
                  <a:gd name="connsiteY0" fmla="*/ 0 h 4108581"/>
                  <a:gd name="connsiteX1" fmla="*/ 3924300 w 4028578"/>
                  <a:gd name="connsiteY1" fmla="*/ 333375 h 4108581"/>
                  <a:gd name="connsiteX2" fmla="*/ 504825 w 4028578"/>
                  <a:gd name="connsiteY2" fmla="*/ 4048125 h 4108581"/>
                  <a:gd name="connsiteX3" fmla="*/ 0 w 4028578"/>
                  <a:gd name="connsiteY3" fmla="*/ 3686175 h 4108581"/>
                  <a:gd name="connsiteX4" fmla="*/ 3609975 w 4028578"/>
                  <a:gd name="connsiteY4" fmla="*/ 0 h 4108581"/>
                  <a:gd name="connsiteX0" fmla="*/ 3609975 w 4083301"/>
                  <a:gd name="connsiteY0" fmla="*/ 0 h 4114466"/>
                  <a:gd name="connsiteX1" fmla="*/ 3924300 w 4083301"/>
                  <a:gd name="connsiteY1" fmla="*/ 333375 h 4114466"/>
                  <a:gd name="connsiteX2" fmla="*/ 504825 w 4083301"/>
                  <a:gd name="connsiteY2" fmla="*/ 4048125 h 4114466"/>
                  <a:gd name="connsiteX3" fmla="*/ 0 w 4083301"/>
                  <a:gd name="connsiteY3" fmla="*/ 3686175 h 4114466"/>
                  <a:gd name="connsiteX4" fmla="*/ 3609975 w 4083301"/>
                  <a:gd name="connsiteY4" fmla="*/ 0 h 4114466"/>
                  <a:gd name="connsiteX0" fmla="*/ 3609975 w 4076428"/>
                  <a:gd name="connsiteY0" fmla="*/ 0 h 4104917"/>
                  <a:gd name="connsiteX1" fmla="*/ 3924300 w 4076428"/>
                  <a:gd name="connsiteY1" fmla="*/ 333375 h 4104917"/>
                  <a:gd name="connsiteX2" fmla="*/ 504825 w 4076428"/>
                  <a:gd name="connsiteY2" fmla="*/ 4048125 h 4104917"/>
                  <a:gd name="connsiteX3" fmla="*/ 0 w 4076428"/>
                  <a:gd name="connsiteY3" fmla="*/ 3686175 h 4104917"/>
                  <a:gd name="connsiteX4" fmla="*/ 3609975 w 4076428"/>
                  <a:gd name="connsiteY4" fmla="*/ 0 h 4104917"/>
                  <a:gd name="connsiteX0" fmla="*/ 3609975 w 4078821"/>
                  <a:gd name="connsiteY0" fmla="*/ 0 h 4104917"/>
                  <a:gd name="connsiteX1" fmla="*/ 3924300 w 4078821"/>
                  <a:gd name="connsiteY1" fmla="*/ 333375 h 4104917"/>
                  <a:gd name="connsiteX2" fmla="*/ 504825 w 4078821"/>
                  <a:gd name="connsiteY2" fmla="*/ 4048125 h 4104917"/>
                  <a:gd name="connsiteX3" fmla="*/ 0 w 4078821"/>
                  <a:gd name="connsiteY3" fmla="*/ 3686175 h 4104917"/>
                  <a:gd name="connsiteX4" fmla="*/ 3609975 w 4078821"/>
                  <a:gd name="connsiteY4" fmla="*/ 0 h 4104917"/>
                  <a:gd name="connsiteX0" fmla="*/ 3609975 w 4075024"/>
                  <a:gd name="connsiteY0" fmla="*/ 0 h 4110583"/>
                  <a:gd name="connsiteX1" fmla="*/ 3924300 w 4075024"/>
                  <a:gd name="connsiteY1" fmla="*/ 333375 h 4110583"/>
                  <a:gd name="connsiteX2" fmla="*/ 504825 w 4075024"/>
                  <a:gd name="connsiteY2" fmla="*/ 4048125 h 4110583"/>
                  <a:gd name="connsiteX3" fmla="*/ 0 w 4075024"/>
                  <a:gd name="connsiteY3" fmla="*/ 3686175 h 4110583"/>
                  <a:gd name="connsiteX4" fmla="*/ 3609975 w 4075024"/>
                  <a:gd name="connsiteY4" fmla="*/ 0 h 4110583"/>
                  <a:gd name="connsiteX0" fmla="*/ 3609975 w 4077377"/>
                  <a:gd name="connsiteY0" fmla="*/ 0 h 4110583"/>
                  <a:gd name="connsiteX1" fmla="*/ 3924300 w 4077377"/>
                  <a:gd name="connsiteY1" fmla="*/ 333375 h 4110583"/>
                  <a:gd name="connsiteX2" fmla="*/ 504825 w 4077377"/>
                  <a:gd name="connsiteY2" fmla="*/ 4048125 h 4110583"/>
                  <a:gd name="connsiteX3" fmla="*/ 0 w 4077377"/>
                  <a:gd name="connsiteY3" fmla="*/ 3686175 h 4110583"/>
                  <a:gd name="connsiteX4" fmla="*/ 3609975 w 4077377"/>
                  <a:gd name="connsiteY4" fmla="*/ 0 h 4110583"/>
                  <a:gd name="connsiteX0" fmla="*/ 3609975 w 4074561"/>
                  <a:gd name="connsiteY0" fmla="*/ 0 h 4110583"/>
                  <a:gd name="connsiteX1" fmla="*/ 3924300 w 4074561"/>
                  <a:gd name="connsiteY1" fmla="*/ 333375 h 4110583"/>
                  <a:gd name="connsiteX2" fmla="*/ 504825 w 4074561"/>
                  <a:gd name="connsiteY2" fmla="*/ 4048125 h 4110583"/>
                  <a:gd name="connsiteX3" fmla="*/ 0 w 4074561"/>
                  <a:gd name="connsiteY3" fmla="*/ 3686175 h 4110583"/>
                  <a:gd name="connsiteX4" fmla="*/ 3609975 w 4074561"/>
                  <a:gd name="connsiteY4" fmla="*/ 0 h 4110583"/>
                  <a:gd name="connsiteX0" fmla="*/ 3609975 w 4077377"/>
                  <a:gd name="connsiteY0" fmla="*/ 0 h 4110583"/>
                  <a:gd name="connsiteX1" fmla="*/ 3924300 w 4077377"/>
                  <a:gd name="connsiteY1" fmla="*/ 333375 h 4110583"/>
                  <a:gd name="connsiteX2" fmla="*/ 504825 w 4077377"/>
                  <a:gd name="connsiteY2" fmla="*/ 4048125 h 4110583"/>
                  <a:gd name="connsiteX3" fmla="*/ 0 w 4077377"/>
                  <a:gd name="connsiteY3" fmla="*/ 3686175 h 4110583"/>
                  <a:gd name="connsiteX4" fmla="*/ 3609975 w 4077377"/>
                  <a:gd name="connsiteY4" fmla="*/ 0 h 4110583"/>
                  <a:gd name="connsiteX0" fmla="*/ 3609975 w 4076901"/>
                  <a:gd name="connsiteY0" fmla="*/ 0 h 4118432"/>
                  <a:gd name="connsiteX1" fmla="*/ 3924300 w 4076901"/>
                  <a:gd name="connsiteY1" fmla="*/ 333375 h 4118432"/>
                  <a:gd name="connsiteX2" fmla="*/ 504825 w 4076901"/>
                  <a:gd name="connsiteY2" fmla="*/ 4048125 h 4118432"/>
                  <a:gd name="connsiteX3" fmla="*/ 0 w 4076901"/>
                  <a:gd name="connsiteY3" fmla="*/ 3686175 h 4118432"/>
                  <a:gd name="connsiteX4" fmla="*/ 3609975 w 4076901"/>
                  <a:gd name="connsiteY4" fmla="*/ 0 h 4118432"/>
                  <a:gd name="connsiteX0" fmla="*/ 3609975 w 4074561"/>
                  <a:gd name="connsiteY0" fmla="*/ 0 h 4114466"/>
                  <a:gd name="connsiteX1" fmla="*/ 3924300 w 4074561"/>
                  <a:gd name="connsiteY1" fmla="*/ 333375 h 4114466"/>
                  <a:gd name="connsiteX2" fmla="*/ 504825 w 4074561"/>
                  <a:gd name="connsiteY2" fmla="*/ 4048125 h 4114466"/>
                  <a:gd name="connsiteX3" fmla="*/ 0 w 4074561"/>
                  <a:gd name="connsiteY3" fmla="*/ 3686175 h 4114466"/>
                  <a:gd name="connsiteX4" fmla="*/ 3609975 w 4074561"/>
                  <a:gd name="connsiteY4" fmla="*/ 0 h 4114466"/>
                  <a:gd name="connsiteX0" fmla="*/ 3609975 w 4078337"/>
                  <a:gd name="connsiteY0" fmla="*/ 0 h 4114466"/>
                  <a:gd name="connsiteX1" fmla="*/ 3924300 w 4078337"/>
                  <a:gd name="connsiteY1" fmla="*/ 333375 h 4114466"/>
                  <a:gd name="connsiteX2" fmla="*/ 504825 w 4078337"/>
                  <a:gd name="connsiteY2" fmla="*/ 4048125 h 4114466"/>
                  <a:gd name="connsiteX3" fmla="*/ 0 w 4078337"/>
                  <a:gd name="connsiteY3" fmla="*/ 3686175 h 4114466"/>
                  <a:gd name="connsiteX4" fmla="*/ 3609975 w 4078337"/>
                  <a:gd name="connsiteY4" fmla="*/ 0 h 4114466"/>
                  <a:gd name="connsiteX0" fmla="*/ 3609975 w 4075490"/>
                  <a:gd name="connsiteY0" fmla="*/ 0 h 4112514"/>
                  <a:gd name="connsiteX1" fmla="*/ 3924300 w 4075490"/>
                  <a:gd name="connsiteY1" fmla="*/ 333375 h 4112514"/>
                  <a:gd name="connsiteX2" fmla="*/ 504825 w 4075490"/>
                  <a:gd name="connsiteY2" fmla="*/ 4048125 h 4112514"/>
                  <a:gd name="connsiteX3" fmla="*/ 0 w 4075490"/>
                  <a:gd name="connsiteY3" fmla="*/ 3686175 h 4112514"/>
                  <a:gd name="connsiteX4" fmla="*/ 3609975 w 4075490"/>
                  <a:gd name="connsiteY4" fmla="*/ 0 h 4112514"/>
                  <a:gd name="connsiteX0" fmla="*/ 3609975 w 4077856"/>
                  <a:gd name="connsiteY0" fmla="*/ 0 h 4108673"/>
                  <a:gd name="connsiteX1" fmla="*/ 3924300 w 4077856"/>
                  <a:gd name="connsiteY1" fmla="*/ 333375 h 4108673"/>
                  <a:gd name="connsiteX2" fmla="*/ 504825 w 4077856"/>
                  <a:gd name="connsiteY2" fmla="*/ 4048125 h 4108673"/>
                  <a:gd name="connsiteX3" fmla="*/ 0 w 4077856"/>
                  <a:gd name="connsiteY3" fmla="*/ 3686175 h 4108673"/>
                  <a:gd name="connsiteX4" fmla="*/ 3609975 w 4077856"/>
                  <a:gd name="connsiteY4" fmla="*/ 0 h 4108673"/>
                  <a:gd name="connsiteX0" fmla="*/ 3609975 w 4077377"/>
                  <a:gd name="connsiteY0" fmla="*/ 0 h 4103072"/>
                  <a:gd name="connsiteX1" fmla="*/ 3924300 w 4077377"/>
                  <a:gd name="connsiteY1" fmla="*/ 333375 h 4103072"/>
                  <a:gd name="connsiteX2" fmla="*/ 504825 w 4077377"/>
                  <a:gd name="connsiteY2" fmla="*/ 4048125 h 4103072"/>
                  <a:gd name="connsiteX3" fmla="*/ 0 w 4077377"/>
                  <a:gd name="connsiteY3" fmla="*/ 3686175 h 4103072"/>
                  <a:gd name="connsiteX4" fmla="*/ 3609975 w 4077377"/>
                  <a:gd name="connsiteY4" fmla="*/ 0 h 4103072"/>
                  <a:gd name="connsiteX0" fmla="*/ 3609975 w 4080289"/>
                  <a:gd name="connsiteY0" fmla="*/ 0 h 4103072"/>
                  <a:gd name="connsiteX1" fmla="*/ 3924300 w 4080289"/>
                  <a:gd name="connsiteY1" fmla="*/ 333375 h 4103072"/>
                  <a:gd name="connsiteX2" fmla="*/ 504825 w 4080289"/>
                  <a:gd name="connsiteY2" fmla="*/ 4048125 h 4103072"/>
                  <a:gd name="connsiteX3" fmla="*/ 0 w 4080289"/>
                  <a:gd name="connsiteY3" fmla="*/ 3686175 h 4103072"/>
                  <a:gd name="connsiteX4" fmla="*/ 3609975 w 4080289"/>
                  <a:gd name="connsiteY4" fmla="*/ 0 h 4103072"/>
                  <a:gd name="connsiteX0" fmla="*/ 3609975 w 4079797"/>
                  <a:gd name="connsiteY0" fmla="*/ 0 h 4114466"/>
                  <a:gd name="connsiteX1" fmla="*/ 3924300 w 4079797"/>
                  <a:gd name="connsiteY1" fmla="*/ 333375 h 4114466"/>
                  <a:gd name="connsiteX2" fmla="*/ 504825 w 4079797"/>
                  <a:gd name="connsiteY2" fmla="*/ 4048125 h 4114466"/>
                  <a:gd name="connsiteX3" fmla="*/ 0 w 4079797"/>
                  <a:gd name="connsiteY3" fmla="*/ 3686175 h 4114466"/>
                  <a:gd name="connsiteX4" fmla="*/ 3609975 w 4079797"/>
                  <a:gd name="connsiteY4" fmla="*/ 0 h 4114466"/>
                  <a:gd name="connsiteX0" fmla="*/ 3609975 w 4073643"/>
                  <a:gd name="connsiteY0" fmla="*/ 0 h 4118432"/>
                  <a:gd name="connsiteX1" fmla="*/ 3924300 w 4073643"/>
                  <a:gd name="connsiteY1" fmla="*/ 333375 h 4118432"/>
                  <a:gd name="connsiteX2" fmla="*/ 504825 w 4073643"/>
                  <a:gd name="connsiteY2" fmla="*/ 4048125 h 4118432"/>
                  <a:gd name="connsiteX3" fmla="*/ 0 w 4073643"/>
                  <a:gd name="connsiteY3" fmla="*/ 3686175 h 4118432"/>
                  <a:gd name="connsiteX4" fmla="*/ 3609975 w 4073643"/>
                  <a:gd name="connsiteY4" fmla="*/ 0 h 4118432"/>
                  <a:gd name="connsiteX0" fmla="*/ 3609975 w 4077856"/>
                  <a:gd name="connsiteY0" fmla="*/ 0 h 4116439"/>
                  <a:gd name="connsiteX1" fmla="*/ 3924300 w 4077856"/>
                  <a:gd name="connsiteY1" fmla="*/ 333375 h 4116439"/>
                  <a:gd name="connsiteX2" fmla="*/ 504825 w 4077856"/>
                  <a:gd name="connsiteY2" fmla="*/ 4048125 h 4116439"/>
                  <a:gd name="connsiteX3" fmla="*/ 0 w 4077856"/>
                  <a:gd name="connsiteY3" fmla="*/ 3686175 h 4116439"/>
                  <a:gd name="connsiteX4" fmla="*/ 3609975 w 4077856"/>
                  <a:gd name="connsiteY4" fmla="*/ 0 h 4116439"/>
                  <a:gd name="connsiteX0" fmla="*/ 3609975 w 4075490"/>
                  <a:gd name="connsiteY0" fmla="*/ 0 h 4110583"/>
                  <a:gd name="connsiteX1" fmla="*/ 3924300 w 4075490"/>
                  <a:gd name="connsiteY1" fmla="*/ 333375 h 4110583"/>
                  <a:gd name="connsiteX2" fmla="*/ 504825 w 4075490"/>
                  <a:gd name="connsiteY2" fmla="*/ 4048125 h 4110583"/>
                  <a:gd name="connsiteX3" fmla="*/ 0 w 4075490"/>
                  <a:gd name="connsiteY3" fmla="*/ 3686175 h 4110583"/>
                  <a:gd name="connsiteX4" fmla="*/ 3609975 w 4075490"/>
                  <a:gd name="connsiteY4" fmla="*/ 0 h 4110583"/>
                  <a:gd name="connsiteX0" fmla="*/ 3609975 w 4081366"/>
                  <a:gd name="connsiteY0" fmla="*/ 0 h 4111762"/>
                  <a:gd name="connsiteX1" fmla="*/ 3924300 w 4081366"/>
                  <a:gd name="connsiteY1" fmla="*/ 333375 h 4111762"/>
                  <a:gd name="connsiteX2" fmla="*/ 504825 w 4081366"/>
                  <a:gd name="connsiteY2" fmla="*/ 4048125 h 4111762"/>
                  <a:gd name="connsiteX3" fmla="*/ 0 w 4081366"/>
                  <a:gd name="connsiteY3" fmla="*/ 3686175 h 4111762"/>
                  <a:gd name="connsiteX4" fmla="*/ 3609975 w 4081366"/>
                  <a:gd name="connsiteY4" fmla="*/ 0 h 4111762"/>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38550 w 4104065"/>
                  <a:gd name="connsiteY0" fmla="*/ 0 h 4111934"/>
                  <a:gd name="connsiteX1" fmla="*/ 3952875 w 4104065"/>
                  <a:gd name="connsiteY1" fmla="*/ 333375 h 4111934"/>
                  <a:gd name="connsiteX2" fmla="*/ 533400 w 4104065"/>
                  <a:gd name="connsiteY2" fmla="*/ 4048125 h 4111934"/>
                  <a:gd name="connsiteX3" fmla="*/ 0 w 4104065"/>
                  <a:gd name="connsiteY3" fmla="*/ 3686175 h 4111934"/>
                  <a:gd name="connsiteX4" fmla="*/ 3638550 w 4104065"/>
                  <a:gd name="connsiteY4" fmla="*/ 0 h 4111934"/>
                  <a:gd name="connsiteX0" fmla="*/ 3590925 w 4056440"/>
                  <a:gd name="connsiteY0" fmla="*/ 0 h 4111934"/>
                  <a:gd name="connsiteX1" fmla="*/ 3905250 w 4056440"/>
                  <a:gd name="connsiteY1" fmla="*/ 333375 h 4111934"/>
                  <a:gd name="connsiteX2" fmla="*/ 485775 w 4056440"/>
                  <a:gd name="connsiteY2" fmla="*/ 4048125 h 4111934"/>
                  <a:gd name="connsiteX3" fmla="*/ 0 w 4056440"/>
                  <a:gd name="connsiteY3" fmla="*/ 3686175 h 4111934"/>
                  <a:gd name="connsiteX4" fmla="*/ 3590925 w 4056440"/>
                  <a:gd name="connsiteY4" fmla="*/ 0 h 4111934"/>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09975 w 4075490"/>
                  <a:gd name="connsiteY0" fmla="*/ 0 h 4111934"/>
                  <a:gd name="connsiteX1" fmla="*/ 3924300 w 4075490"/>
                  <a:gd name="connsiteY1" fmla="*/ 333375 h 4111934"/>
                  <a:gd name="connsiteX2" fmla="*/ 504825 w 4075490"/>
                  <a:gd name="connsiteY2" fmla="*/ 4048125 h 4111934"/>
                  <a:gd name="connsiteX3" fmla="*/ 0 w 4075490"/>
                  <a:gd name="connsiteY3" fmla="*/ 3686175 h 4111934"/>
                  <a:gd name="connsiteX4" fmla="*/ 3609975 w 4075490"/>
                  <a:gd name="connsiteY4" fmla="*/ 0 h 4111934"/>
                  <a:gd name="connsiteX0" fmla="*/ 3619500 w 4085015"/>
                  <a:gd name="connsiteY0" fmla="*/ 0 h 4111934"/>
                  <a:gd name="connsiteX1" fmla="*/ 3933825 w 4085015"/>
                  <a:gd name="connsiteY1" fmla="*/ 333375 h 4111934"/>
                  <a:gd name="connsiteX2" fmla="*/ 514350 w 4085015"/>
                  <a:gd name="connsiteY2" fmla="*/ 4048125 h 4111934"/>
                  <a:gd name="connsiteX3" fmla="*/ 0 w 4085015"/>
                  <a:gd name="connsiteY3" fmla="*/ 3676650 h 4111934"/>
                  <a:gd name="connsiteX4" fmla="*/ 3619500 w 4085015"/>
                  <a:gd name="connsiteY4" fmla="*/ 0 h 4111934"/>
                  <a:gd name="connsiteX0" fmla="*/ 3619500 w 4085015"/>
                  <a:gd name="connsiteY0" fmla="*/ 0 h 4111934"/>
                  <a:gd name="connsiteX1" fmla="*/ 3933825 w 4085015"/>
                  <a:gd name="connsiteY1" fmla="*/ 333375 h 4111934"/>
                  <a:gd name="connsiteX2" fmla="*/ 514350 w 4085015"/>
                  <a:gd name="connsiteY2" fmla="*/ 4048125 h 4111934"/>
                  <a:gd name="connsiteX3" fmla="*/ 0 w 4085015"/>
                  <a:gd name="connsiteY3" fmla="*/ 3676650 h 4111934"/>
                  <a:gd name="connsiteX4" fmla="*/ 3619500 w 4085015"/>
                  <a:gd name="connsiteY4" fmla="*/ 0 h 4111934"/>
                  <a:gd name="connsiteX0" fmla="*/ 3613958 w 4079473"/>
                  <a:gd name="connsiteY0" fmla="*/ 0 h 4111934"/>
                  <a:gd name="connsiteX1" fmla="*/ 3928283 w 4079473"/>
                  <a:gd name="connsiteY1" fmla="*/ 333375 h 4111934"/>
                  <a:gd name="connsiteX2" fmla="*/ 508808 w 4079473"/>
                  <a:gd name="connsiteY2" fmla="*/ 4048125 h 4111934"/>
                  <a:gd name="connsiteX3" fmla="*/ 0 w 4079473"/>
                  <a:gd name="connsiteY3" fmla="*/ 3671108 h 4111934"/>
                  <a:gd name="connsiteX4" fmla="*/ 3613958 w 4079473"/>
                  <a:gd name="connsiteY4" fmla="*/ 0 h 4111934"/>
                  <a:gd name="connsiteX0" fmla="*/ 3613958 w 4079473"/>
                  <a:gd name="connsiteY0" fmla="*/ 0 h 4111934"/>
                  <a:gd name="connsiteX1" fmla="*/ 3928283 w 4079473"/>
                  <a:gd name="connsiteY1" fmla="*/ 333375 h 4111934"/>
                  <a:gd name="connsiteX2" fmla="*/ 508808 w 4079473"/>
                  <a:gd name="connsiteY2" fmla="*/ 4048125 h 4111934"/>
                  <a:gd name="connsiteX3" fmla="*/ 0 w 4079473"/>
                  <a:gd name="connsiteY3" fmla="*/ 3671108 h 4111934"/>
                  <a:gd name="connsiteX4" fmla="*/ 3613958 w 4079473"/>
                  <a:gd name="connsiteY4" fmla="*/ 0 h 4111934"/>
                  <a:gd name="connsiteX0" fmla="*/ 3613958 w 4079473"/>
                  <a:gd name="connsiteY0" fmla="*/ 0 h 4111934"/>
                  <a:gd name="connsiteX1" fmla="*/ 3928283 w 4079473"/>
                  <a:gd name="connsiteY1" fmla="*/ 333375 h 4111934"/>
                  <a:gd name="connsiteX2" fmla="*/ 508808 w 4079473"/>
                  <a:gd name="connsiteY2" fmla="*/ 4048125 h 4111934"/>
                  <a:gd name="connsiteX3" fmla="*/ 0 w 4079473"/>
                  <a:gd name="connsiteY3" fmla="*/ 3671108 h 4111934"/>
                  <a:gd name="connsiteX4" fmla="*/ 3613958 w 4079473"/>
                  <a:gd name="connsiteY4" fmla="*/ 0 h 4111934"/>
                  <a:gd name="connsiteX0" fmla="*/ 3597332 w 4062847"/>
                  <a:gd name="connsiteY0" fmla="*/ 0 h 4111934"/>
                  <a:gd name="connsiteX1" fmla="*/ 3911657 w 4062847"/>
                  <a:gd name="connsiteY1" fmla="*/ 333375 h 4111934"/>
                  <a:gd name="connsiteX2" fmla="*/ 492182 w 4062847"/>
                  <a:gd name="connsiteY2" fmla="*/ 4048125 h 4111934"/>
                  <a:gd name="connsiteX3" fmla="*/ 0 w 4062847"/>
                  <a:gd name="connsiteY3" fmla="*/ 3671108 h 4111934"/>
                  <a:gd name="connsiteX4" fmla="*/ 3597332 w 4062847"/>
                  <a:gd name="connsiteY4" fmla="*/ 0 h 4111934"/>
                  <a:gd name="connsiteX0" fmla="*/ 3597332 w 4062847"/>
                  <a:gd name="connsiteY0" fmla="*/ 0 h 4111934"/>
                  <a:gd name="connsiteX1" fmla="*/ 3911657 w 4062847"/>
                  <a:gd name="connsiteY1" fmla="*/ 333375 h 4111934"/>
                  <a:gd name="connsiteX2" fmla="*/ 492182 w 4062847"/>
                  <a:gd name="connsiteY2" fmla="*/ 4048125 h 4111934"/>
                  <a:gd name="connsiteX3" fmla="*/ 0 w 4062847"/>
                  <a:gd name="connsiteY3" fmla="*/ 3671108 h 4111934"/>
                  <a:gd name="connsiteX4" fmla="*/ 3597332 w 4062847"/>
                  <a:gd name="connsiteY4" fmla="*/ 0 h 4111934"/>
                  <a:gd name="connsiteX0" fmla="*/ 3597332 w 4062847"/>
                  <a:gd name="connsiteY0" fmla="*/ 0 h 4111934"/>
                  <a:gd name="connsiteX1" fmla="*/ 3911657 w 4062847"/>
                  <a:gd name="connsiteY1" fmla="*/ 333375 h 4111934"/>
                  <a:gd name="connsiteX2" fmla="*/ 492182 w 4062847"/>
                  <a:gd name="connsiteY2" fmla="*/ 4048125 h 4111934"/>
                  <a:gd name="connsiteX3" fmla="*/ 0 w 4062847"/>
                  <a:gd name="connsiteY3" fmla="*/ 3671108 h 4111934"/>
                  <a:gd name="connsiteX4" fmla="*/ 3597332 w 4062847"/>
                  <a:gd name="connsiteY4" fmla="*/ 0 h 4111934"/>
                  <a:gd name="connsiteX0" fmla="*/ 3597332 w 4062847"/>
                  <a:gd name="connsiteY0" fmla="*/ 0 h 4111934"/>
                  <a:gd name="connsiteX1" fmla="*/ 3911657 w 4062847"/>
                  <a:gd name="connsiteY1" fmla="*/ 333375 h 4111934"/>
                  <a:gd name="connsiteX2" fmla="*/ 492182 w 4062847"/>
                  <a:gd name="connsiteY2" fmla="*/ 4048125 h 4111934"/>
                  <a:gd name="connsiteX3" fmla="*/ 0 w 4062847"/>
                  <a:gd name="connsiteY3" fmla="*/ 3671108 h 4111934"/>
                  <a:gd name="connsiteX4" fmla="*/ 3597332 w 4062847"/>
                  <a:gd name="connsiteY4" fmla="*/ 0 h 4111934"/>
                  <a:gd name="connsiteX0" fmla="*/ 3691543 w 4157058"/>
                  <a:gd name="connsiteY0" fmla="*/ 0 h 4111934"/>
                  <a:gd name="connsiteX1" fmla="*/ 4005868 w 4157058"/>
                  <a:gd name="connsiteY1" fmla="*/ 333375 h 4111934"/>
                  <a:gd name="connsiteX2" fmla="*/ 586393 w 4157058"/>
                  <a:gd name="connsiteY2" fmla="*/ 4048125 h 4111934"/>
                  <a:gd name="connsiteX3" fmla="*/ 0 w 4157058"/>
                  <a:gd name="connsiteY3" fmla="*/ 3626773 h 4111934"/>
                  <a:gd name="connsiteX4" fmla="*/ 3691543 w 4157058"/>
                  <a:gd name="connsiteY4" fmla="*/ 0 h 4111934"/>
                  <a:gd name="connsiteX0" fmla="*/ 3691543 w 4157058"/>
                  <a:gd name="connsiteY0" fmla="*/ 0 h 4111934"/>
                  <a:gd name="connsiteX1" fmla="*/ 4005868 w 4157058"/>
                  <a:gd name="connsiteY1" fmla="*/ 333375 h 4111934"/>
                  <a:gd name="connsiteX2" fmla="*/ 586393 w 4157058"/>
                  <a:gd name="connsiteY2" fmla="*/ 4048125 h 4111934"/>
                  <a:gd name="connsiteX3" fmla="*/ 0 w 4157058"/>
                  <a:gd name="connsiteY3" fmla="*/ 3626773 h 4111934"/>
                  <a:gd name="connsiteX4" fmla="*/ 3691543 w 4157058"/>
                  <a:gd name="connsiteY4" fmla="*/ 0 h 4111934"/>
                  <a:gd name="connsiteX0" fmla="*/ 3669376 w 4134891"/>
                  <a:gd name="connsiteY0" fmla="*/ 0 h 4111934"/>
                  <a:gd name="connsiteX1" fmla="*/ 3983701 w 4134891"/>
                  <a:gd name="connsiteY1" fmla="*/ 333375 h 4111934"/>
                  <a:gd name="connsiteX2" fmla="*/ 564226 w 4134891"/>
                  <a:gd name="connsiteY2" fmla="*/ 4048125 h 4111934"/>
                  <a:gd name="connsiteX3" fmla="*/ 0 w 4134891"/>
                  <a:gd name="connsiteY3" fmla="*/ 3626773 h 4111934"/>
                  <a:gd name="connsiteX4" fmla="*/ 3669376 w 4134891"/>
                  <a:gd name="connsiteY4" fmla="*/ 0 h 4111934"/>
                  <a:gd name="connsiteX0" fmla="*/ 3669376 w 4134891"/>
                  <a:gd name="connsiteY0" fmla="*/ 0 h 4111934"/>
                  <a:gd name="connsiteX1" fmla="*/ 3983701 w 4134891"/>
                  <a:gd name="connsiteY1" fmla="*/ 333375 h 4111934"/>
                  <a:gd name="connsiteX2" fmla="*/ 564226 w 4134891"/>
                  <a:gd name="connsiteY2" fmla="*/ 4048125 h 4111934"/>
                  <a:gd name="connsiteX3" fmla="*/ 0 w 4134891"/>
                  <a:gd name="connsiteY3" fmla="*/ 3626773 h 4111934"/>
                  <a:gd name="connsiteX4" fmla="*/ 3669376 w 4134891"/>
                  <a:gd name="connsiteY4" fmla="*/ 0 h 4111934"/>
                  <a:gd name="connsiteX0" fmla="*/ 3669376 w 4134891"/>
                  <a:gd name="connsiteY0" fmla="*/ 0 h 4111934"/>
                  <a:gd name="connsiteX1" fmla="*/ 3983701 w 4134891"/>
                  <a:gd name="connsiteY1" fmla="*/ 333375 h 4111934"/>
                  <a:gd name="connsiteX2" fmla="*/ 564226 w 4134891"/>
                  <a:gd name="connsiteY2" fmla="*/ 4048125 h 4111934"/>
                  <a:gd name="connsiteX3" fmla="*/ 0 w 4134891"/>
                  <a:gd name="connsiteY3" fmla="*/ 3626773 h 4111934"/>
                  <a:gd name="connsiteX4" fmla="*/ 3669376 w 4134891"/>
                  <a:gd name="connsiteY4" fmla="*/ 0 h 4111934"/>
                  <a:gd name="connsiteX0" fmla="*/ 3669376 w 4134891"/>
                  <a:gd name="connsiteY0" fmla="*/ 0 h 4122811"/>
                  <a:gd name="connsiteX1" fmla="*/ 3983701 w 4134891"/>
                  <a:gd name="connsiteY1" fmla="*/ 333375 h 4122811"/>
                  <a:gd name="connsiteX2" fmla="*/ 564226 w 4134891"/>
                  <a:gd name="connsiteY2" fmla="*/ 4059208 h 4122811"/>
                  <a:gd name="connsiteX3" fmla="*/ 0 w 4134891"/>
                  <a:gd name="connsiteY3" fmla="*/ 3626773 h 4122811"/>
                  <a:gd name="connsiteX4" fmla="*/ 3669376 w 4134891"/>
                  <a:gd name="connsiteY4" fmla="*/ 0 h 4122811"/>
                  <a:gd name="connsiteX0" fmla="*/ 3669376 w 4134891"/>
                  <a:gd name="connsiteY0" fmla="*/ 0 h 4122811"/>
                  <a:gd name="connsiteX1" fmla="*/ 3983701 w 4134891"/>
                  <a:gd name="connsiteY1" fmla="*/ 333375 h 4122811"/>
                  <a:gd name="connsiteX2" fmla="*/ 564226 w 4134891"/>
                  <a:gd name="connsiteY2" fmla="*/ 4059208 h 4122811"/>
                  <a:gd name="connsiteX3" fmla="*/ 0 w 4134891"/>
                  <a:gd name="connsiteY3" fmla="*/ 3626773 h 4122811"/>
                  <a:gd name="connsiteX4" fmla="*/ 3669376 w 4134891"/>
                  <a:gd name="connsiteY4" fmla="*/ 0 h 4122811"/>
                  <a:gd name="connsiteX0" fmla="*/ 3669376 w 4134891"/>
                  <a:gd name="connsiteY0" fmla="*/ 0 h 4122811"/>
                  <a:gd name="connsiteX1" fmla="*/ 3983701 w 4134891"/>
                  <a:gd name="connsiteY1" fmla="*/ 333375 h 4122811"/>
                  <a:gd name="connsiteX2" fmla="*/ 564226 w 4134891"/>
                  <a:gd name="connsiteY2" fmla="*/ 4059208 h 4122811"/>
                  <a:gd name="connsiteX3" fmla="*/ 0 w 4134891"/>
                  <a:gd name="connsiteY3" fmla="*/ 3626773 h 4122811"/>
                  <a:gd name="connsiteX4" fmla="*/ 3669376 w 4134891"/>
                  <a:gd name="connsiteY4" fmla="*/ 0 h 4122811"/>
                  <a:gd name="connsiteX0" fmla="*/ 3669376 w 4134891"/>
                  <a:gd name="connsiteY0" fmla="*/ 0 h 4122811"/>
                  <a:gd name="connsiteX1" fmla="*/ 3983701 w 4134891"/>
                  <a:gd name="connsiteY1" fmla="*/ 333375 h 4122811"/>
                  <a:gd name="connsiteX2" fmla="*/ 564226 w 4134891"/>
                  <a:gd name="connsiteY2" fmla="*/ 4059208 h 4122811"/>
                  <a:gd name="connsiteX3" fmla="*/ 0 w 4134891"/>
                  <a:gd name="connsiteY3" fmla="*/ 3626773 h 4122811"/>
                  <a:gd name="connsiteX4" fmla="*/ 3669376 w 4134891"/>
                  <a:gd name="connsiteY4" fmla="*/ 0 h 4122811"/>
                  <a:gd name="connsiteX0" fmla="*/ 3669376 w 4134891"/>
                  <a:gd name="connsiteY0" fmla="*/ 0 h 4122811"/>
                  <a:gd name="connsiteX1" fmla="*/ 3983701 w 4134891"/>
                  <a:gd name="connsiteY1" fmla="*/ 333375 h 4122811"/>
                  <a:gd name="connsiteX2" fmla="*/ 564226 w 4134891"/>
                  <a:gd name="connsiteY2" fmla="*/ 4059208 h 4122811"/>
                  <a:gd name="connsiteX3" fmla="*/ 0 w 4134891"/>
                  <a:gd name="connsiteY3" fmla="*/ 3626773 h 4122811"/>
                  <a:gd name="connsiteX4" fmla="*/ 3669376 w 4134891"/>
                  <a:gd name="connsiteY4" fmla="*/ 0 h 4122811"/>
                  <a:gd name="connsiteX0" fmla="*/ 3669376 w 4134891"/>
                  <a:gd name="connsiteY0" fmla="*/ 0 h 4122811"/>
                  <a:gd name="connsiteX1" fmla="*/ 3983701 w 4134891"/>
                  <a:gd name="connsiteY1" fmla="*/ 333375 h 4122811"/>
                  <a:gd name="connsiteX2" fmla="*/ 564226 w 4134891"/>
                  <a:gd name="connsiteY2" fmla="*/ 4059208 h 4122811"/>
                  <a:gd name="connsiteX3" fmla="*/ 0 w 4134891"/>
                  <a:gd name="connsiteY3" fmla="*/ 3626773 h 4122811"/>
                  <a:gd name="connsiteX4" fmla="*/ 3669376 w 4134891"/>
                  <a:gd name="connsiteY4" fmla="*/ 0 h 4122811"/>
                  <a:gd name="connsiteX0" fmla="*/ 3669376 w 4134891"/>
                  <a:gd name="connsiteY0" fmla="*/ 0 h 4122811"/>
                  <a:gd name="connsiteX1" fmla="*/ 3983701 w 4134891"/>
                  <a:gd name="connsiteY1" fmla="*/ 333375 h 4122811"/>
                  <a:gd name="connsiteX2" fmla="*/ 564226 w 4134891"/>
                  <a:gd name="connsiteY2" fmla="*/ 4059208 h 4122811"/>
                  <a:gd name="connsiteX3" fmla="*/ 0 w 4134891"/>
                  <a:gd name="connsiteY3" fmla="*/ 3626773 h 4122811"/>
                  <a:gd name="connsiteX4" fmla="*/ 3669376 w 4134891"/>
                  <a:gd name="connsiteY4" fmla="*/ 0 h 4122811"/>
                  <a:gd name="connsiteX0" fmla="*/ 3669376 w 4135177"/>
                  <a:gd name="connsiteY0" fmla="*/ 0 h 4095619"/>
                  <a:gd name="connsiteX1" fmla="*/ 3983701 w 4135177"/>
                  <a:gd name="connsiteY1" fmla="*/ 333375 h 4095619"/>
                  <a:gd name="connsiteX2" fmla="*/ 569768 w 4135177"/>
                  <a:gd name="connsiteY2" fmla="*/ 4031499 h 4095619"/>
                  <a:gd name="connsiteX3" fmla="*/ 0 w 4135177"/>
                  <a:gd name="connsiteY3" fmla="*/ 3626773 h 4095619"/>
                  <a:gd name="connsiteX4" fmla="*/ 3669376 w 4135177"/>
                  <a:gd name="connsiteY4" fmla="*/ 0 h 4095619"/>
                  <a:gd name="connsiteX0" fmla="*/ 3669376 w 4134605"/>
                  <a:gd name="connsiteY0" fmla="*/ 0 h 4111933"/>
                  <a:gd name="connsiteX1" fmla="*/ 3983701 w 4134605"/>
                  <a:gd name="connsiteY1" fmla="*/ 333375 h 4111933"/>
                  <a:gd name="connsiteX2" fmla="*/ 558684 w 4134605"/>
                  <a:gd name="connsiteY2" fmla="*/ 4048124 h 4111933"/>
                  <a:gd name="connsiteX3" fmla="*/ 0 w 4134605"/>
                  <a:gd name="connsiteY3" fmla="*/ 3626773 h 4111933"/>
                  <a:gd name="connsiteX4" fmla="*/ 3669376 w 4134605"/>
                  <a:gd name="connsiteY4" fmla="*/ 0 h 4111933"/>
                  <a:gd name="connsiteX0" fmla="*/ 3669376 w 4122261"/>
                  <a:gd name="connsiteY0" fmla="*/ 0 h 3981506"/>
                  <a:gd name="connsiteX1" fmla="*/ 3983701 w 4122261"/>
                  <a:gd name="connsiteY1" fmla="*/ 333375 h 3981506"/>
                  <a:gd name="connsiteX2" fmla="*/ 298218 w 4122261"/>
                  <a:gd name="connsiteY2" fmla="*/ 3915121 h 3981506"/>
                  <a:gd name="connsiteX3" fmla="*/ 0 w 4122261"/>
                  <a:gd name="connsiteY3" fmla="*/ 3626773 h 3981506"/>
                  <a:gd name="connsiteX4" fmla="*/ 3669376 w 4122261"/>
                  <a:gd name="connsiteY4" fmla="*/ 0 h 3981506"/>
                  <a:gd name="connsiteX0" fmla="*/ 3669376 w 4122261"/>
                  <a:gd name="connsiteY0" fmla="*/ 0 h 3981506"/>
                  <a:gd name="connsiteX1" fmla="*/ 3983701 w 4122261"/>
                  <a:gd name="connsiteY1" fmla="*/ 333375 h 3981506"/>
                  <a:gd name="connsiteX2" fmla="*/ 298218 w 4122261"/>
                  <a:gd name="connsiteY2" fmla="*/ 3915121 h 3981506"/>
                  <a:gd name="connsiteX3" fmla="*/ 0 w 4122261"/>
                  <a:gd name="connsiteY3" fmla="*/ 3626773 h 3981506"/>
                  <a:gd name="connsiteX4" fmla="*/ 3669376 w 4122261"/>
                  <a:gd name="connsiteY4" fmla="*/ 0 h 3981506"/>
                  <a:gd name="connsiteX0" fmla="*/ 3669376 w 4122261"/>
                  <a:gd name="connsiteY0" fmla="*/ 0 h 3981506"/>
                  <a:gd name="connsiteX1" fmla="*/ 3983701 w 4122261"/>
                  <a:gd name="connsiteY1" fmla="*/ 333375 h 3981506"/>
                  <a:gd name="connsiteX2" fmla="*/ 298218 w 4122261"/>
                  <a:gd name="connsiteY2" fmla="*/ 3915121 h 3981506"/>
                  <a:gd name="connsiteX3" fmla="*/ 0 w 4122261"/>
                  <a:gd name="connsiteY3" fmla="*/ 3626773 h 3981506"/>
                  <a:gd name="connsiteX4" fmla="*/ 3669376 w 4122261"/>
                  <a:gd name="connsiteY4" fmla="*/ 0 h 3981506"/>
                  <a:gd name="connsiteX0" fmla="*/ 3669376 w 4120587"/>
                  <a:gd name="connsiteY0" fmla="*/ 0 h 3976075"/>
                  <a:gd name="connsiteX1" fmla="*/ 3983701 w 4120587"/>
                  <a:gd name="connsiteY1" fmla="*/ 333375 h 3976075"/>
                  <a:gd name="connsiteX2" fmla="*/ 259426 w 4120587"/>
                  <a:gd name="connsiteY2" fmla="*/ 3909579 h 3976075"/>
                  <a:gd name="connsiteX3" fmla="*/ 0 w 4120587"/>
                  <a:gd name="connsiteY3" fmla="*/ 3626773 h 3976075"/>
                  <a:gd name="connsiteX4" fmla="*/ 3669376 w 4120587"/>
                  <a:gd name="connsiteY4" fmla="*/ 0 h 3976075"/>
                  <a:gd name="connsiteX0" fmla="*/ 3669376 w 4119183"/>
                  <a:gd name="connsiteY0" fmla="*/ 0 h 3959787"/>
                  <a:gd name="connsiteX1" fmla="*/ 3983701 w 4119183"/>
                  <a:gd name="connsiteY1" fmla="*/ 333375 h 3959787"/>
                  <a:gd name="connsiteX2" fmla="*/ 226175 w 4119183"/>
                  <a:gd name="connsiteY2" fmla="*/ 3892953 h 3959787"/>
                  <a:gd name="connsiteX3" fmla="*/ 0 w 4119183"/>
                  <a:gd name="connsiteY3" fmla="*/ 3626773 h 3959787"/>
                  <a:gd name="connsiteX4" fmla="*/ 3669376 w 4119183"/>
                  <a:gd name="connsiteY4" fmla="*/ 0 h 3959787"/>
                  <a:gd name="connsiteX0" fmla="*/ 3691544 w 4141351"/>
                  <a:gd name="connsiteY0" fmla="*/ 0 h 3959787"/>
                  <a:gd name="connsiteX1" fmla="*/ 4005869 w 4141351"/>
                  <a:gd name="connsiteY1" fmla="*/ 333375 h 3959787"/>
                  <a:gd name="connsiteX2" fmla="*/ 248343 w 4141351"/>
                  <a:gd name="connsiteY2" fmla="*/ 3892953 h 3959787"/>
                  <a:gd name="connsiteX3" fmla="*/ 0 w 4141351"/>
                  <a:gd name="connsiteY3" fmla="*/ 3615690 h 3959787"/>
                  <a:gd name="connsiteX4" fmla="*/ 3691544 w 4141351"/>
                  <a:gd name="connsiteY4" fmla="*/ 0 h 3959787"/>
                  <a:gd name="connsiteX0" fmla="*/ 3691544 w 4141351"/>
                  <a:gd name="connsiteY0" fmla="*/ 0 h 3959787"/>
                  <a:gd name="connsiteX1" fmla="*/ 4005869 w 4141351"/>
                  <a:gd name="connsiteY1" fmla="*/ 333375 h 3959787"/>
                  <a:gd name="connsiteX2" fmla="*/ 248343 w 4141351"/>
                  <a:gd name="connsiteY2" fmla="*/ 3892953 h 3959787"/>
                  <a:gd name="connsiteX3" fmla="*/ 0 w 4141351"/>
                  <a:gd name="connsiteY3" fmla="*/ 3615690 h 3959787"/>
                  <a:gd name="connsiteX4" fmla="*/ 3691544 w 4141351"/>
                  <a:gd name="connsiteY4" fmla="*/ 0 h 3959787"/>
                  <a:gd name="connsiteX0" fmla="*/ 3691544 w 4142992"/>
                  <a:gd name="connsiteY0" fmla="*/ 0 h 3986935"/>
                  <a:gd name="connsiteX1" fmla="*/ 4005869 w 4142992"/>
                  <a:gd name="connsiteY1" fmla="*/ 333375 h 3986935"/>
                  <a:gd name="connsiteX2" fmla="*/ 287135 w 4142992"/>
                  <a:gd name="connsiteY2" fmla="*/ 3920662 h 3986935"/>
                  <a:gd name="connsiteX3" fmla="*/ 0 w 4142992"/>
                  <a:gd name="connsiteY3" fmla="*/ 3615690 h 3986935"/>
                  <a:gd name="connsiteX4" fmla="*/ 3691544 w 4142992"/>
                  <a:gd name="connsiteY4" fmla="*/ 0 h 3986935"/>
                  <a:gd name="connsiteX0" fmla="*/ 3691544 w 4142992"/>
                  <a:gd name="connsiteY0" fmla="*/ 0 h 3986935"/>
                  <a:gd name="connsiteX1" fmla="*/ 4005869 w 4142992"/>
                  <a:gd name="connsiteY1" fmla="*/ 333375 h 3986935"/>
                  <a:gd name="connsiteX2" fmla="*/ 287135 w 4142992"/>
                  <a:gd name="connsiteY2" fmla="*/ 3920662 h 3986935"/>
                  <a:gd name="connsiteX3" fmla="*/ 0 w 4142992"/>
                  <a:gd name="connsiteY3" fmla="*/ 3615690 h 3986935"/>
                  <a:gd name="connsiteX4" fmla="*/ 3691544 w 4142992"/>
                  <a:gd name="connsiteY4" fmla="*/ 0 h 3986935"/>
                  <a:gd name="connsiteX0" fmla="*/ 3691544 w 4142992"/>
                  <a:gd name="connsiteY0" fmla="*/ 0 h 3976075"/>
                  <a:gd name="connsiteX1" fmla="*/ 4005869 w 4142992"/>
                  <a:gd name="connsiteY1" fmla="*/ 333375 h 3976075"/>
                  <a:gd name="connsiteX2" fmla="*/ 287135 w 4142992"/>
                  <a:gd name="connsiteY2" fmla="*/ 3909579 h 3976075"/>
                  <a:gd name="connsiteX3" fmla="*/ 0 w 4142992"/>
                  <a:gd name="connsiteY3" fmla="*/ 3615690 h 3976075"/>
                  <a:gd name="connsiteX4" fmla="*/ 3691544 w 4142992"/>
                  <a:gd name="connsiteY4" fmla="*/ 0 h 3976075"/>
                  <a:gd name="connsiteX0" fmla="*/ 3691544 w 4134051"/>
                  <a:gd name="connsiteY0" fmla="*/ 0 h 4118596"/>
                  <a:gd name="connsiteX1" fmla="*/ 4005869 w 4134051"/>
                  <a:gd name="connsiteY1" fmla="*/ 333375 h 4118596"/>
                  <a:gd name="connsiteX2" fmla="*/ 287135 w 4134051"/>
                  <a:gd name="connsiteY2" fmla="*/ 3909579 h 4118596"/>
                  <a:gd name="connsiteX3" fmla="*/ 0 w 4134051"/>
                  <a:gd name="connsiteY3" fmla="*/ 3615690 h 4118596"/>
                  <a:gd name="connsiteX4" fmla="*/ 3691544 w 4134051"/>
                  <a:gd name="connsiteY4" fmla="*/ 0 h 4118596"/>
                  <a:gd name="connsiteX0" fmla="*/ 3691544 w 4134051"/>
                  <a:gd name="connsiteY0" fmla="*/ 0 h 4102789"/>
                  <a:gd name="connsiteX1" fmla="*/ 4005869 w 4134051"/>
                  <a:gd name="connsiteY1" fmla="*/ 333375 h 4102789"/>
                  <a:gd name="connsiteX2" fmla="*/ 287135 w 4134051"/>
                  <a:gd name="connsiteY2" fmla="*/ 3892954 h 4102789"/>
                  <a:gd name="connsiteX3" fmla="*/ 0 w 4134051"/>
                  <a:gd name="connsiteY3" fmla="*/ 3615690 h 4102789"/>
                  <a:gd name="connsiteX4" fmla="*/ 3691544 w 4134051"/>
                  <a:gd name="connsiteY4" fmla="*/ 0 h 4102789"/>
                  <a:gd name="connsiteX0" fmla="*/ 3691544 w 4122504"/>
                  <a:gd name="connsiteY0" fmla="*/ 0 h 4104466"/>
                  <a:gd name="connsiteX1" fmla="*/ 4005869 w 4122504"/>
                  <a:gd name="connsiteY1" fmla="*/ 333375 h 4104466"/>
                  <a:gd name="connsiteX2" fmla="*/ 287135 w 4122504"/>
                  <a:gd name="connsiteY2" fmla="*/ 3892954 h 4104466"/>
                  <a:gd name="connsiteX3" fmla="*/ 0 w 4122504"/>
                  <a:gd name="connsiteY3" fmla="*/ 3615690 h 4104466"/>
                  <a:gd name="connsiteX4" fmla="*/ 3691544 w 4122504"/>
                  <a:gd name="connsiteY4" fmla="*/ 0 h 4104466"/>
                  <a:gd name="connsiteX0" fmla="*/ 3691544 w 4122504"/>
                  <a:gd name="connsiteY0" fmla="*/ 0 h 4104466"/>
                  <a:gd name="connsiteX1" fmla="*/ 4005869 w 4122504"/>
                  <a:gd name="connsiteY1" fmla="*/ 333375 h 4104466"/>
                  <a:gd name="connsiteX2" fmla="*/ 287135 w 4122504"/>
                  <a:gd name="connsiteY2" fmla="*/ 3892954 h 4104466"/>
                  <a:gd name="connsiteX3" fmla="*/ 0 w 4122504"/>
                  <a:gd name="connsiteY3" fmla="*/ 3615690 h 4104466"/>
                  <a:gd name="connsiteX4" fmla="*/ 3691544 w 4122504"/>
                  <a:gd name="connsiteY4" fmla="*/ 0 h 4104466"/>
                  <a:gd name="connsiteX0" fmla="*/ 3691544 w 4121907"/>
                  <a:gd name="connsiteY0" fmla="*/ 0 h 4086367"/>
                  <a:gd name="connsiteX1" fmla="*/ 4005869 w 4121907"/>
                  <a:gd name="connsiteY1" fmla="*/ 333375 h 4086367"/>
                  <a:gd name="connsiteX2" fmla="*/ 268085 w 4121907"/>
                  <a:gd name="connsiteY2" fmla="*/ 3873904 h 4086367"/>
                  <a:gd name="connsiteX3" fmla="*/ 0 w 4121907"/>
                  <a:gd name="connsiteY3" fmla="*/ 3615690 h 4086367"/>
                  <a:gd name="connsiteX4" fmla="*/ 3691544 w 4121907"/>
                  <a:gd name="connsiteY4" fmla="*/ 0 h 4086367"/>
                  <a:gd name="connsiteX0" fmla="*/ 3691544 w 4126498"/>
                  <a:gd name="connsiteY0" fmla="*/ 0 h 4117288"/>
                  <a:gd name="connsiteX1" fmla="*/ 4005869 w 4126498"/>
                  <a:gd name="connsiteY1" fmla="*/ 333375 h 4117288"/>
                  <a:gd name="connsiteX2" fmla="*/ 268085 w 4126498"/>
                  <a:gd name="connsiteY2" fmla="*/ 3873904 h 4117288"/>
                  <a:gd name="connsiteX3" fmla="*/ 0 w 4126498"/>
                  <a:gd name="connsiteY3" fmla="*/ 3615690 h 4117288"/>
                  <a:gd name="connsiteX4" fmla="*/ 3691544 w 4126498"/>
                  <a:gd name="connsiteY4" fmla="*/ 0 h 4117288"/>
                  <a:gd name="connsiteX0" fmla="*/ 3691544 w 4122770"/>
                  <a:gd name="connsiteY0" fmla="*/ 0 h 4121788"/>
                  <a:gd name="connsiteX1" fmla="*/ 4005869 w 4122770"/>
                  <a:gd name="connsiteY1" fmla="*/ 333375 h 4121788"/>
                  <a:gd name="connsiteX2" fmla="*/ 268085 w 4122770"/>
                  <a:gd name="connsiteY2" fmla="*/ 3873904 h 4121788"/>
                  <a:gd name="connsiteX3" fmla="*/ 0 w 4122770"/>
                  <a:gd name="connsiteY3" fmla="*/ 3615690 h 4121788"/>
                  <a:gd name="connsiteX4" fmla="*/ 3691544 w 4122770"/>
                  <a:gd name="connsiteY4" fmla="*/ 0 h 4121788"/>
                  <a:gd name="connsiteX0" fmla="*/ 3691544 w 4120635"/>
                  <a:gd name="connsiteY0" fmla="*/ 0 h 4120286"/>
                  <a:gd name="connsiteX1" fmla="*/ 4005869 w 4120635"/>
                  <a:gd name="connsiteY1" fmla="*/ 333375 h 4120286"/>
                  <a:gd name="connsiteX2" fmla="*/ 268085 w 4120635"/>
                  <a:gd name="connsiteY2" fmla="*/ 3873904 h 4120286"/>
                  <a:gd name="connsiteX3" fmla="*/ 0 w 4120635"/>
                  <a:gd name="connsiteY3" fmla="*/ 3615690 h 4120286"/>
                  <a:gd name="connsiteX4" fmla="*/ 3691544 w 4120635"/>
                  <a:gd name="connsiteY4" fmla="*/ 0 h 4120286"/>
                  <a:gd name="connsiteX0" fmla="*/ 3691544 w 4135145"/>
                  <a:gd name="connsiteY0" fmla="*/ 0 h 4120286"/>
                  <a:gd name="connsiteX1" fmla="*/ 4005869 w 4135145"/>
                  <a:gd name="connsiteY1" fmla="*/ 333375 h 4120286"/>
                  <a:gd name="connsiteX2" fmla="*/ 268085 w 4135145"/>
                  <a:gd name="connsiteY2" fmla="*/ 3873904 h 4120286"/>
                  <a:gd name="connsiteX3" fmla="*/ 0 w 4135145"/>
                  <a:gd name="connsiteY3" fmla="*/ 3615690 h 4120286"/>
                  <a:gd name="connsiteX4" fmla="*/ 3691544 w 4135145"/>
                  <a:gd name="connsiteY4" fmla="*/ 0 h 4120286"/>
                  <a:gd name="connsiteX0" fmla="*/ 3691544 w 4135988"/>
                  <a:gd name="connsiteY0" fmla="*/ 0 h 3958785"/>
                  <a:gd name="connsiteX1" fmla="*/ 4005869 w 4135988"/>
                  <a:gd name="connsiteY1" fmla="*/ 333375 h 3958785"/>
                  <a:gd name="connsiteX2" fmla="*/ 268085 w 4135988"/>
                  <a:gd name="connsiteY2" fmla="*/ 3873904 h 3958785"/>
                  <a:gd name="connsiteX3" fmla="*/ 0 w 4135988"/>
                  <a:gd name="connsiteY3" fmla="*/ 3615690 h 3958785"/>
                  <a:gd name="connsiteX4" fmla="*/ 3691544 w 4135988"/>
                  <a:gd name="connsiteY4" fmla="*/ 0 h 3958785"/>
                  <a:gd name="connsiteX0" fmla="*/ 3691544 w 4126744"/>
                  <a:gd name="connsiteY0" fmla="*/ 0 h 4125101"/>
                  <a:gd name="connsiteX1" fmla="*/ 4005869 w 4126744"/>
                  <a:gd name="connsiteY1" fmla="*/ 333375 h 4125101"/>
                  <a:gd name="connsiteX2" fmla="*/ 268085 w 4126744"/>
                  <a:gd name="connsiteY2" fmla="*/ 3873904 h 4125101"/>
                  <a:gd name="connsiteX3" fmla="*/ 0 w 4126744"/>
                  <a:gd name="connsiteY3" fmla="*/ 3615690 h 4125101"/>
                  <a:gd name="connsiteX4" fmla="*/ 3691544 w 4126744"/>
                  <a:gd name="connsiteY4" fmla="*/ 0 h 4125101"/>
                  <a:gd name="connsiteX0" fmla="*/ 3691544 w 4133762"/>
                  <a:gd name="connsiteY0" fmla="*/ 0 h 4117887"/>
                  <a:gd name="connsiteX1" fmla="*/ 4005869 w 4133762"/>
                  <a:gd name="connsiteY1" fmla="*/ 333375 h 4117887"/>
                  <a:gd name="connsiteX2" fmla="*/ 268085 w 4133762"/>
                  <a:gd name="connsiteY2" fmla="*/ 3873904 h 4117887"/>
                  <a:gd name="connsiteX3" fmla="*/ 0 w 4133762"/>
                  <a:gd name="connsiteY3" fmla="*/ 3615690 h 4117887"/>
                  <a:gd name="connsiteX4" fmla="*/ 3691544 w 4133762"/>
                  <a:gd name="connsiteY4" fmla="*/ 0 h 4117887"/>
                  <a:gd name="connsiteX0" fmla="*/ 3691544 w 4163756"/>
                  <a:gd name="connsiteY0" fmla="*/ 0 h 4131277"/>
                  <a:gd name="connsiteX1" fmla="*/ 4005869 w 4163756"/>
                  <a:gd name="connsiteY1" fmla="*/ 333375 h 4131277"/>
                  <a:gd name="connsiteX2" fmla="*/ 268085 w 4163756"/>
                  <a:gd name="connsiteY2" fmla="*/ 3873904 h 4131277"/>
                  <a:gd name="connsiteX3" fmla="*/ 0 w 4163756"/>
                  <a:gd name="connsiteY3" fmla="*/ 3615690 h 4131277"/>
                  <a:gd name="connsiteX4" fmla="*/ 3691544 w 4163756"/>
                  <a:gd name="connsiteY4" fmla="*/ 0 h 4131277"/>
                  <a:gd name="connsiteX0" fmla="*/ 3691544 w 4163756"/>
                  <a:gd name="connsiteY0" fmla="*/ 0 h 4128666"/>
                  <a:gd name="connsiteX1" fmla="*/ 4005869 w 4163756"/>
                  <a:gd name="connsiteY1" fmla="*/ 333375 h 4128666"/>
                  <a:gd name="connsiteX2" fmla="*/ 268085 w 4163756"/>
                  <a:gd name="connsiteY2" fmla="*/ 3873904 h 4128666"/>
                  <a:gd name="connsiteX3" fmla="*/ 0 w 4163756"/>
                  <a:gd name="connsiteY3" fmla="*/ 3615690 h 4128666"/>
                  <a:gd name="connsiteX4" fmla="*/ 3691544 w 4163756"/>
                  <a:gd name="connsiteY4" fmla="*/ 0 h 4128666"/>
                  <a:gd name="connsiteX0" fmla="*/ 3691544 w 4161556"/>
                  <a:gd name="connsiteY0" fmla="*/ 0 h 4113975"/>
                  <a:gd name="connsiteX1" fmla="*/ 4005869 w 4161556"/>
                  <a:gd name="connsiteY1" fmla="*/ 333375 h 4113975"/>
                  <a:gd name="connsiteX2" fmla="*/ 268085 w 4161556"/>
                  <a:gd name="connsiteY2" fmla="*/ 3873904 h 4113975"/>
                  <a:gd name="connsiteX3" fmla="*/ 0 w 4161556"/>
                  <a:gd name="connsiteY3" fmla="*/ 3615690 h 4113975"/>
                  <a:gd name="connsiteX4" fmla="*/ 3691544 w 4161556"/>
                  <a:gd name="connsiteY4" fmla="*/ 0 h 4113975"/>
                  <a:gd name="connsiteX0" fmla="*/ 3691544 w 4155281"/>
                  <a:gd name="connsiteY0" fmla="*/ 0 h 4131134"/>
                  <a:gd name="connsiteX1" fmla="*/ 4005869 w 4155281"/>
                  <a:gd name="connsiteY1" fmla="*/ 333375 h 4131134"/>
                  <a:gd name="connsiteX2" fmla="*/ 268085 w 4155281"/>
                  <a:gd name="connsiteY2" fmla="*/ 3873904 h 4131134"/>
                  <a:gd name="connsiteX3" fmla="*/ 0 w 4155281"/>
                  <a:gd name="connsiteY3" fmla="*/ 3615690 h 4131134"/>
                  <a:gd name="connsiteX4" fmla="*/ 3691544 w 4155281"/>
                  <a:gd name="connsiteY4" fmla="*/ 0 h 4131134"/>
                  <a:gd name="connsiteX0" fmla="*/ 3691544 w 4165978"/>
                  <a:gd name="connsiteY0" fmla="*/ 0 h 4137340"/>
                  <a:gd name="connsiteX1" fmla="*/ 4005869 w 4165978"/>
                  <a:gd name="connsiteY1" fmla="*/ 333375 h 4137340"/>
                  <a:gd name="connsiteX2" fmla="*/ 268085 w 4165978"/>
                  <a:gd name="connsiteY2" fmla="*/ 3873904 h 4137340"/>
                  <a:gd name="connsiteX3" fmla="*/ 0 w 4165978"/>
                  <a:gd name="connsiteY3" fmla="*/ 3615690 h 4137340"/>
                  <a:gd name="connsiteX4" fmla="*/ 3691544 w 4165978"/>
                  <a:gd name="connsiteY4" fmla="*/ 0 h 4137340"/>
                  <a:gd name="connsiteX0" fmla="*/ 3691544 w 4166585"/>
                  <a:gd name="connsiteY0" fmla="*/ 0 h 4112528"/>
                  <a:gd name="connsiteX1" fmla="*/ 4005869 w 4166585"/>
                  <a:gd name="connsiteY1" fmla="*/ 333375 h 4112528"/>
                  <a:gd name="connsiteX2" fmla="*/ 268085 w 4166585"/>
                  <a:gd name="connsiteY2" fmla="*/ 3873904 h 4112528"/>
                  <a:gd name="connsiteX3" fmla="*/ 0 w 4166585"/>
                  <a:gd name="connsiteY3" fmla="*/ 3615690 h 4112528"/>
                  <a:gd name="connsiteX4" fmla="*/ 3691544 w 4166585"/>
                  <a:gd name="connsiteY4" fmla="*/ 0 h 4112528"/>
                  <a:gd name="connsiteX0" fmla="*/ 3691544 w 4169999"/>
                  <a:gd name="connsiteY0" fmla="*/ 0 h 4112528"/>
                  <a:gd name="connsiteX1" fmla="*/ 4005869 w 4169999"/>
                  <a:gd name="connsiteY1" fmla="*/ 333375 h 4112528"/>
                  <a:gd name="connsiteX2" fmla="*/ 268085 w 4169999"/>
                  <a:gd name="connsiteY2" fmla="*/ 3873904 h 4112528"/>
                  <a:gd name="connsiteX3" fmla="*/ 0 w 4169999"/>
                  <a:gd name="connsiteY3" fmla="*/ 3615690 h 4112528"/>
                  <a:gd name="connsiteX4" fmla="*/ 3691544 w 4169999"/>
                  <a:gd name="connsiteY4" fmla="*/ 0 h 4112528"/>
                  <a:gd name="connsiteX0" fmla="*/ 3691544 w 4165375"/>
                  <a:gd name="connsiteY0" fmla="*/ 0 h 4119913"/>
                  <a:gd name="connsiteX1" fmla="*/ 4005869 w 4165375"/>
                  <a:gd name="connsiteY1" fmla="*/ 333375 h 4119913"/>
                  <a:gd name="connsiteX2" fmla="*/ 268085 w 4165375"/>
                  <a:gd name="connsiteY2" fmla="*/ 3873904 h 4119913"/>
                  <a:gd name="connsiteX3" fmla="*/ 0 w 4165375"/>
                  <a:gd name="connsiteY3" fmla="*/ 3615690 h 4119913"/>
                  <a:gd name="connsiteX4" fmla="*/ 3691544 w 4165375"/>
                  <a:gd name="connsiteY4" fmla="*/ 0 h 4119913"/>
                  <a:gd name="connsiteX0" fmla="*/ 3691544 w 4169700"/>
                  <a:gd name="connsiteY0" fmla="*/ 0 h 4122982"/>
                  <a:gd name="connsiteX1" fmla="*/ 4005869 w 4169700"/>
                  <a:gd name="connsiteY1" fmla="*/ 333375 h 4122982"/>
                  <a:gd name="connsiteX2" fmla="*/ 268085 w 4169700"/>
                  <a:gd name="connsiteY2" fmla="*/ 3873904 h 4122982"/>
                  <a:gd name="connsiteX3" fmla="*/ 0 w 4169700"/>
                  <a:gd name="connsiteY3" fmla="*/ 3615690 h 4122982"/>
                  <a:gd name="connsiteX4" fmla="*/ 3691544 w 4169700"/>
                  <a:gd name="connsiteY4" fmla="*/ 0 h 4122982"/>
                  <a:gd name="connsiteX0" fmla="*/ 3691544 w 4165375"/>
                  <a:gd name="connsiteY0" fmla="*/ 0 h 4122982"/>
                  <a:gd name="connsiteX1" fmla="*/ 4005869 w 4165375"/>
                  <a:gd name="connsiteY1" fmla="*/ 333375 h 4122982"/>
                  <a:gd name="connsiteX2" fmla="*/ 268085 w 4165375"/>
                  <a:gd name="connsiteY2" fmla="*/ 3873904 h 4122982"/>
                  <a:gd name="connsiteX3" fmla="*/ 0 w 4165375"/>
                  <a:gd name="connsiteY3" fmla="*/ 3615690 h 4122982"/>
                  <a:gd name="connsiteX4" fmla="*/ 3691544 w 4165375"/>
                  <a:gd name="connsiteY4" fmla="*/ 0 h 4122982"/>
                  <a:gd name="connsiteX0" fmla="*/ 3691544 w 4152898"/>
                  <a:gd name="connsiteY0" fmla="*/ 0 h 4121387"/>
                  <a:gd name="connsiteX1" fmla="*/ 3992853 w 4152898"/>
                  <a:gd name="connsiteY1" fmla="*/ 307342 h 4121387"/>
                  <a:gd name="connsiteX2" fmla="*/ 268085 w 4152898"/>
                  <a:gd name="connsiteY2" fmla="*/ 3873904 h 4121387"/>
                  <a:gd name="connsiteX3" fmla="*/ 0 w 4152898"/>
                  <a:gd name="connsiteY3" fmla="*/ 3615690 h 4121387"/>
                  <a:gd name="connsiteX4" fmla="*/ 3691544 w 4152898"/>
                  <a:gd name="connsiteY4" fmla="*/ 0 h 4121387"/>
                  <a:gd name="connsiteX0" fmla="*/ 3675274 w 4152898"/>
                  <a:gd name="connsiteY0" fmla="*/ 0 h 4121387"/>
                  <a:gd name="connsiteX1" fmla="*/ 3992853 w 4152898"/>
                  <a:gd name="connsiteY1" fmla="*/ 307342 h 4121387"/>
                  <a:gd name="connsiteX2" fmla="*/ 268085 w 4152898"/>
                  <a:gd name="connsiteY2" fmla="*/ 3873904 h 4121387"/>
                  <a:gd name="connsiteX3" fmla="*/ 0 w 4152898"/>
                  <a:gd name="connsiteY3" fmla="*/ 3615690 h 4121387"/>
                  <a:gd name="connsiteX4" fmla="*/ 3675274 w 4152898"/>
                  <a:gd name="connsiteY4" fmla="*/ 0 h 4121387"/>
                  <a:gd name="connsiteX0" fmla="*/ 3740356 w 4152898"/>
                  <a:gd name="connsiteY0" fmla="*/ 0 h 4111625"/>
                  <a:gd name="connsiteX1" fmla="*/ 3992853 w 4152898"/>
                  <a:gd name="connsiteY1" fmla="*/ 297580 h 4111625"/>
                  <a:gd name="connsiteX2" fmla="*/ 268085 w 4152898"/>
                  <a:gd name="connsiteY2" fmla="*/ 3864142 h 4111625"/>
                  <a:gd name="connsiteX3" fmla="*/ 0 w 4152898"/>
                  <a:gd name="connsiteY3" fmla="*/ 3605928 h 4111625"/>
                  <a:gd name="connsiteX4" fmla="*/ 3740356 w 4152898"/>
                  <a:gd name="connsiteY4" fmla="*/ 0 h 4111625"/>
                  <a:gd name="connsiteX0" fmla="*/ 3766389 w 4152898"/>
                  <a:gd name="connsiteY0" fmla="*/ 0 h 3932650"/>
                  <a:gd name="connsiteX1" fmla="*/ 3992853 w 4152898"/>
                  <a:gd name="connsiteY1" fmla="*/ 118605 h 3932650"/>
                  <a:gd name="connsiteX2" fmla="*/ 268085 w 4152898"/>
                  <a:gd name="connsiteY2" fmla="*/ 3685167 h 3932650"/>
                  <a:gd name="connsiteX3" fmla="*/ 0 w 4152898"/>
                  <a:gd name="connsiteY3" fmla="*/ 3426953 h 3932650"/>
                  <a:gd name="connsiteX4" fmla="*/ 3766389 w 4152898"/>
                  <a:gd name="connsiteY4" fmla="*/ 0 h 3932650"/>
                  <a:gd name="connsiteX0" fmla="*/ 3639480 w 4152898"/>
                  <a:gd name="connsiteY0" fmla="*/ 0 h 4179961"/>
                  <a:gd name="connsiteX1" fmla="*/ 3992853 w 4152898"/>
                  <a:gd name="connsiteY1" fmla="*/ 365916 h 4179961"/>
                  <a:gd name="connsiteX2" fmla="*/ 268085 w 4152898"/>
                  <a:gd name="connsiteY2" fmla="*/ 3932478 h 4179961"/>
                  <a:gd name="connsiteX3" fmla="*/ 0 w 4152898"/>
                  <a:gd name="connsiteY3" fmla="*/ 3674264 h 4179961"/>
                  <a:gd name="connsiteX4" fmla="*/ 3639480 w 4152898"/>
                  <a:gd name="connsiteY4" fmla="*/ 0 h 4179961"/>
                  <a:gd name="connsiteX0" fmla="*/ 3639480 w 4123237"/>
                  <a:gd name="connsiteY0" fmla="*/ 0 h 4179383"/>
                  <a:gd name="connsiteX1" fmla="*/ 3961897 w 4123237"/>
                  <a:gd name="connsiteY1" fmla="*/ 356391 h 4179383"/>
                  <a:gd name="connsiteX2" fmla="*/ 268085 w 4123237"/>
                  <a:gd name="connsiteY2" fmla="*/ 3932478 h 4179383"/>
                  <a:gd name="connsiteX3" fmla="*/ 0 w 4123237"/>
                  <a:gd name="connsiteY3" fmla="*/ 3674264 h 4179383"/>
                  <a:gd name="connsiteX4" fmla="*/ 3639480 w 4123237"/>
                  <a:gd name="connsiteY4" fmla="*/ 0 h 4179383"/>
                  <a:gd name="connsiteX0" fmla="*/ 3639480 w 4061698"/>
                  <a:gd name="connsiteY0" fmla="*/ 0 h 4183787"/>
                  <a:gd name="connsiteX1" fmla="*/ 3897603 w 4061698"/>
                  <a:gd name="connsiteY1" fmla="*/ 427828 h 4183787"/>
                  <a:gd name="connsiteX2" fmla="*/ 268085 w 4061698"/>
                  <a:gd name="connsiteY2" fmla="*/ 3932478 h 4183787"/>
                  <a:gd name="connsiteX3" fmla="*/ 0 w 4061698"/>
                  <a:gd name="connsiteY3" fmla="*/ 3674264 h 4183787"/>
                  <a:gd name="connsiteX4" fmla="*/ 3639480 w 4061698"/>
                  <a:gd name="connsiteY4" fmla="*/ 0 h 4183787"/>
                  <a:gd name="connsiteX0" fmla="*/ 3639480 w 4013900"/>
                  <a:gd name="connsiteY0" fmla="*/ 0 h 4170200"/>
                  <a:gd name="connsiteX1" fmla="*/ 3847597 w 4013900"/>
                  <a:gd name="connsiteY1" fmla="*/ 199228 h 4170200"/>
                  <a:gd name="connsiteX2" fmla="*/ 268085 w 4013900"/>
                  <a:gd name="connsiteY2" fmla="*/ 3932478 h 4170200"/>
                  <a:gd name="connsiteX3" fmla="*/ 0 w 4013900"/>
                  <a:gd name="connsiteY3" fmla="*/ 3674264 h 4170200"/>
                  <a:gd name="connsiteX4" fmla="*/ 3639480 w 4013900"/>
                  <a:gd name="connsiteY4" fmla="*/ 0 h 4170200"/>
                  <a:gd name="connsiteX0" fmla="*/ 3644243 w 4013900"/>
                  <a:gd name="connsiteY0" fmla="*/ 0 h 4167819"/>
                  <a:gd name="connsiteX1" fmla="*/ 3847597 w 4013900"/>
                  <a:gd name="connsiteY1" fmla="*/ 196847 h 4167819"/>
                  <a:gd name="connsiteX2" fmla="*/ 268085 w 4013900"/>
                  <a:gd name="connsiteY2" fmla="*/ 3930097 h 4167819"/>
                  <a:gd name="connsiteX3" fmla="*/ 0 w 4013900"/>
                  <a:gd name="connsiteY3" fmla="*/ 3671883 h 4167819"/>
                  <a:gd name="connsiteX4" fmla="*/ 3644243 w 4013900"/>
                  <a:gd name="connsiteY4" fmla="*/ 0 h 4167819"/>
                  <a:gd name="connsiteX0" fmla="*/ 3644243 w 4169740"/>
                  <a:gd name="connsiteY0" fmla="*/ 0 h 4162186"/>
                  <a:gd name="connsiteX1" fmla="*/ 3847597 w 4169740"/>
                  <a:gd name="connsiteY1" fmla="*/ 196847 h 4162186"/>
                  <a:gd name="connsiteX2" fmla="*/ 268085 w 4169740"/>
                  <a:gd name="connsiteY2" fmla="*/ 3930097 h 4162186"/>
                  <a:gd name="connsiteX3" fmla="*/ 0 w 4169740"/>
                  <a:gd name="connsiteY3" fmla="*/ 3671883 h 4162186"/>
                  <a:gd name="connsiteX4" fmla="*/ 3644243 w 4169740"/>
                  <a:gd name="connsiteY4" fmla="*/ 0 h 4162186"/>
                  <a:gd name="connsiteX0" fmla="*/ 3644243 w 4175258"/>
                  <a:gd name="connsiteY0" fmla="*/ 0 h 4166153"/>
                  <a:gd name="connsiteX1" fmla="*/ 3847597 w 4175258"/>
                  <a:gd name="connsiteY1" fmla="*/ 196847 h 4166153"/>
                  <a:gd name="connsiteX2" fmla="*/ 268085 w 4175258"/>
                  <a:gd name="connsiteY2" fmla="*/ 3930097 h 4166153"/>
                  <a:gd name="connsiteX3" fmla="*/ 0 w 4175258"/>
                  <a:gd name="connsiteY3" fmla="*/ 3671883 h 4166153"/>
                  <a:gd name="connsiteX4" fmla="*/ 3644243 w 4175258"/>
                  <a:gd name="connsiteY4" fmla="*/ 0 h 4166153"/>
                  <a:gd name="connsiteX0" fmla="*/ 3644243 w 4173542"/>
                  <a:gd name="connsiteY0" fmla="*/ 0 h 4158236"/>
                  <a:gd name="connsiteX1" fmla="*/ 3847597 w 4173542"/>
                  <a:gd name="connsiteY1" fmla="*/ 196847 h 4158236"/>
                  <a:gd name="connsiteX2" fmla="*/ 268085 w 4173542"/>
                  <a:gd name="connsiteY2" fmla="*/ 3930097 h 4158236"/>
                  <a:gd name="connsiteX3" fmla="*/ 0 w 4173542"/>
                  <a:gd name="connsiteY3" fmla="*/ 3671883 h 4158236"/>
                  <a:gd name="connsiteX4" fmla="*/ 3644243 w 4173542"/>
                  <a:gd name="connsiteY4" fmla="*/ 0 h 4158236"/>
                  <a:gd name="connsiteX0" fmla="*/ 3644243 w 4174827"/>
                  <a:gd name="connsiteY0" fmla="*/ 0 h 4176142"/>
                  <a:gd name="connsiteX1" fmla="*/ 3847597 w 4174827"/>
                  <a:gd name="connsiteY1" fmla="*/ 196847 h 4176142"/>
                  <a:gd name="connsiteX2" fmla="*/ 268085 w 4174827"/>
                  <a:gd name="connsiteY2" fmla="*/ 3930097 h 4176142"/>
                  <a:gd name="connsiteX3" fmla="*/ 0 w 4174827"/>
                  <a:gd name="connsiteY3" fmla="*/ 3671883 h 4176142"/>
                  <a:gd name="connsiteX4" fmla="*/ 3644243 w 4174827"/>
                  <a:gd name="connsiteY4" fmla="*/ 0 h 4176142"/>
                  <a:gd name="connsiteX0" fmla="*/ 3644243 w 4177425"/>
                  <a:gd name="connsiteY0" fmla="*/ 0 h 4138741"/>
                  <a:gd name="connsiteX1" fmla="*/ 3847597 w 4177425"/>
                  <a:gd name="connsiteY1" fmla="*/ 196847 h 4138741"/>
                  <a:gd name="connsiteX2" fmla="*/ 268085 w 4177425"/>
                  <a:gd name="connsiteY2" fmla="*/ 3930097 h 4138741"/>
                  <a:gd name="connsiteX3" fmla="*/ 0 w 4177425"/>
                  <a:gd name="connsiteY3" fmla="*/ 3671883 h 4138741"/>
                  <a:gd name="connsiteX4" fmla="*/ 3644243 w 4177425"/>
                  <a:gd name="connsiteY4" fmla="*/ 0 h 4138741"/>
                  <a:gd name="connsiteX0" fmla="*/ 3644243 w 4177425"/>
                  <a:gd name="connsiteY0" fmla="*/ 0 h 4168143"/>
                  <a:gd name="connsiteX1" fmla="*/ 3847597 w 4177425"/>
                  <a:gd name="connsiteY1" fmla="*/ 196847 h 4168143"/>
                  <a:gd name="connsiteX2" fmla="*/ 268085 w 4177425"/>
                  <a:gd name="connsiteY2" fmla="*/ 3930097 h 4168143"/>
                  <a:gd name="connsiteX3" fmla="*/ 0 w 4177425"/>
                  <a:gd name="connsiteY3" fmla="*/ 3671883 h 4168143"/>
                  <a:gd name="connsiteX4" fmla="*/ 3644243 w 4177425"/>
                  <a:gd name="connsiteY4" fmla="*/ 0 h 4168143"/>
                  <a:gd name="connsiteX0" fmla="*/ 3644243 w 4177425"/>
                  <a:gd name="connsiteY0" fmla="*/ 0 h 4168143"/>
                  <a:gd name="connsiteX1" fmla="*/ 3847597 w 4177425"/>
                  <a:gd name="connsiteY1" fmla="*/ 196847 h 4168143"/>
                  <a:gd name="connsiteX2" fmla="*/ 268085 w 4177425"/>
                  <a:gd name="connsiteY2" fmla="*/ 3930097 h 4168143"/>
                  <a:gd name="connsiteX3" fmla="*/ 0 w 4177425"/>
                  <a:gd name="connsiteY3" fmla="*/ 3671883 h 4168143"/>
                  <a:gd name="connsiteX4" fmla="*/ 3644243 w 4177425"/>
                  <a:gd name="connsiteY4" fmla="*/ 0 h 4168143"/>
                  <a:gd name="connsiteX0" fmla="*/ 3662531 w 4177425"/>
                  <a:gd name="connsiteY0" fmla="*/ 0 h 4158999"/>
                  <a:gd name="connsiteX1" fmla="*/ 3847597 w 4177425"/>
                  <a:gd name="connsiteY1" fmla="*/ 187703 h 4158999"/>
                  <a:gd name="connsiteX2" fmla="*/ 268085 w 4177425"/>
                  <a:gd name="connsiteY2" fmla="*/ 3920953 h 4158999"/>
                  <a:gd name="connsiteX3" fmla="*/ 0 w 4177425"/>
                  <a:gd name="connsiteY3" fmla="*/ 3662739 h 4158999"/>
                  <a:gd name="connsiteX4" fmla="*/ 3662531 w 4177425"/>
                  <a:gd name="connsiteY4" fmla="*/ 0 h 4158999"/>
                  <a:gd name="connsiteX0" fmla="*/ 3653387 w 4177425"/>
                  <a:gd name="connsiteY0" fmla="*/ 0 h 4158999"/>
                  <a:gd name="connsiteX1" fmla="*/ 3847597 w 4177425"/>
                  <a:gd name="connsiteY1" fmla="*/ 187703 h 4158999"/>
                  <a:gd name="connsiteX2" fmla="*/ 268085 w 4177425"/>
                  <a:gd name="connsiteY2" fmla="*/ 3920953 h 4158999"/>
                  <a:gd name="connsiteX3" fmla="*/ 0 w 4177425"/>
                  <a:gd name="connsiteY3" fmla="*/ 3662739 h 4158999"/>
                  <a:gd name="connsiteX4" fmla="*/ 3653387 w 4177425"/>
                  <a:gd name="connsiteY4" fmla="*/ 0 h 4158999"/>
                  <a:gd name="connsiteX0" fmla="*/ 3639671 w 4177425"/>
                  <a:gd name="connsiteY0" fmla="*/ 0 h 4158999"/>
                  <a:gd name="connsiteX1" fmla="*/ 3847597 w 4177425"/>
                  <a:gd name="connsiteY1" fmla="*/ 187703 h 4158999"/>
                  <a:gd name="connsiteX2" fmla="*/ 268085 w 4177425"/>
                  <a:gd name="connsiteY2" fmla="*/ 3920953 h 4158999"/>
                  <a:gd name="connsiteX3" fmla="*/ 0 w 4177425"/>
                  <a:gd name="connsiteY3" fmla="*/ 3662739 h 4158999"/>
                  <a:gd name="connsiteX4" fmla="*/ 3639671 w 4177425"/>
                  <a:gd name="connsiteY4" fmla="*/ 0 h 4158999"/>
                  <a:gd name="connsiteX0" fmla="*/ 3639671 w 4177425"/>
                  <a:gd name="connsiteY0" fmla="*/ 0 h 4158999"/>
                  <a:gd name="connsiteX1" fmla="*/ 3847597 w 4177425"/>
                  <a:gd name="connsiteY1" fmla="*/ 187703 h 4158999"/>
                  <a:gd name="connsiteX2" fmla="*/ 268085 w 4177425"/>
                  <a:gd name="connsiteY2" fmla="*/ 3920953 h 4158999"/>
                  <a:gd name="connsiteX3" fmla="*/ 0 w 4177425"/>
                  <a:gd name="connsiteY3" fmla="*/ 3662739 h 4158999"/>
                  <a:gd name="connsiteX4" fmla="*/ 3639671 w 4177425"/>
                  <a:gd name="connsiteY4" fmla="*/ 0 h 4158999"/>
                  <a:gd name="connsiteX0" fmla="*/ 3639671 w 4152320"/>
                  <a:gd name="connsiteY0" fmla="*/ 0 h 4157583"/>
                  <a:gd name="connsiteX1" fmla="*/ 3847597 w 4152320"/>
                  <a:gd name="connsiteY1" fmla="*/ 187703 h 4157583"/>
                  <a:gd name="connsiteX2" fmla="*/ 268085 w 4152320"/>
                  <a:gd name="connsiteY2" fmla="*/ 3920953 h 4157583"/>
                  <a:gd name="connsiteX3" fmla="*/ 0 w 4152320"/>
                  <a:gd name="connsiteY3" fmla="*/ 3662739 h 4157583"/>
                  <a:gd name="connsiteX4" fmla="*/ 3639671 w 4152320"/>
                  <a:gd name="connsiteY4" fmla="*/ 0 h 4157583"/>
                  <a:gd name="connsiteX0" fmla="*/ 3639671 w 4149210"/>
                  <a:gd name="connsiteY0" fmla="*/ 0 h 4154336"/>
                  <a:gd name="connsiteX1" fmla="*/ 3847597 w 4149210"/>
                  <a:gd name="connsiteY1" fmla="*/ 187703 h 4154336"/>
                  <a:gd name="connsiteX2" fmla="*/ 268085 w 4149210"/>
                  <a:gd name="connsiteY2" fmla="*/ 3920953 h 4154336"/>
                  <a:gd name="connsiteX3" fmla="*/ 0 w 4149210"/>
                  <a:gd name="connsiteY3" fmla="*/ 3662739 h 4154336"/>
                  <a:gd name="connsiteX4" fmla="*/ 3639671 w 4149210"/>
                  <a:gd name="connsiteY4" fmla="*/ 0 h 4154336"/>
                  <a:gd name="connsiteX0" fmla="*/ 3639671 w 4160122"/>
                  <a:gd name="connsiteY0" fmla="*/ 0 h 4155949"/>
                  <a:gd name="connsiteX1" fmla="*/ 3847597 w 4160122"/>
                  <a:gd name="connsiteY1" fmla="*/ 187703 h 4155949"/>
                  <a:gd name="connsiteX2" fmla="*/ 268085 w 4160122"/>
                  <a:gd name="connsiteY2" fmla="*/ 3920953 h 4155949"/>
                  <a:gd name="connsiteX3" fmla="*/ 0 w 4160122"/>
                  <a:gd name="connsiteY3" fmla="*/ 3662739 h 4155949"/>
                  <a:gd name="connsiteX4" fmla="*/ 3639671 w 4160122"/>
                  <a:gd name="connsiteY4" fmla="*/ 0 h 4155949"/>
                  <a:gd name="connsiteX0" fmla="*/ 3639671 w 4166833"/>
                  <a:gd name="connsiteY0" fmla="*/ 0 h 4144176"/>
                  <a:gd name="connsiteX1" fmla="*/ 3847597 w 4166833"/>
                  <a:gd name="connsiteY1" fmla="*/ 187703 h 4144176"/>
                  <a:gd name="connsiteX2" fmla="*/ 268085 w 4166833"/>
                  <a:gd name="connsiteY2" fmla="*/ 3920953 h 4144176"/>
                  <a:gd name="connsiteX3" fmla="*/ 0 w 4166833"/>
                  <a:gd name="connsiteY3" fmla="*/ 3662739 h 4144176"/>
                  <a:gd name="connsiteX4" fmla="*/ 3639671 w 4166833"/>
                  <a:gd name="connsiteY4" fmla="*/ 0 h 4144176"/>
                  <a:gd name="connsiteX0" fmla="*/ 3639671 w 4152685"/>
                  <a:gd name="connsiteY0" fmla="*/ 0 h 4170270"/>
                  <a:gd name="connsiteX1" fmla="*/ 3847597 w 4152685"/>
                  <a:gd name="connsiteY1" fmla="*/ 187703 h 4170270"/>
                  <a:gd name="connsiteX2" fmla="*/ 268085 w 4152685"/>
                  <a:gd name="connsiteY2" fmla="*/ 3920953 h 4170270"/>
                  <a:gd name="connsiteX3" fmla="*/ 0 w 4152685"/>
                  <a:gd name="connsiteY3" fmla="*/ 3662739 h 4170270"/>
                  <a:gd name="connsiteX4" fmla="*/ 3639671 w 4152685"/>
                  <a:gd name="connsiteY4" fmla="*/ 0 h 4170270"/>
                  <a:gd name="connsiteX0" fmla="*/ 3639671 w 4162673"/>
                  <a:gd name="connsiteY0" fmla="*/ 0 h 4177506"/>
                  <a:gd name="connsiteX1" fmla="*/ 3847597 w 4162673"/>
                  <a:gd name="connsiteY1" fmla="*/ 187703 h 4177506"/>
                  <a:gd name="connsiteX2" fmla="*/ 268085 w 4162673"/>
                  <a:gd name="connsiteY2" fmla="*/ 3920953 h 4177506"/>
                  <a:gd name="connsiteX3" fmla="*/ 0 w 4162673"/>
                  <a:gd name="connsiteY3" fmla="*/ 3662739 h 4177506"/>
                  <a:gd name="connsiteX4" fmla="*/ 3639671 w 4162673"/>
                  <a:gd name="connsiteY4" fmla="*/ 0 h 4177506"/>
                  <a:gd name="connsiteX0" fmla="*/ 3639671 w 4161648"/>
                  <a:gd name="connsiteY0" fmla="*/ 0 h 4155949"/>
                  <a:gd name="connsiteX1" fmla="*/ 3847597 w 4161648"/>
                  <a:gd name="connsiteY1" fmla="*/ 187703 h 4155949"/>
                  <a:gd name="connsiteX2" fmla="*/ 268085 w 4161648"/>
                  <a:gd name="connsiteY2" fmla="*/ 3920953 h 4155949"/>
                  <a:gd name="connsiteX3" fmla="*/ 0 w 4161648"/>
                  <a:gd name="connsiteY3" fmla="*/ 3662739 h 4155949"/>
                  <a:gd name="connsiteX4" fmla="*/ 3639671 w 4161648"/>
                  <a:gd name="connsiteY4" fmla="*/ 0 h 4155949"/>
                  <a:gd name="connsiteX0" fmla="*/ 3639671 w 4161648"/>
                  <a:gd name="connsiteY0" fmla="*/ 0 h 4155949"/>
                  <a:gd name="connsiteX1" fmla="*/ 3847597 w 4161648"/>
                  <a:gd name="connsiteY1" fmla="*/ 187703 h 4155949"/>
                  <a:gd name="connsiteX2" fmla="*/ 268085 w 4161648"/>
                  <a:gd name="connsiteY2" fmla="*/ 3920953 h 4155949"/>
                  <a:gd name="connsiteX3" fmla="*/ 0 w 4161648"/>
                  <a:gd name="connsiteY3" fmla="*/ 3662739 h 4155949"/>
                  <a:gd name="connsiteX4" fmla="*/ 3639671 w 4161648"/>
                  <a:gd name="connsiteY4" fmla="*/ 0 h 4155949"/>
                  <a:gd name="connsiteX0" fmla="*/ 3639671 w 4192541"/>
                  <a:gd name="connsiteY0" fmla="*/ 0 h 4157140"/>
                  <a:gd name="connsiteX1" fmla="*/ 3880848 w 4192541"/>
                  <a:gd name="connsiteY1" fmla="*/ 209871 h 4157140"/>
                  <a:gd name="connsiteX2" fmla="*/ 268085 w 4192541"/>
                  <a:gd name="connsiteY2" fmla="*/ 3920953 h 4157140"/>
                  <a:gd name="connsiteX3" fmla="*/ 0 w 4192541"/>
                  <a:gd name="connsiteY3" fmla="*/ 3662739 h 4157140"/>
                  <a:gd name="connsiteX4" fmla="*/ 3639671 w 4192541"/>
                  <a:gd name="connsiteY4" fmla="*/ 0 h 4157140"/>
                  <a:gd name="connsiteX0" fmla="*/ 3639671 w 4156560"/>
                  <a:gd name="connsiteY0" fmla="*/ 0 h 4157923"/>
                  <a:gd name="connsiteX1" fmla="*/ 3880848 w 4156560"/>
                  <a:gd name="connsiteY1" fmla="*/ 209871 h 4157923"/>
                  <a:gd name="connsiteX2" fmla="*/ 268085 w 4156560"/>
                  <a:gd name="connsiteY2" fmla="*/ 3920953 h 4157923"/>
                  <a:gd name="connsiteX3" fmla="*/ 0 w 4156560"/>
                  <a:gd name="connsiteY3" fmla="*/ 3662739 h 4157923"/>
                  <a:gd name="connsiteX4" fmla="*/ 3639671 w 4156560"/>
                  <a:gd name="connsiteY4" fmla="*/ 0 h 4157923"/>
                  <a:gd name="connsiteX0" fmla="*/ 3639671 w 4156560"/>
                  <a:gd name="connsiteY0" fmla="*/ 0 h 4158442"/>
                  <a:gd name="connsiteX1" fmla="*/ 3880848 w 4156560"/>
                  <a:gd name="connsiteY1" fmla="*/ 219396 h 4158442"/>
                  <a:gd name="connsiteX2" fmla="*/ 268085 w 4156560"/>
                  <a:gd name="connsiteY2" fmla="*/ 3920953 h 4158442"/>
                  <a:gd name="connsiteX3" fmla="*/ 0 w 4156560"/>
                  <a:gd name="connsiteY3" fmla="*/ 3662739 h 4158442"/>
                  <a:gd name="connsiteX4" fmla="*/ 3639671 w 4156560"/>
                  <a:gd name="connsiteY4" fmla="*/ 0 h 4158442"/>
                  <a:gd name="connsiteX0" fmla="*/ 3646815 w 4156560"/>
                  <a:gd name="connsiteY0" fmla="*/ 0 h 4158442"/>
                  <a:gd name="connsiteX1" fmla="*/ 3880848 w 4156560"/>
                  <a:gd name="connsiteY1" fmla="*/ 219396 h 4158442"/>
                  <a:gd name="connsiteX2" fmla="*/ 268085 w 4156560"/>
                  <a:gd name="connsiteY2" fmla="*/ 3920953 h 4158442"/>
                  <a:gd name="connsiteX3" fmla="*/ 0 w 4156560"/>
                  <a:gd name="connsiteY3" fmla="*/ 3662739 h 4158442"/>
                  <a:gd name="connsiteX4" fmla="*/ 3646815 w 4156560"/>
                  <a:gd name="connsiteY4" fmla="*/ 0 h 4158442"/>
                  <a:gd name="connsiteX0" fmla="*/ 3646815 w 4156560"/>
                  <a:gd name="connsiteY0" fmla="*/ 0 h 4159093"/>
                  <a:gd name="connsiteX1" fmla="*/ 3880848 w 4156560"/>
                  <a:gd name="connsiteY1" fmla="*/ 231302 h 4159093"/>
                  <a:gd name="connsiteX2" fmla="*/ 268085 w 4156560"/>
                  <a:gd name="connsiteY2" fmla="*/ 3920953 h 4159093"/>
                  <a:gd name="connsiteX3" fmla="*/ 0 w 4156560"/>
                  <a:gd name="connsiteY3" fmla="*/ 3662739 h 4159093"/>
                  <a:gd name="connsiteX4" fmla="*/ 3646815 w 4156560"/>
                  <a:gd name="connsiteY4" fmla="*/ 0 h 4159093"/>
                  <a:gd name="connsiteX0" fmla="*/ 3646815 w 4152107"/>
                  <a:gd name="connsiteY0" fmla="*/ 0 h 4161068"/>
                  <a:gd name="connsiteX1" fmla="*/ 3876085 w 4152107"/>
                  <a:gd name="connsiteY1" fmla="*/ 267021 h 4161068"/>
                  <a:gd name="connsiteX2" fmla="*/ 268085 w 4152107"/>
                  <a:gd name="connsiteY2" fmla="*/ 3920953 h 4161068"/>
                  <a:gd name="connsiteX3" fmla="*/ 0 w 4152107"/>
                  <a:gd name="connsiteY3" fmla="*/ 3662739 h 4161068"/>
                  <a:gd name="connsiteX4" fmla="*/ 3646815 w 4152107"/>
                  <a:gd name="connsiteY4" fmla="*/ 0 h 4161068"/>
                  <a:gd name="connsiteX0" fmla="*/ 3646815 w 4007793"/>
                  <a:gd name="connsiteY0" fmla="*/ 0 h 4160143"/>
                  <a:gd name="connsiteX1" fmla="*/ 3721304 w 4007793"/>
                  <a:gd name="connsiteY1" fmla="*/ 250352 h 4160143"/>
                  <a:gd name="connsiteX2" fmla="*/ 268085 w 4007793"/>
                  <a:gd name="connsiteY2" fmla="*/ 3920953 h 4160143"/>
                  <a:gd name="connsiteX3" fmla="*/ 0 w 4007793"/>
                  <a:gd name="connsiteY3" fmla="*/ 3662739 h 4160143"/>
                  <a:gd name="connsiteX4" fmla="*/ 3646815 w 4007793"/>
                  <a:gd name="connsiteY4" fmla="*/ 0 h 4160143"/>
                  <a:gd name="connsiteX0" fmla="*/ 3646815 w 4072087"/>
                  <a:gd name="connsiteY0" fmla="*/ 0 h 4153353"/>
                  <a:gd name="connsiteX1" fmla="*/ 3790361 w 4072087"/>
                  <a:gd name="connsiteY1" fmla="*/ 124146 h 4153353"/>
                  <a:gd name="connsiteX2" fmla="*/ 268085 w 4072087"/>
                  <a:gd name="connsiteY2" fmla="*/ 3920953 h 4153353"/>
                  <a:gd name="connsiteX3" fmla="*/ 0 w 4072087"/>
                  <a:gd name="connsiteY3" fmla="*/ 3662739 h 4153353"/>
                  <a:gd name="connsiteX4" fmla="*/ 3646815 w 4072087"/>
                  <a:gd name="connsiteY4" fmla="*/ 0 h 4153353"/>
                  <a:gd name="connsiteX0" fmla="*/ 3646815 w 4136531"/>
                  <a:gd name="connsiteY0" fmla="*/ 0 h 4158182"/>
                  <a:gd name="connsiteX1" fmla="*/ 3859417 w 4136531"/>
                  <a:gd name="connsiteY1" fmla="*/ 214633 h 4158182"/>
                  <a:gd name="connsiteX2" fmla="*/ 268085 w 4136531"/>
                  <a:gd name="connsiteY2" fmla="*/ 3920953 h 4158182"/>
                  <a:gd name="connsiteX3" fmla="*/ 0 w 4136531"/>
                  <a:gd name="connsiteY3" fmla="*/ 3662739 h 4158182"/>
                  <a:gd name="connsiteX4" fmla="*/ 3646815 w 4136531"/>
                  <a:gd name="connsiteY4" fmla="*/ 0 h 4158182"/>
                  <a:gd name="connsiteX0" fmla="*/ 3646815 w 4136531"/>
                  <a:gd name="connsiteY0" fmla="*/ 0 h 4158182"/>
                  <a:gd name="connsiteX1" fmla="*/ 3859417 w 4136531"/>
                  <a:gd name="connsiteY1" fmla="*/ 214633 h 4158182"/>
                  <a:gd name="connsiteX2" fmla="*/ 268085 w 4136531"/>
                  <a:gd name="connsiteY2" fmla="*/ 3920953 h 4158182"/>
                  <a:gd name="connsiteX3" fmla="*/ 0 w 4136531"/>
                  <a:gd name="connsiteY3" fmla="*/ 3662739 h 4158182"/>
                  <a:gd name="connsiteX4" fmla="*/ 3646815 w 4136531"/>
                  <a:gd name="connsiteY4" fmla="*/ 0 h 4158182"/>
                  <a:gd name="connsiteX0" fmla="*/ 3646815 w 4186407"/>
                  <a:gd name="connsiteY0" fmla="*/ 0 h 4161974"/>
                  <a:gd name="connsiteX1" fmla="*/ 3912757 w 4186407"/>
                  <a:gd name="connsiteY1" fmla="*/ 283213 h 4161974"/>
                  <a:gd name="connsiteX2" fmla="*/ 268085 w 4186407"/>
                  <a:gd name="connsiteY2" fmla="*/ 3920953 h 4161974"/>
                  <a:gd name="connsiteX3" fmla="*/ 0 w 4186407"/>
                  <a:gd name="connsiteY3" fmla="*/ 3662739 h 4161974"/>
                  <a:gd name="connsiteX4" fmla="*/ 3646815 w 4186407"/>
                  <a:gd name="connsiteY4" fmla="*/ 0 h 4161974"/>
                  <a:gd name="connsiteX0" fmla="*/ 3646815 w 4199992"/>
                  <a:gd name="connsiteY0" fmla="*/ 0 h 4161162"/>
                  <a:gd name="connsiteX1" fmla="*/ 3927271 w 4199992"/>
                  <a:gd name="connsiteY1" fmla="*/ 268699 h 4161162"/>
                  <a:gd name="connsiteX2" fmla="*/ 268085 w 4199992"/>
                  <a:gd name="connsiteY2" fmla="*/ 3920953 h 4161162"/>
                  <a:gd name="connsiteX3" fmla="*/ 0 w 4199992"/>
                  <a:gd name="connsiteY3" fmla="*/ 3662739 h 4161162"/>
                  <a:gd name="connsiteX4" fmla="*/ 3646815 w 4199992"/>
                  <a:gd name="connsiteY4" fmla="*/ 0 h 4161162"/>
                  <a:gd name="connsiteX0" fmla="*/ 3646815 w 4209053"/>
                  <a:gd name="connsiteY0" fmla="*/ 0 h 4165558"/>
                  <a:gd name="connsiteX1" fmla="*/ 3936947 w 4209053"/>
                  <a:gd name="connsiteY1" fmla="*/ 346108 h 4165558"/>
                  <a:gd name="connsiteX2" fmla="*/ 268085 w 4209053"/>
                  <a:gd name="connsiteY2" fmla="*/ 3920953 h 4165558"/>
                  <a:gd name="connsiteX3" fmla="*/ 0 w 4209053"/>
                  <a:gd name="connsiteY3" fmla="*/ 3662739 h 4165558"/>
                  <a:gd name="connsiteX4" fmla="*/ 3646815 w 4209053"/>
                  <a:gd name="connsiteY4" fmla="*/ 0 h 4165558"/>
                  <a:gd name="connsiteX0" fmla="*/ 3646815 w 4190935"/>
                  <a:gd name="connsiteY0" fmla="*/ 0 h 4161432"/>
                  <a:gd name="connsiteX1" fmla="*/ 3917595 w 4190935"/>
                  <a:gd name="connsiteY1" fmla="*/ 273536 h 4161432"/>
                  <a:gd name="connsiteX2" fmla="*/ 268085 w 4190935"/>
                  <a:gd name="connsiteY2" fmla="*/ 3920953 h 4161432"/>
                  <a:gd name="connsiteX3" fmla="*/ 0 w 4190935"/>
                  <a:gd name="connsiteY3" fmla="*/ 3662739 h 4161432"/>
                  <a:gd name="connsiteX4" fmla="*/ 3646815 w 4190935"/>
                  <a:gd name="connsiteY4" fmla="*/ 0 h 4161432"/>
                  <a:gd name="connsiteX0" fmla="*/ 3646815 w 4195463"/>
                  <a:gd name="connsiteY0" fmla="*/ 0 h 4160892"/>
                  <a:gd name="connsiteX1" fmla="*/ 3922433 w 4195463"/>
                  <a:gd name="connsiteY1" fmla="*/ 263859 h 4160892"/>
                  <a:gd name="connsiteX2" fmla="*/ 268085 w 4195463"/>
                  <a:gd name="connsiteY2" fmla="*/ 3920953 h 4160892"/>
                  <a:gd name="connsiteX3" fmla="*/ 0 w 4195463"/>
                  <a:gd name="connsiteY3" fmla="*/ 3662739 h 4160892"/>
                  <a:gd name="connsiteX4" fmla="*/ 3646815 w 4195463"/>
                  <a:gd name="connsiteY4" fmla="*/ 0 h 4160892"/>
                  <a:gd name="connsiteX0" fmla="*/ 3646815 w 4168062"/>
                  <a:gd name="connsiteY0" fmla="*/ 0 h 4159295"/>
                  <a:gd name="connsiteX1" fmla="*/ 3922433 w 4168062"/>
                  <a:gd name="connsiteY1" fmla="*/ 263859 h 4159295"/>
                  <a:gd name="connsiteX2" fmla="*/ 268085 w 4168062"/>
                  <a:gd name="connsiteY2" fmla="*/ 3920953 h 4159295"/>
                  <a:gd name="connsiteX3" fmla="*/ 0 w 4168062"/>
                  <a:gd name="connsiteY3" fmla="*/ 3662739 h 4159295"/>
                  <a:gd name="connsiteX4" fmla="*/ 3646815 w 4168062"/>
                  <a:gd name="connsiteY4" fmla="*/ 0 h 4159295"/>
                  <a:gd name="connsiteX0" fmla="*/ 3646815 w 4175104"/>
                  <a:gd name="connsiteY0" fmla="*/ 0 h 4133337"/>
                  <a:gd name="connsiteX1" fmla="*/ 3922433 w 4175104"/>
                  <a:gd name="connsiteY1" fmla="*/ 263859 h 4133337"/>
                  <a:gd name="connsiteX2" fmla="*/ 268085 w 4175104"/>
                  <a:gd name="connsiteY2" fmla="*/ 3920953 h 4133337"/>
                  <a:gd name="connsiteX3" fmla="*/ 0 w 4175104"/>
                  <a:gd name="connsiteY3" fmla="*/ 3662739 h 4133337"/>
                  <a:gd name="connsiteX4" fmla="*/ 3646815 w 4175104"/>
                  <a:gd name="connsiteY4" fmla="*/ 0 h 4133337"/>
                  <a:gd name="connsiteX0" fmla="*/ 3646815 w 4168062"/>
                  <a:gd name="connsiteY0" fmla="*/ 0 h 4171331"/>
                  <a:gd name="connsiteX1" fmla="*/ 3922433 w 4168062"/>
                  <a:gd name="connsiteY1" fmla="*/ 263859 h 4171331"/>
                  <a:gd name="connsiteX2" fmla="*/ 268085 w 4168062"/>
                  <a:gd name="connsiteY2" fmla="*/ 3920953 h 4171331"/>
                  <a:gd name="connsiteX3" fmla="*/ 0 w 4168062"/>
                  <a:gd name="connsiteY3" fmla="*/ 3662739 h 4171331"/>
                  <a:gd name="connsiteX4" fmla="*/ 3646815 w 4168062"/>
                  <a:gd name="connsiteY4" fmla="*/ 0 h 4171331"/>
                  <a:gd name="connsiteX0" fmla="*/ 3646815 w 4172865"/>
                  <a:gd name="connsiteY0" fmla="*/ 0 h 4140343"/>
                  <a:gd name="connsiteX1" fmla="*/ 3922433 w 4172865"/>
                  <a:gd name="connsiteY1" fmla="*/ 263859 h 4140343"/>
                  <a:gd name="connsiteX2" fmla="*/ 268085 w 4172865"/>
                  <a:gd name="connsiteY2" fmla="*/ 3920953 h 4140343"/>
                  <a:gd name="connsiteX3" fmla="*/ 0 w 4172865"/>
                  <a:gd name="connsiteY3" fmla="*/ 3662739 h 4140343"/>
                  <a:gd name="connsiteX4" fmla="*/ 3646815 w 4172865"/>
                  <a:gd name="connsiteY4" fmla="*/ 0 h 4140343"/>
                  <a:gd name="connsiteX0" fmla="*/ 3646815 w 4178638"/>
                  <a:gd name="connsiteY0" fmla="*/ 0 h 4190948"/>
                  <a:gd name="connsiteX1" fmla="*/ 3922433 w 4178638"/>
                  <a:gd name="connsiteY1" fmla="*/ 263859 h 4190948"/>
                  <a:gd name="connsiteX2" fmla="*/ 359525 w 4178638"/>
                  <a:gd name="connsiteY2" fmla="*/ 3974293 h 4190948"/>
                  <a:gd name="connsiteX3" fmla="*/ 0 w 4178638"/>
                  <a:gd name="connsiteY3" fmla="*/ 3662739 h 4190948"/>
                  <a:gd name="connsiteX4" fmla="*/ 3646815 w 4178638"/>
                  <a:gd name="connsiteY4" fmla="*/ 0 h 4190948"/>
                  <a:gd name="connsiteX0" fmla="*/ 3646815 w 4180974"/>
                  <a:gd name="connsiteY0" fmla="*/ 0 h 4143629"/>
                  <a:gd name="connsiteX1" fmla="*/ 3922433 w 4180974"/>
                  <a:gd name="connsiteY1" fmla="*/ 263859 h 4143629"/>
                  <a:gd name="connsiteX2" fmla="*/ 359525 w 4180974"/>
                  <a:gd name="connsiteY2" fmla="*/ 3974293 h 4143629"/>
                  <a:gd name="connsiteX3" fmla="*/ 0 w 4180974"/>
                  <a:gd name="connsiteY3" fmla="*/ 3662739 h 4143629"/>
                  <a:gd name="connsiteX4" fmla="*/ 3646815 w 4180974"/>
                  <a:gd name="connsiteY4" fmla="*/ 0 h 4143629"/>
                  <a:gd name="connsiteX0" fmla="*/ 3646815 w 4179978"/>
                  <a:gd name="connsiteY0" fmla="*/ 0 h 4158225"/>
                  <a:gd name="connsiteX1" fmla="*/ 3922433 w 4179978"/>
                  <a:gd name="connsiteY1" fmla="*/ 263859 h 4158225"/>
                  <a:gd name="connsiteX2" fmla="*/ 344285 w 4179978"/>
                  <a:gd name="connsiteY2" fmla="*/ 3989533 h 4158225"/>
                  <a:gd name="connsiteX3" fmla="*/ 0 w 4179978"/>
                  <a:gd name="connsiteY3" fmla="*/ 3662739 h 4158225"/>
                  <a:gd name="connsiteX4" fmla="*/ 3646815 w 4179978"/>
                  <a:gd name="connsiteY4" fmla="*/ 0 h 4158225"/>
                  <a:gd name="connsiteX0" fmla="*/ 3646815 w 4179978"/>
                  <a:gd name="connsiteY0" fmla="*/ 0 h 4158225"/>
                  <a:gd name="connsiteX1" fmla="*/ 3922433 w 4179978"/>
                  <a:gd name="connsiteY1" fmla="*/ 263859 h 4158225"/>
                  <a:gd name="connsiteX2" fmla="*/ 344285 w 4179978"/>
                  <a:gd name="connsiteY2" fmla="*/ 3989533 h 4158225"/>
                  <a:gd name="connsiteX3" fmla="*/ 0 w 4179978"/>
                  <a:gd name="connsiteY3" fmla="*/ 3662739 h 4158225"/>
                  <a:gd name="connsiteX4" fmla="*/ 3646815 w 4179978"/>
                  <a:gd name="connsiteY4" fmla="*/ 0 h 4158225"/>
                  <a:gd name="connsiteX0" fmla="*/ 3646815 w 4183289"/>
                  <a:gd name="connsiteY0" fmla="*/ 0 h 4136908"/>
                  <a:gd name="connsiteX1" fmla="*/ 3922433 w 4183289"/>
                  <a:gd name="connsiteY1" fmla="*/ 263859 h 4136908"/>
                  <a:gd name="connsiteX2" fmla="*/ 344285 w 4183289"/>
                  <a:gd name="connsiteY2" fmla="*/ 3989533 h 4136908"/>
                  <a:gd name="connsiteX3" fmla="*/ 0 w 4183289"/>
                  <a:gd name="connsiteY3" fmla="*/ 3662739 h 4136908"/>
                  <a:gd name="connsiteX4" fmla="*/ 3646815 w 4183289"/>
                  <a:gd name="connsiteY4" fmla="*/ 0 h 4136908"/>
                  <a:gd name="connsiteX0" fmla="*/ 3646815 w 4193849"/>
                  <a:gd name="connsiteY0" fmla="*/ 0 h 4210260"/>
                  <a:gd name="connsiteX1" fmla="*/ 3922433 w 4193849"/>
                  <a:gd name="connsiteY1" fmla="*/ 263859 h 4210260"/>
                  <a:gd name="connsiteX2" fmla="*/ 496685 w 4193849"/>
                  <a:gd name="connsiteY2" fmla="*/ 4065733 h 4210260"/>
                  <a:gd name="connsiteX3" fmla="*/ 0 w 4193849"/>
                  <a:gd name="connsiteY3" fmla="*/ 3662739 h 4210260"/>
                  <a:gd name="connsiteX4" fmla="*/ 3646815 w 4193849"/>
                  <a:gd name="connsiteY4" fmla="*/ 0 h 4210260"/>
                  <a:gd name="connsiteX0" fmla="*/ 3646815 w 4187417"/>
                  <a:gd name="connsiteY0" fmla="*/ 0 h 4188243"/>
                  <a:gd name="connsiteX1" fmla="*/ 3922433 w 4187417"/>
                  <a:gd name="connsiteY1" fmla="*/ 263859 h 4188243"/>
                  <a:gd name="connsiteX2" fmla="*/ 405245 w 4187417"/>
                  <a:gd name="connsiteY2" fmla="*/ 4042873 h 4188243"/>
                  <a:gd name="connsiteX3" fmla="*/ 0 w 4187417"/>
                  <a:gd name="connsiteY3" fmla="*/ 3662739 h 4188243"/>
                  <a:gd name="connsiteX4" fmla="*/ 3646815 w 4187417"/>
                  <a:gd name="connsiteY4" fmla="*/ 0 h 4188243"/>
                  <a:gd name="connsiteX0" fmla="*/ 3646815 w 4188469"/>
                  <a:gd name="connsiteY0" fmla="*/ 0 h 4173571"/>
                  <a:gd name="connsiteX1" fmla="*/ 3922433 w 4188469"/>
                  <a:gd name="connsiteY1" fmla="*/ 263859 h 4173571"/>
                  <a:gd name="connsiteX2" fmla="*/ 420485 w 4188469"/>
                  <a:gd name="connsiteY2" fmla="*/ 4027633 h 4173571"/>
                  <a:gd name="connsiteX3" fmla="*/ 0 w 4188469"/>
                  <a:gd name="connsiteY3" fmla="*/ 3662739 h 4173571"/>
                  <a:gd name="connsiteX4" fmla="*/ 3646815 w 4188469"/>
                  <a:gd name="connsiteY4" fmla="*/ 0 h 4173571"/>
                  <a:gd name="connsiteX0" fmla="*/ 3646815 w 4178401"/>
                  <a:gd name="connsiteY0" fmla="*/ 0 h 4177738"/>
                  <a:gd name="connsiteX1" fmla="*/ 3922433 w 4178401"/>
                  <a:gd name="connsiteY1" fmla="*/ 263859 h 4177738"/>
                  <a:gd name="connsiteX2" fmla="*/ 420485 w 4178401"/>
                  <a:gd name="connsiteY2" fmla="*/ 4027633 h 4177738"/>
                  <a:gd name="connsiteX3" fmla="*/ 0 w 4178401"/>
                  <a:gd name="connsiteY3" fmla="*/ 3662739 h 4177738"/>
                  <a:gd name="connsiteX4" fmla="*/ 3646815 w 4178401"/>
                  <a:gd name="connsiteY4" fmla="*/ 0 h 4177738"/>
                  <a:gd name="connsiteX0" fmla="*/ 3646815 w 4173103"/>
                  <a:gd name="connsiteY0" fmla="*/ 0 h 4126462"/>
                  <a:gd name="connsiteX1" fmla="*/ 3922433 w 4173103"/>
                  <a:gd name="connsiteY1" fmla="*/ 263859 h 4126462"/>
                  <a:gd name="connsiteX2" fmla="*/ 336665 w 4173103"/>
                  <a:gd name="connsiteY2" fmla="*/ 3974293 h 4126462"/>
                  <a:gd name="connsiteX3" fmla="*/ 0 w 4173103"/>
                  <a:gd name="connsiteY3" fmla="*/ 3662739 h 4126462"/>
                  <a:gd name="connsiteX4" fmla="*/ 3646815 w 4173103"/>
                  <a:gd name="connsiteY4" fmla="*/ 0 h 4126462"/>
                  <a:gd name="connsiteX0" fmla="*/ 3646815 w 4171695"/>
                  <a:gd name="connsiteY0" fmla="*/ 0 h 4119141"/>
                  <a:gd name="connsiteX1" fmla="*/ 3922433 w 4171695"/>
                  <a:gd name="connsiteY1" fmla="*/ 263859 h 4119141"/>
                  <a:gd name="connsiteX2" fmla="*/ 313805 w 4171695"/>
                  <a:gd name="connsiteY2" fmla="*/ 3966673 h 4119141"/>
                  <a:gd name="connsiteX3" fmla="*/ 0 w 4171695"/>
                  <a:gd name="connsiteY3" fmla="*/ 3662739 h 4119141"/>
                  <a:gd name="connsiteX4" fmla="*/ 3646815 w 4171695"/>
                  <a:gd name="connsiteY4" fmla="*/ 0 h 4119141"/>
                  <a:gd name="connsiteX0" fmla="*/ 3646815 w 4172136"/>
                  <a:gd name="connsiteY0" fmla="*/ 0 h 4160770"/>
                  <a:gd name="connsiteX1" fmla="*/ 3922433 w 4172136"/>
                  <a:gd name="connsiteY1" fmla="*/ 263859 h 4160770"/>
                  <a:gd name="connsiteX2" fmla="*/ 313805 w 4172136"/>
                  <a:gd name="connsiteY2" fmla="*/ 3966673 h 4160770"/>
                  <a:gd name="connsiteX3" fmla="*/ 0 w 4172136"/>
                  <a:gd name="connsiteY3" fmla="*/ 3662739 h 4160770"/>
                  <a:gd name="connsiteX4" fmla="*/ 3646815 w 4172136"/>
                  <a:gd name="connsiteY4" fmla="*/ 0 h 4160770"/>
                  <a:gd name="connsiteX0" fmla="*/ 3646815 w 4169508"/>
                  <a:gd name="connsiteY0" fmla="*/ 0 h 4181390"/>
                  <a:gd name="connsiteX1" fmla="*/ 3922433 w 4169508"/>
                  <a:gd name="connsiteY1" fmla="*/ 263859 h 4181390"/>
                  <a:gd name="connsiteX2" fmla="*/ 313805 w 4169508"/>
                  <a:gd name="connsiteY2" fmla="*/ 3966673 h 4181390"/>
                  <a:gd name="connsiteX3" fmla="*/ 0 w 4169508"/>
                  <a:gd name="connsiteY3" fmla="*/ 3662739 h 4181390"/>
                  <a:gd name="connsiteX4" fmla="*/ 3646815 w 4169508"/>
                  <a:gd name="connsiteY4" fmla="*/ 0 h 4181390"/>
                  <a:gd name="connsiteX0" fmla="*/ 3654435 w 4177128"/>
                  <a:gd name="connsiteY0" fmla="*/ 0 h 4181390"/>
                  <a:gd name="connsiteX1" fmla="*/ 3930053 w 4177128"/>
                  <a:gd name="connsiteY1" fmla="*/ 263859 h 4181390"/>
                  <a:gd name="connsiteX2" fmla="*/ 321425 w 4177128"/>
                  <a:gd name="connsiteY2" fmla="*/ 3966673 h 4181390"/>
                  <a:gd name="connsiteX3" fmla="*/ 0 w 4177128"/>
                  <a:gd name="connsiteY3" fmla="*/ 3670359 h 4181390"/>
                  <a:gd name="connsiteX4" fmla="*/ 3654435 w 4177128"/>
                  <a:gd name="connsiteY4" fmla="*/ 0 h 4181390"/>
                  <a:gd name="connsiteX0" fmla="*/ 3639195 w 4161888"/>
                  <a:gd name="connsiteY0" fmla="*/ 0 h 4181390"/>
                  <a:gd name="connsiteX1" fmla="*/ 3914813 w 4161888"/>
                  <a:gd name="connsiteY1" fmla="*/ 263859 h 4181390"/>
                  <a:gd name="connsiteX2" fmla="*/ 306185 w 4161888"/>
                  <a:gd name="connsiteY2" fmla="*/ 3966673 h 4181390"/>
                  <a:gd name="connsiteX3" fmla="*/ 0 w 4161888"/>
                  <a:gd name="connsiteY3" fmla="*/ 3670359 h 4181390"/>
                  <a:gd name="connsiteX4" fmla="*/ 3639195 w 4161888"/>
                  <a:gd name="connsiteY4" fmla="*/ 0 h 4181390"/>
                  <a:gd name="connsiteX0" fmla="*/ 3639195 w 4161888"/>
                  <a:gd name="connsiteY0" fmla="*/ 0 h 4188381"/>
                  <a:gd name="connsiteX1" fmla="*/ 3914813 w 4161888"/>
                  <a:gd name="connsiteY1" fmla="*/ 263859 h 4188381"/>
                  <a:gd name="connsiteX2" fmla="*/ 306185 w 4161888"/>
                  <a:gd name="connsiteY2" fmla="*/ 3966673 h 4188381"/>
                  <a:gd name="connsiteX3" fmla="*/ 0 w 4161888"/>
                  <a:gd name="connsiteY3" fmla="*/ 3670359 h 4188381"/>
                  <a:gd name="connsiteX4" fmla="*/ 3639195 w 4161888"/>
                  <a:gd name="connsiteY4" fmla="*/ 0 h 4188381"/>
                  <a:gd name="connsiteX0" fmla="*/ 3639195 w 4161888"/>
                  <a:gd name="connsiteY0" fmla="*/ 0 h 4188381"/>
                  <a:gd name="connsiteX1" fmla="*/ 3914813 w 4161888"/>
                  <a:gd name="connsiteY1" fmla="*/ 263859 h 4188381"/>
                  <a:gd name="connsiteX2" fmla="*/ 306185 w 4161888"/>
                  <a:gd name="connsiteY2" fmla="*/ 3966673 h 4188381"/>
                  <a:gd name="connsiteX3" fmla="*/ 0 w 4161888"/>
                  <a:gd name="connsiteY3" fmla="*/ 3670359 h 4188381"/>
                  <a:gd name="connsiteX4" fmla="*/ 3639195 w 4161888"/>
                  <a:gd name="connsiteY4" fmla="*/ 0 h 4188381"/>
                  <a:gd name="connsiteX0" fmla="*/ 3639195 w 4161888"/>
                  <a:gd name="connsiteY0" fmla="*/ 0 h 4188381"/>
                  <a:gd name="connsiteX1" fmla="*/ 3914813 w 4161888"/>
                  <a:gd name="connsiteY1" fmla="*/ 263859 h 4188381"/>
                  <a:gd name="connsiteX2" fmla="*/ 306185 w 4161888"/>
                  <a:gd name="connsiteY2" fmla="*/ 3966673 h 4188381"/>
                  <a:gd name="connsiteX3" fmla="*/ 0 w 4161888"/>
                  <a:gd name="connsiteY3" fmla="*/ 3670359 h 4188381"/>
                  <a:gd name="connsiteX4" fmla="*/ 3639195 w 4161888"/>
                  <a:gd name="connsiteY4" fmla="*/ 0 h 4188381"/>
                  <a:gd name="connsiteX0" fmla="*/ 3639195 w 4161888"/>
                  <a:gd name="connsiteY0" fmla="*/ 0 h 4188381"/>
                  <a:gd name="connsiteX1" fmla="*/ 3914813 w 4161888"/>
                  <a:gd name="connsiteY1" fmla="*/ 263859 h 4188381"/>
                  <a:gd name="connsiteX2" fmla="*/ 306185 w 4161888"/>
                  <a:gd name="connsiteY2" fmla="*/ 3966673 h 4188381"/>
                  <a:gd name="connsiteX3" fmla="*/ 0 w 4161888"/>
                  <a:gd name="connsiteY3" fmla="*/ 3670359 h 4188381"/>
                  <a:gd name="connsiteX4" fmla="*/ 3639195 w 4161888"/>
                  <a:gd name="connsiteY4" fmla="*/ 0 h 4188381"/>
                  <a:gd name="connsiteX0" fmla="*/ 3639195 w 4161888"/>
                  <a:gd name="connsiteY0" fmla="*/ 0 h 4188381"/>
                  <a:gd name="connsiteX1" fmla="*/ 3914813 w 4161888"/>
                  <a:gd name="connsiteY1" fmla="*/ 263859 h 4188381"/>
                  <a:gd name="connsiteX2" fmla="*/ 306185 w 4161888"/>
                  <a:gd name="connsiteY2" fmla="*/ 3966673 h 4188381"/>
                  <a:gd name="connsiteX3" fmla="*/ 0 w 4161888"/>
                  <a:gd name="connsiteY3" fmla="*/ 3670359 h 4188381"/>
                  <a:gd name="connsiteX4" fmla="*/ 3639195 w 4161888"/>
                  <a:gd name="connsiteY4" fmla="*/ 0 h 4188381"/>
                  <a:gd name="connsiteX0" fmla="*/ 3639195 w 4160592"/>
                  <a:gd name="connsiteY0" fmla="*/ 0 h 4167583"/>
                  <a:gd name="connsiteX1" fmla="*/ 3914813 w 4160592"/>
                  <a:gd name="connsiteY1" fmla="*/ 263859 h 4167583"/>
                  <a:gd name="connsiteX2" fmla="*/ 306185 w 4160592"/>
                  <a:gd name="connsiteY2" fmla="*/ 3966673 h 4167583"/>
                  <a:gd name="connsiteX3" fmla="*/ 0 w 4160592"/>
                  <a:gd name="connsiteY3" fmla="*/ 3670359 h 4167583"/>
                  <a:gd name="connsiteX4" fmla="*/ 3639195 w 4160592"/>
                  <a:gd name="connsiteY4" fmla="*/ 0 h 4167583"/>
                  <a:gd name="connsiteX0" fmla="*/ 3639195 w 4164959"/>
                  <a:gd name="connsiteY0" fmla="*/ 0 h 4164737"/>
                  <a:gd name="connsiteX1" fmla="*/ 3914813 w 4164959"/>
                  <a:gd name="connsiteY1" fmla="*/ 263859 h 4164737"/>
                  <a:gd name="connsiteX2" fmla="*/ 306185 w 4164959"/>
                  <a:gd name="connsiteY2" fmla="*/ 3966673 h 4164737"/>
                  <a:gd name="connsiteX3" fmla="*/ 0 w 4164959"/>
                  <a:gd name="connsiteY3" fmla="*/ 3670359 h 4164737"/>
                  <a:gd name="connsiteX4" fmla="*/ 3639195 w 4164959"/>
                  <a:gd name="connsiteY4" fmla="*/ 0 h 4164737"/>
                  <a:gd name="connsiteX0" fmla="*/ 3639195 w 4155660"/>
                  <a:gd name="connsiteY0" fmla="*/ 0 h 4165604"/>
                  <a:gd name="connsiteX1" fmla="*/ 3914813 w 4155660"/>
                  <a:gd name="connsiteY1" fmla="*/ 263859 h 4165604"/>
                  <a:gd name="connsiteX2" fmla="*/ 306185 w 4155660"/>
                  <a:gd name="connsiteY2" fmla="*/ 3966673 h 4165604"/>
                  <a:gd name="connsiteX3" fmla="*/ 0 w 4155660"/>
                  <a:gd name="connsiteY3" fmla="*/ 3670359 h 4165604"/>
                  <a:gd name="connsiteX4" fmla="*/ 3639195 w 4155660"/>
                  <a:gd name="connsiteY4" fmla="*/ 0 h 4165604"/>
                  <a:gd name="connsiteX0" fmla="*/ 3639195 w 4155660"/>
                  <a:gd name="connsiteY0" fmla="*/ 0 h 4165604"/>
                  <a:gd name="connsiteX1" fmla="*/ 3914813 w 4155660"/>
                  <a:gd name="connsiteY1" fmla="*/ 263859 h 4165604"/>
                  <a:gd name="connsiteX2" fmla="*/ 306185 w 4155660"/>
                  <a:gd name="connsiteY2" fmla="*/ 3966673 h 4165604"/>
                  <a:gd name="connsiteX3" fmla="*/ 0 w 4155660"/>
                  <a:gd name="connsiteY3" fmla="*/ 3670359 h 4165604"/>
                  <a:gd name="connsiteX4" fmla="*/ 3639195 w 4155660"/>
                  <a:gd name="connsiteY4" fmla="*/ 0 h 4165604"/>
                  <a:gd name="connsiteX0" fmla="*/ 3639195 w 4155660"/>
                  <a:gd name="connsiteY0" fmla="*/ 0 h 4165604"/>
                  <a:gd name="connsiteX1" fmla="*/ 3914813 w 4155660"/>
                  <a:gd name="connsiteY1" fmla="*/ 263859 h 4165604"/>
                  <a:gd name="connsiteX2" fmla="*/ 306185 w 4155660"/>
                  <a:gd name="connsiteY2" fmla="*/ 3966673 h 4165604"/>
                  <a:gd name="connsiteX3" fmla="*/ 0 w 4155660"/>
                  <a:gd name="connsiteY3" fmla="*/ 3670359 h 4165604"/>
                  <a:gd name="connsiteX4" fmla="*/ 3639195 w 4155660"/>
                  <a:gd name="connsiteY4" fmla="*/ 0 h 4165604"/>
                  <a:gd name="connsiteX0" fmla="*/ 3639195 w 4155660"/>
                  <a:gd name="connsiteY0" fmla="*/ 0 h 4165604"/>
                  <a:gd name="connsiteX1" fmla="*/ 3914813 w 4155660"/>
                  <a:gd name="connsiteY1" fmla="*/ 263859 h 4165604"/>
                  <a:gd name="connsiteX2" fmla="*/ 306185 w 4155660"/>
                  <a:gd name="connsiteY2" fmla="*/ 3966673 h 4165604"/>
                  <a:gd name="connsiteX3" fmla="*/ 0 w 4155660"/>
                  <a:gd name="connsiteY3" fmla="*/ 3670359 h 4165604"/>
                  <a:gd name="connsiteX4" fmla="*/ 3639195 w 4155660"/>
                  <a:gd name="connsiteY4" fmla="*/ 0 h 4165604"/>
                  <a:gd name="connsiteX0" fmla="*/ 3639195 w 4155660"/>
                  <a:gd name="connsiteY0" fmla="*/ 0 h 4165604"/>
                  <a:gd name="connsiteX1" fmla="*/ 3914813 w 4155660"/>
                  <a:gd name="connsiteY1" fmla="*/ 263859 h 4165604"/>
                  <a:gd name="connsiteX2" fmla="*/ 306185 w 4155660"/>
                  <a:gd name="connsiteY2" fmla="*/ 3966673 h 4165604"/>
                  <a:gd name="connsiteX3" fmla="*/ 0 w 4155660"/>
                  <a:gd name="connsiteY3" fmla="*/ 3670359 h 4165604"/>
                  <a:gd name="connsiteX4" fmla="*/ 3639195 w 4155660"/>
                  <a:gd name="connsiteY4" fmla="*/ 0 h 4165604"/>
                  <a:gd name="connsiteX0" fmla="*/ 3639195 w 4155660"/>
                  <a:gd name="connsiteY0" fmla="*/ 0 h 4165604"/>
                  <a:gd name="connsiteX1" fmla="*/ 3914813 w 4155660"/>
                  <a:gd name="connsiteY1" fmla="*/ 263859 h 4165604"/>
                  <a:gd name="connsiteX2" fmla="*/ 306185 w 4155660"/>
                  <a:gd name="connsiteY2" fmla="*/ 3966673 h 4165604"/>
                  <a:gd name="connsiteX3" fmla="*/ 0 w 4155660"/>
                  <a:gd name="connsiteY3" fmla="*/ 3670359 h 4165604"/>
                  <a:gd name="connsiteX4" fmla="*/ 3639195 w 4155660"/>
                  <a:gd name="connsiteY4" fmla="*/ 0 h 4165604"/>
                  <a:gd name="connsiteX0" fmla="*/ 3639195 w 4155660"/>
                  <a:gd name="connsiteY0" fmla="*/ 0 h 4165604"/>
                  <a:gd name="connsiteX1" fmla="*/ 3914813 w 4155660"/>
                  <a:gd name="connsiteY1" fmla="*/ 263859 h 4165604"/>
                  <a:gd name="connsiteX2" fmla="*/ 306185 w 4155660"/>
                  <a:gd name="connsiteY2" fmla="*/ 3966673 h 4165604"/>
                  <a:gd name="connsiteX3" fmla="*/ 0 w 4155660"/>
                  <a:gd name="connsiteY3" fmla="*/ 3670359 h 4165604"/>
                  <a:gd name="connsiteX4" fmla="*/ 3639195 w 4155660"/>
                  <a:gd name="connsiteY4" fmla="*/ 0 h 4165604"/>
                  <a:gd name="connsiteX0" fmla="*/ 3639195 w 4154359"/>
                  <a:gd name="connsiteY0" fmla="*/ 0 h 4172517"/>
                  <a:gd name="connsiteX1" fmla="*/ 3914813 w 4154359"/>
                  <a:gd name="connsiteY1" fmla="*/ 263859 h 4172517"/>
                  <a:gd name="connsiteX2" fmla="*/ 306185 w 4154359"/>
                  <a:gd name="connsiteY2" fmla="*/ 3966673 h 4172517"/>
                  <a:gd name="connsiteX3" fmla="*/ 0 w 4154359"/>
                  <a:gd name="connsiteY3" fmla="*/ 3670359 h 4172517"/>
                  <a:gd name="connsiteX4" fmla="*/ 3639195 w 4154359"/>
                  <a:gd name="connsiteY4" fmla="*/ 0 h 4172517"/>
                  <a:gd name="connsiteX0" fmla="*/ 3639195 w 4159945"/>
                  <a:gd name="connsiteY0" fmla="*/ 0 h 4173599"/>
                  <a:gd name="connsiteX1" fmla="*/ 3914813 w 4159945"/>
                  <a:gd name="connsiteY1" fmla="*/ 263859 h 4173599"/>
                  <a:gd name="connsiteX2" fmla="*/ 306185 w 4159945"/>
                  <a:gd name="connsiteY2" fmla="*/ 3966673 h 4173599"/>
                  <a:gd name="connsiteX3" fmla="*/ 0 w 4159945"/>
                  <a:gd name="connsiteY3" fmla="*/ 3670359 h 4173599"/>
                  <a:gd name="connsiteX4" fmla="*/ 3639195 w 4159945"/>
                  <a:gd name="connsiteY4" fmla="*/ 0 h 4173599"/>
                  <a:gd name="connsiteX0" fmla="*/ 3639195 w 4156218"/>
                  <a:gd name="connsiteY0" fmla="*/ 0 h 4173599"/>
                  <a:gd name="connsiteX1" fmla="*/ 3914813 w 4156218"/>
                  <a:gd name="connsiteY1" fmla="*/ 263859 h 4173599"/>
                  <a:gd name="connsiteX2" fmla="*/ 306185 w 4156218"/>
                  <a:gd name="connsiteY2" fmla="*/ 3966673 h 4173599"/>
                  <a:gd name="connsiteX3" fmla="*/ 0 w 4156218"/>
                  <a:gd name="connsiteY3" fmla="*/ 3670359 h 4173599"/>
                  <a:gd name="connsiteX4" fmla="*/ 3639195 w 4156218"/>
                  <a:gd name="connsiteY4" fmla="*/ 0 h 4173599"/>
                  <a:gd name="connsiteX0" fmla="*/ 3639195 w 4148803"/>
                  <a:gd name="connsiteY0" fmla="*/ 0 h 4172786"/>
                  <a:gd name="connsiteX1" fmla="*/ 3914813 w 4148803"/>
                  <a:gd name="connsiteY1" fmla="*/ 263859 h 4172786"/>
                  <a:gd name="connsiteX2" fmla="*/ 306185 w 4148803"/>
                  <a:gd name="connsiteY2" fmla="*/ 3966673 h 4172786"/>
                  <a:gd name="connsiteX3" fmla="*/ 0 w 4148803"/>
                  <a:gd name="connsiteY3" fmla="*/ 3670359 h 4172786"/>
                  <a:gd name="connsiteX4" fmla="*/ 3639195 w 4148803"/>
                  <a:gd name="connsiteY4" fmla="*/ 0 h 4172786"/>
                  <a:gd name="connsiteX0" fmla="*/ 3639195 w 4156218"/>
                  <a:gd name="connsiteY0" fmla="*/ 0 h 4174417"/>
                  <a:gd name="connsiteX1" fmla="*/ 3914813 w 4156218"/>
                  <a:gd name="connsiteY1" fmla="*/ 263859 h 4174417"/>
                  <a:gd name="connsiteX2" fmla="*/ 306185 w 4156218"/>
                  <a:gd name="connsiteY2" fmla="*/ 3966673 h 4174417"/>
                  <a:gd name="connsiteX3" fmla="*/ 0 w 4156218"/>
                  <a:gd name="connsiteY3" fmla="*/ 3670359 h 4174417"/>
                  <a:gd name="connsiteX4" fmla="*/ 3639195 w 4156218"/>
                  <a:gd name="connsiteY4" fmla="*/ 0 h 4174417"/>
                  <a:gd name="connsiteX0" fmla="*/ 3639195 w 4154359"/>
                  <a:gd name="connsiteY0" fmla="*/ 0 h 4174417"/>
                  <a:gd name="connsiteX1" fmla="*/ 3914813 w 4154359"/>
                  <a:gd name="connsiteY1" fmla="*/ 263859 h 4174417"/>
                  <a:gd name="connsiteX2" fmla="*/ 306185 w 4154359"/>
                  <a:gd name="connsiteY2" fmla="*/ 3966673 h 4174417"/>
                  <a:gd name="connsiteX3" fmla="*/ 0 w 4154359"/>
                  <a:gd name="connsiteY3" fmla="*/ 3670359 h 4174417"/>
                  <a:gd name="connsiteX4" fmla="*/ 3639195 w 4154359"/>
                  <a:gd name="connsiteY4" fmla="*/ 0 h 4174417"/>
                  <a:gd name="connsiteX0" fmla="*/ 3639195 w 4154359"/>
                  <a:gd name="connsiteY0" fmla="*/ 0 h 4174417"/>
                  <a:gd name="connsiteX1" fmla="*/ 3914813 w 4154359"/>
                  <a:gd name="connsiteY1" fmla="*/ 263859 h 4174417"/>
                  <a:gd name="connsiteX2" fmla="*/ 306185 w 4154359"/>
                  <a:gd name="connsiteY2" fmla="*/ 3966673 h 4174417"/>
                  <a:gd name="connsiteX3" fmla="*/ 0 w 4154359"/>
                  <a:gd name="connsiteY3" fmla="*/ 3670359 h 4174417"/>
                  <a:gd name="connsiteX4" fmla="*/ 3639195 w 4154359"/>
                  <a:gd name="connsiteY4" fmla="*/ 0 h 4174417"/>
                  <a:gd name="connsiteX0" fmla="*/ 3632051 w 4147215"/>
                  <a:gd name="connsiteY0" fmla="*/ 0 h 4174417"/>
                  <a:gd name="connsiteX1" fmla="*/ 3907669 w 4147215"/>
                  <a:gd name="connsiteY1" fmla="*/ 263859 h 4174417"/>
                  <a:gd name="connsiteX2" fmla="*/ 299041 w 4147215"/>
                  <a:gd name="connsiteY2" fmla="*/ 3966673 h 4174417"/>
                  <a:gd name="connsiteX3" fmla="*/ 0 w 4147215"/>
                  <a:gd name="connsiteY3" fmla="*/ 3670359 h 4174417"/>
                  <a:gd name="connsiteX4" fmla="*/ 3632051 w 4147215"/>
                  <a:gd name="connsiteY4" fmla="*/ 0 h 4174417"/>
                  <a:gd name="connsiteX0" fmla="*/ 3632051 w 4147215"/>
                  <a:gd name="connsiteY0" fmla="*/ 0 h 4174417"/>
                  <a:gd name="connsiteX1" fmla="*/ 3907669 w 4147215"/>
                  <a:gd name="connsiteY1" fmla="*/ 263859 h 4174417"/>
                  <a:gd name="connsiteX2" fmla="*/ 299041 w 4147215"/>
                  <a:gd name="connsiteY2" fmla="*/ 3966673 h 4174417"/>
                  <a:gd name="connsiteX3" fmla="*/ 0 w 4147215"/>
                  <a:gd name="connsiteY3" fmla="*/ 3670359 h 4174417"/>
                  <a:gd name="connsiteX4" fmla="*/ 3632051 w 4147215"/>
                  <a:gd name="connsiteY4" fmla="*/ 0 h 4174417"/>
                  <a:gd name="connsiteX0" fmla="*/ 3632051 w 4147215"/>
                  <a:gd name="connsiteY0" fmla="*/ 0 h 4174417"/>
                  <a:gd name="connsiteX1" fmla="*/ 3907669 w 4147215"/>
                  <a:gd name="connsiteY1" fmla="*/ 263859 h 4174417"/>
                  <a:gd name="connsiteX2" fmla="*/ 299041 w 4147215"/>
                  <a:gd name="connsiteY2" fmla="*/ 3966673 h 4174417"/>
                  <a:gd name="connsiteX3" fmla="*/ 0 w 4147215"/>
                  <a:gd name="connsiteY3" fmla="*/ 3670359 h 4174417"/>
                  <a:gd name="connsiteX4" fmla="*/ 3632051 w 4147215"/>
                  <a:gd name="connsiteY4" fmla="*/ 0 h 4174417"/>
                  <a:gd name="connsiteX0" fmla="*/ 3632051 w 4147215"/>
                  <a:gd name="connsiteY0" fmla="*/ 0 h 4174417"/>
                  <a:gd name="connsiteX1" fmla="*/ 3907669 w 4147215"/>
                  <a:gd name="connsiteY1" fmla="*/ 263859 h 4174417"/>
                  <a:gd name="connsiteX2" fmla="*/ 299041 w 4147215"/>
                  <a:gd name="connsiteY2" fmla="*/ 3966673 h 4174417"/>
                  <a:gd name="connsiteX3" fmla="*/ 0 w 4147215"/>
                  <a:gd name="connsiteY3" fmla="*/ 3670359 h 4174417"/>
                  <a:gd name="connsiteX4" fmla="*/ 3632051 w 4147215"/>
                  <a:gd name="connsiteY4" fmla="*/ 0 h 4174417"/>
                  <a:gd name="connsiteX0" fmla="*/ 3632051 w 4147215"/>
                  <a:gd name="connsiteY0" fmla="*/ 0 h 4174417"/>
                  <a:gd name="connsiteX1" fmla="*/ 3907669 w 4147215"/>
                  <a:gd name="connsiteY1" fmla="*/ 263859 h 4174417"/>
                  <a:gd name="connsiteX2" fmla="*/ 299041 w 4147215"/>
                  <a:gd name="connsiteY2" fmla="*/ 3966673 h 4174417"/>
                  <a:gd name="connsiteX3" fmla="*/ 0 w 4147215"/>
                  <a:gd name="connsiteY3" fmla="*/ 3670359 h 4174417"/>
                  <a:gd name="connsiteX4" fmla="*/ 3632051 w 4147215"/>
                  <a:gd name="connsiteY4" fmla="*/ 0 h 4174417"/>
                  <a:gd name="connsiteX0" fmla="*/ 3632051 w 4147215"/>
                  <a:gd name="connsiteY0" fmla="*/ 0 h 4174417"/>
                  <a:gd name="connsiteX1" fmla="*/ 3907669 w 4147215"/>
                  <a:gd name="connsiteY1" fmla="*/ 263859 h 4174417"/>
                  <a:gd name="connsiteX2" fmla="*/ 299041 w 4147215"/>
                  <a:gd name="connsiteY2" fmla="*/ 3966673 h 4174417"/>
                  <a:gd name="connsiteX3" fmla="*/ 0 w 4147215"/>
                  <a:gd name="connsiteY3" fmla="*/ 3670359 h 4174417"/>
                  <a:gd name="connsiteX4" fmla="*/ 3632051 w 4147215"/>
                  <a:gd name="connsiteY4" fmla="*/ 0 h 4174417"/>
                  <a:gd name="connsiteX0" fmla="*/ 3632051 w 4136020"/>
                  <a:gd name="connsiteY0" fmla="*/ 0 h 4174298"/>
                  <a:gd name="connsiteX1" fmla="*/ 3895763 w 4136020"/>
                  <a:gd name="connsiteY1" fmla="*/ 261478 h 4174298"/>
                  <a:gd name="connsiteX2" fmla="*/ 299041 w 4136020"/>
                  <a:gd name="connsiteY2" fmla="*/ 3966673 h 4174298"/>
                  <a:gd name="connsiteX3" fmla="*/ 0 w 4136020"/>
                  <a:gd name="connsiteY3" fmla="*/ 3670359 h 4174298"/>
                  <a:gd name="connsiteX4" fmla="*/ 3632051 w 4136020"/>
                  <a:gd name="connsiteY4" fmla="*/ 0 h 4174298"/>
                  <a:gd name="connsiteX0" fmla="*/ 3632051 w 4145927"/>
                  <a:gd name="connsiteY0" fmla="*/ 0 h 4174298"/>
                  <a:gd name="connsiteX1" fmla="*/ 3895763 w 4145927"/>
                  <a:gd name="connsiteY1" fmla="*/ 261478 h 4174298"/>
                  <a:gd name="connsiteX2" fmla="*/ 299041 w 4145927"/>
                  <a:gd name="connsiteY2" fmla="*/ 3966673 h 4174298"/>
                  <a:gd name="connsiteX3" fmla="*/ 0 w 4145927"/>
                  <a:gd name="connsiteY3" fmla="*/ 3670359 h 4174298"/>
                  <a:gd name="connsiteX4" fmla="*/ 3632051 w 4145927"/>
                  <a:gd name="connsiteY4" fmla="*/ 0 h 4174298"/>
                  <a:gd name="connsiteX0" fmla="*/ 3632051 w 4145927"/>
                  <a:gd name="connsiteY0" fmla="*/ 0 h 4174298"/>
                  <a:gd name="connsiteX1" fmla="*/ 3895763 w 4145927"/>
                  <a:gd name="connsiteY1" fmla="*/ 261478 h 4174298"/>
                  <a:gd name="connsiteX2" fmla="*/ 299041 w 4145927"/>
                  <a:gd name="connsiteY2" fmla="*/ 3966673 h 4174298"/>
                  <a:gd name="connsiteX3" fmla="*/ 0 w 4145927"/>
                  <a:gd name="connsiteY3" fmla="*/ 3670359 h 4174298"/>
                  <a:gd name="connsiteX4" fmla="*/ 3632051 w 4145927"/>
                  <a:gd name="connsiteY4" fmla="*/ 0 h 4174298"/>
                  <a:gd name="connsiteX0" fmla="*/ 3632051 w 4145927"/>
                  <a:gd name="connsiteY0" fmla="*/ 0 h 4174298"/>
                  <a:gd name="connsiteX1" fmla="*/ 3895763 w 4145927"/>
                  <a:gd name="connsiteY1" fmla="*/ 261478 h 4174298"/>
                  <a:gd name="connsiteX2" fmla="*/ 299041 w 4145927"/>
                  <a:gd name="connsiteY2" fmla="*/ 3966673 h 4174298"/>
                  <a:gd name="connsiteX3" fmla="*/ 0 w 4145927"/>
                  <a:gd name="connsiteY3" fmla="*/ 3670359 h 4174298"/>
                  <a:gd name="connsiteX4" fmla="*/ 3632051 w 4145927"/>
                  <a:gd name="connsiteY4" fmla="*/ 0 h 4174298"/>
                  <a:gd name="connsiteX0" fmla="*/ 3632051 w 4145927"/>
                  <a:gd name="connsiteY0" fmla="*/ 0 h 4174298"/>
                  <a:gd name="connsiteX1" fmla="*/ 3895763 w 4145927"/>
                  <a:gd name="connsiteY1" fmla="*/ 261478 h 4174298"/>
                  <a:gd name="connsiteX2" fmla="*/ 299041 w 4145927"/>
                  <a:gd name="connsiteY2" fmla="*/ 3966673 h 4174298"/>
                  <a:gd name="connsiteX3" fmla="*/ 0 w 4145927"/>
                  <a:gd name="connsiteY3" fmla="*/ 3667978 h 4174298"/>
                  <a:gd name="connsiteX4" fmla="*/ 3632051 w 4145927"/>
                  <a:gd name="connsiteY4" fmla="*/ 0 h 4174298"/>
                  <a:gd name="connsiteX0" fmla="*/ 3632051 w 4145927"/>
                  <a:gd name="connsiteY0" fmla="*/ 0 h 4174298"/>
                  <a:gd name="connsiteX1" fmla="*/ 3895763 w 4145927"/>
                  <a:gd name="connsiteY1" fmla="*/ 261478 h 4174298"/>
                  <a:gd name="connsiteX2" fmla="*/ 299041 w 4145927"/>
                  <a:gd name="connsiteY2" fmla="*/ 3966673 h 4174298"/>
                  <a:gd name="connsiteX3" fmla="*/ 0 w 4145927"/>
                  <a:gd name="connsiteY3" fmla="*/ 3667978 h 4174298"/>
                  <a:gd name="connsiteX4" fmla="*/ 3632051 w 4145927"/>
                  <a:gd name="connsiteY4" fmla="*/ 0 h 4174298"/>
                  <a:gd name="connsiteX0" fmla="*/ 3632051 w 4145927"/>
                  <a:gd name="connsiteY0" fmla="*/ 0 h 4174298"/>
                  <a:gd name="connsiteX1" fmla="*/ 3895763 w 4145927"/>
                  <a:gd name="connsiteY1" fmla="*/ 261478 h 4174298"/>
                  <a:gd name="connsiteX2" fmla="*/ 299041 w 4145927"/>
                  <a:gd name="connsiteY2" fmla="*/ 3966673 h 4174298"/>
                  <a:gd name="connsiteX3" fmla="*/ 0 w 4145927"/>
                  <a:gd name="connsiteY3" fmla="*/ 3667978 h 4174298"/>
                  <a:gd name="connsiteX4" fmla="*/ 3632051 w 4145927"/>
                  <a:gd name="connsiteY4" fmla="*/ 0 h 4174298"/>
                  <a:gd name="connsiteX0" fmla="*/ 3622526 w 4136402"/>
                  <a:gd name="connsiteY0" fmla="*/ 0 h 4174298"/>
                  <a:gd name="connsiteX1" fmla="*/ 3886238 w 4136402"/>
                  <a:gd name="connsiteY1" fmla="*/ 261478 h 4174298"/>
                  <a:gd name="connsiteX2" fmla="*/ 289516 w 4136402"/>
                  <a:gd name="connsiteY2" fmla="*/ 3966673 h 4174298"/>
                  <a:gd name="connsiteX3" fmla="*/ 0 w 4136402"/>
                  <a:gd name="connsiteY3" fmla="*/ 3677503 h 4174298"/>
                  <a:gd name="connsiteX4" fmla="*/ 3622526 w 4136402"/>
                  <a:gd name="connsiteY4" fmla="*/ 0 h 4174298"/>
                  <a:gd name="connsiteX0" fmla="*/ 3622526 w 4136402"/>
                  <a:gd name="connsiteY0" fmla="*/ 0 h 4174298"/>
                  <a:gd name="connsiteX1" fmla="*/ 3886238 w 4136402"/>
                  <a:gd name="connsiteY1" fmla="*/ 261478 h 4174298"/>
                  <a:gd name="connsiteX2" fmla="*/ 289516 w 4136402"/>
                  <a:gd name="connsiteY2" fmla="*/ 3966673 h 4174298"/>
                  <a:gd name="connsiteX3" fmla="*/ 0 w 4136402"/>
                  <a:gd name="connsiteY3" fmla="*/ 3672741 h 4174298"/>
                  <a:gd name="connsiteX4" fmla="*/ 3622526 w 4136402"/>
                  <a:gd name="connsiteY4" fmla="*/ 0 h 4174298"/>
                  <a:gd name="connsiteX0" fmla="*/ 3622526 w 4136402"/>
                  <a:gd name="connsiteY0" fmla="*/ 0 h 4174298"/>
                  <a:gd name="connsiteX1" fmla="*/ 3886238 w 4136402"/>
                  <a:gd name="connsiteY1" fmla="*/ 261478 h 4174298"/>
                  <a:gd name="connsiteX2" fmla="*/ 289516 w 4136402"/>
                  <a:gd name="connsiteY2" fmla="*/ 3966673 h 4174298"/>
                  <a:gd name="connsiteX3" fmla="*/ 0 w 4136402"/>
                  <a:gd name="connsiteY3" fmla="*/ 3672741 h 4174298"/>
                  <a:gd name="connsiteX4" fmla="*/ 3622526 w 4136402"/>
                  <a:gd name="connsiteY4" fmla="*/ 0 h 4174298"/>
                  <a:gd name="connsiteX0" fmla="*/ 3622526 w 4136402"/>
                  <a:gd name="connsiteY0" fmla="*/ 0 h 4174298"/>
                  <a:gd name="connsiteX1" fmla="*/ 3886238 w 4136402"/>
                  <a:gd name="connsiteY1" fmla="*/ 261478 h 4174298"/>
                  <a:gd name="connsiteX2" fmla="*/ 289516 w 4136402"/>
                  <a:gd name="connsiteY2" fmla="*/ 3966673 h 4174298"/>
                  <a:gd name="connsiteX3" fmla="*/ 0 w 4136402"/>
                  <a:gd name="connsiteY3" fmla="*/ 3672741 h 4174298"/>
                  <a:gd name="connsiteX4" fmla="*/ 3622526 w 4136402"/>
                  <a:gd name="connsiteY4" fmla="*/ 0 h 4174298"/>
                  <a:gd name="connsiteX0" fmla="*/ 3622526 w 4136402"/>
                  <a:gd name="connsiteY0" fmla="*/ 0 h 4174298"/>
                  <a:gd name="connsiteX1" fmla="*/ 3886238 w 4136402"/>
                  <a:gd name="connsiteY1" fmla="*/ 261478 h 4174298"/>
                  <a:gd name="connsiteX2" fmla="*/ 289516 w 4136402"/>
                  <a:gd name="connsiteY2" fmla="*/ 3966673 h 4174298"/>
                  <a:gd name="connsiteX3" fmla="*/ 0 w 4136402"/>
                  <a:gd name="connsiteY3" fmla="*/ 3672741 h 4174298"/>
                  <a:gd name="connsiteX4" fmla="*/ 3622526 w 4136402"/>
                  <a:gd name="connsiteY4" fmla="*/ 0 h 4174298"/>
                  <a:gd name="connsiteX0" fmla="*/ 3613001 w 4126877"/>
                  <a:gd name="connsiteY0" fmla="*/ 0 h 4174298"/>
                  <a:gd name="connsiteX1" fmla="*/ 3876713 w 4126877"/>
                  <a:gd name="connsiteY1" fmla="*/ 261478 h 4174298"/>
                  <a:gd name="connsiteX2" fmla="*/ 279991 w 4126877"/>
                  <a:gd name="connsiteY2" fmla="*/ 3966673 h 4174298"/>
                  <a:gd name="connsiteX3" fmla="*/ 0 w 4126877"/>
                  <a:gd name="connsiteY3" fmla="*/ 3729891 h 4174298"/>
                  <a:gd name="connsiteX4" fmla="*/ 3613001 w 4126877"/>
                  <a:gd name="connsiteY4" fmla="*/ 0 h 4174298"/>
                  <a:gd name="connsiteX0" fmla="*/ 3624907 w 4138783"/>
                  <a:gd name="connsiteY0" fmla="*/ 0 h 4174298"/>
                  <a:gd name="connsiteX1" fmla="*/ 3888619 w 4138783"/>
                  <a:gd name="connsiteY1" fmla="*/ 261478 h 4174298"/>
                  <a:gd name="connsiteX2" fmla="*/ 291897 w 4138783"/>
                  <a:gd name="connsiteY2" fmla="*/ 3966673 h 4174298"/>
                  <a:gd name="connsiteX3" fmla="*/ 0 w 4138783"/>
                  <a:gd name="connsiteY3" fmla="*/ 3677504 h 4174298"/>
                  <a:gd name="connsiteX4" fmla="*/ 3624907 w 4138783"/>
                  <a:gd name="connsiteY4" fmla="*/ 0 h 4174298"/>
                  <a:gd name="connsiteX0" fmla="*/ 3617763 w 4131639"/>
                  <a:gd name="connsiteY0" fmla="*/ 0 h 4174298"/>
                  <a:gd name="connsiteX1" fmla="*/ 3881475 w 4131639"/>
                  <a:gd name="connsiteY1" fmla="*/ 261478 h 4174298"/>
                  <a:gd name="connsiteX2" fmla="*/ 284753 w 4131639"/>
                  <a:gd name="connsiteY2" fmla="*/ 3966673 h 4174298"/>
                  <a:gd name="connsiteX3" fmla="*/ 0 w 4131639"/>
                  <a:gd name="connsiteY3" fmla="*/ 3677504 h 4174298"/>
                  <a:gd name="connsiteX4" fmla="*/ 3617763 w 4131639"/>
                  <a:gd name="connsiteY4" fmla="*/ 0 h 4174298"/>
                  <a:gd name="connsiteX0" fmla="*/ 3617763 w 4131639"/>
                  <a:gd name="connsiteY0" fmla="*/ 0 h 4174298"/>
                  <a:gd name="connsiteX1" fmla="*/ 3881475 w 4131639"/>
                  <a:gd name="connsiteY1" fmla="*/ 261478 h 4174298"/>
                  <a:gd name="connsiteX2" fmla="*/ 284753 w 4131639"/>
                  <a:gd name="connsiteY2" fmla="*/ 3966673 h 4174298"/>
                  <a:gd name="connsiteX3" fmla="*/ 0 w 4131639"/>
                  <a:gd name="connsiteY3" fmla="*/ 3677504 h 4174298"/>
                  <a:gd name="connsiteX4" fmla="*/ 3617763 w 4131639"/>
                  <a:gd name="connsiteY4" fmla="*/ 0 h 4174298"/>
                  <a:gd name="connsiteX0" fmla="*/ 3617763 w 4131639"/>
                  <a:gd name="connsiteY0" fmla="*/ 0 h 4174298"/>
                  <a:gd name="connsiteX1" fmla="*/ 3881475 w 4131639"/>
                  <a:gd name="connsiteY1" fmla="*/ 261478 h 4174298"/>
                  <a:gd name="connsiteX2" fmla="*/ 284753 w 4131639"/>
                  <a:gd name="connsiteY2" fmla="*/ 3966673 h 4174298"/>
                  <a:gd name="connsiteX3" fmla="*/ 0 w 4131639"/>
                  <a:gd name="connsiteY3" fmla="*/ 3677504 h 4174298"/>
                  <a:gd name="connsiteX4" fmla="*/ 3617763 w 4131639"/>
                  <a:gd name="connsiteY4" fmla="*/ 0 h 4174298"/>
                  <a:gd name="connsiteX0" fmla="*/ 3617763 w 4131639"/>
                  <a:gd name="connsiteY0" fmla="*/ 0 h 4174298"/>
                  <a:gd name="connsiteX1" fmla="*/ 3881475 w 4131639"/>
                  <a:gd name="connsiteY1" fmla="*/ 261478 h 4174298"/>
                  <a:gd name="connsiteX2" fmla="*/ 284753 w 4131639"/>
                  <a:gd name="connsiteY2" fmla="*/ 3966673 h 4174298"/>
                  <a:gd name="connsiteX3" fmla="*/ 0 w 4131639"/>
                  <a:gd name="connsiteY3" fmla="*/ 3677504 h 4174298"/>
                  <a:gd name="connsiteX4" fmla="*/ 3617763 w 4131639"/>
                  <a:gd name="connsiteY4" fmla="*/ 0 h 4174298"/>
                  <a:gd name="connsiteX0" fmla="*/ 3617763 w 4131639"/>
                  <a:gd name="connsiteY0" fmla="*/ 0 h 4174298"/>
                  <a:gd name="connsiteX1" fmla="*/ 3881475 w 4131639"/>
                  <a:gd name="connsiteY1" fmla="*/ 261478 h 4174298"/>
                  <a:gd name="connsiteX2" fmla="*/ 284753 w 4131639"/>
                  <a:gd name="connsiteY2" fmla="*/ 3966673 h 4174298"/>
                  <a:gd name="connsiteX3" fmla="*/ 0 w 4131639"/>
                  <a:gd name="connsiteY3" fmla="*/ 3677504 h 4174298"/>
                  <a:gd name="connsiteX4" fmla="*/ 3617763 w 4131639"/>
                  <a:gd name="connsiteY4" fmla="*/ 0 h 4174298"/>
                  <a:gd name="connsiteX0" fmla="*/ 3617763 w 4131639"/>
                  <a:gd name="connsiteY0" fmla="*/ 0 h 4174298"/>
                  <a:gd name="connsiteX1" fmla="*/ 3881475 w 4131639"/>
                  <a:gd name="connsiteY1" fmla="*/ 261478 h 4174298"/>
                  <a:gd name="connsiteX2" fmla="*/ 284753 w 4131639"/>
                  <a:gd name="connsiteY2" fmla="*/ 3966673 h 4174298"/>
                  <a:gd name="connsiteX3" fmla="*/ 0 w 4131639"/>
                  <a:gd name="connsiteY3" fmla="*/ 3677504 h 4174298"/>
                  <a:gd name="connsiteX4" fmla="*/ 3617763 w 4131639"/>
                  <a:gd name="connsiteY4" fmla="*/ 0 h 4174298"/>
                  <a:gd name="connsiteX0" fmla="*/ 3617763 w 4128144"/>
                  <a:gd name="connsiteY0" fmla="*/ 0 h 4181055"/>
                  <a:gd name="connsiteX1" fmla="*/ 3881475 w 4128144"/>
                  <a:gd name="connsiteY1" fmla="*/ 261478 h 4181055"/>
                  <a:gd name="connsiteX2" fmla="*/ 284753 w 4128144"/>
                  <a:gd name="connsiteY2" fmla="*/ 3966673 h 4181055"/>
                  <a:gd name="connsiteX3" fmla="*/ 0 w 4128144"/>
                  <a:gd name="connsiteY3" fmla="*/ 3677504 h 4181055"/>
                  <a:gd name="connsiteX4" fmla="*/ 3617763 w 4128144"/>
                  <a:gd name="connsiteY4" fmla="*/ 0 h 4181055"/>
                  <a:gd name="connsiteX0" fmla="*/ 3617763 w 4128144"/>
                  <a:gd name="connsiteY0" fmla="*/ 0 h 4167595"/>
                  <a:gd name="connsiteX1" fmla="*/ 3881475 w 4128144"/>
                  <a:gd name="connsiteY1" fmla="*/ 261478 h 4167595"/>
                  <a:gd name="connsiteX2" fmla="*/ 284753 w 4128144"/>
                  <a:gd name="connsiteY2" fmla="*/ 3966673 h 4167595"/>
                  <a:gd name="connsiteX3" fmla="*/ 0 w 4128144"/>
                  <a:gd name="connsiteY3" fmla="*/ 3677504 h 4167595"/>
                  <a:gd name="connsiteX4" fmla="*/ 3617763 w 4128144"/>
                  <a:gd name="connsiteY4" fmla="*/ 0 h 4167595"/>
                  <a:gd name="connsiteX0" fmla="*/ 3617763 w 4130677"/>
                  <a:gd name="connsiteY0" fmla="*/ 0 h 4170939"/>
                  <a:gd name="connsiteX1" fmla="*/ 3881475 w 4130677"/>
                  <a:gd name="connsiteY1" fmla="*/ 261478 h 4170939"/>
                  <a:gd name="connsiteX2" fmla="*/ 284753 w 4130677"/>
                  <a:gd name="connsiteY2" fmla="*/ 3966673 h 4170939"/>
                  <a:gd name="connsiteX3" fmla="*/ 0 w 4130677"/>
                  <a:gd name="connsiteY3" fmla="*/ 3677504 h 4170939"/>
                  <a:gd name="connsiteX4" fmla="*/ 3617763 w 4130677"/>
                  <a:gd name="connsiteY4" fmla="*/ 0 h 4170939"/>
                  <a:gd name="connsiteX0" fmla="*/ 3617763 w 4125286"/>
                  <a:gd name="connsiteY0" fmla="*/ 0 h 4195430"/>
                  <a:gd name="connsiteX1" fmla="*/ 3881475 w 4125286"/>
                  <a:gd name="connsiteY1" fmla="*/ 261478 h 4195430"/>
                  <a:gd name="connsiteX2" fmla="*/ 194601 w 4125286"/>
                  <a:gd name="connsiteY2" fmla="*/ 3992430 h 4195430"/>
                  <a:gd name="connsiteX3" fmla="*/ 0 w 4125286"/>
                  <a:gd name="connsiteY3" fmla="*/ 3677504 h 4195430"/>
                  <a:gd name="connsiteX4" fmla="*/ 3617763 w 4125286"/>
                  <a:gd name="connsiteY4" fmla="*/ 0 h 4195430"/>
                  <a:gd name="connsiteX0" fmla="*/ 3617763 w 4133862"/>
                  <a:gd name="connsiteY0" fmla="*/ 0 h 4207682"/>
                  <a:gd name="connsiteX1" fmla="*/ 3881475 w 4133862"/>
                  <a:gd name="connsiteY1" fmla="*/ 261478 h 4207682"/>
                  <a:gd name="connsiteX2" fmla="*/ 336268 w 4133862"/>
                  <a:gd name="connsiteY2" fmla="*/ 4005309 h 4207682"/>
                  <a:gd name="connsiteX3" fmla="*/ 0 w 4133862"/>
                  <a:gd name="connsiteY3" fmla="*/ 3677504 h 4207682"/>
                  <a:gd name="connsiteX4" fmla="*/ 3617763 w 4133862"/>
                  <a:gd name="connsiteY4" fmla="*/ 0 h 4207682"/>
                  <a:gd name="connsiteX0" fmla="*/ 3617763 w 4140474"/>
                  <a:gd name="connsiteY0" fmla="*/ 0 h 4195430"/>
                  <a:gd name="connsiteX1" fmla="*/ 3881475 w 4140474"/>
                  <a:gd name="connsiteY1" fmla="*/ 261478 h 4195430"/>
                  <a:gd name="connsiteX2" fmla="*/ 439299 w 4140474"/>
                  <a:gd name="connsiteY2" fmla="*/ 3992430 h 4195430"/>
                  <a:gd name="connsiteX3" fmla="*/ 0 w 4140474"/>
                  <a:gd name="connsiteY3" fmla="*/ 3677504 h 4195430"/>
                  <a:gd name="connsiteX4" fmla="*/ 3617763 w 4140474"/>
                  <a:gd name="connsiteY4" fmla="*/ 0 h 4195430"/>
                  <a:gd name="connsiteX0" fmla="*/ 3617763 w 4140474"/>
                  <a:gd name="connsiteY0" fmla="*/ 0 h 4195430"/>
                  <a:gd name="connsiteX1" fmla="*/ 3881475 w 4140474"/>
                  <a:gd name="connsiteY1" fmla="*/ 261478 h 4195430"/>
                  <a:gd name="connsiteX2" fmla="*/ 439299 w 4140474"/>
                  <a:gd name="connsiteY2" fmla="*/ 3992430 h 4195430"/>
                  <a:gd name="connsiteX3" fmla="*/ 0 w 4140474"/>
                  <a:gd name="connsiteY3" fmla="*/ 3677504 h 4195430"/>
                  <a:gd name="connsiteX4" fmla="*/ 3617763 w 4140474"/>
                  <a:gd name="connsiteY4" fmla="*/ 0 h 4195430"/>
                  <a:gd name="connsiteX0" fmla="*/ 3617763 w 4140474"/>
                  <a:gd name="connsiteY0" fmla="*/ 0 h 4207681"/>
                  <a:gd name="connsiteX1" fmla="*/ 3881475 w 4140474"/>
                  <a:gd name="connsiteY1" fmla="*/ 261478 h 4207681"/>
                  <a:gd name="connsiteX2" fmla="*/ 439299 w 4140474"/>
                  <a:gd name="connsiteY2" fmla="*/ 4005308 h 4207681"/>
                  <a:gd name="connsiteX3" fmla="*/ 0 w 4140474"/>
                  <a:gd name="connsiteY3" fmla="*/ 3677504 h 4207681"/>
                  <a:gd name="connsiteX4" fmla="*/ 3617763 w 4140474"/>
                  <a:gd name="connsiteY4" fmla="*/ 0 h 4207681"/>
                  <a:gd name="connsiteX0" fmla="*/ 3617763 w 4140474"/>
                  <a:gd name="connsiteY0" fmla="*/ 0 h 4207681"/>
                  <a:gd name="connsiteX1" fmla="*/ 3881475 w 4140474"/>
                  <a:gd name="connsiteY1" fmla="*/ 261478 h 4207681"/>
                  <a:gd name="connsiteX2" fmla="*/ 439299 w 4140474"/>
                  <a:gd name="connsiteY2" fmla="*/ 4005308 h 4207681"/>
                  <a:gd name="connsiteX3" fmla="*/ 0 w 4140474"/>
                  <a:gd name="connsiteY3" fmla="*/ 3677504 h 4207681"/>
                  <a:gd name="connsiteX4" fmla="*/ 3617763 w 4140474"/>
                  <a:gd name="connsiteY4" fmla="*/ 0 h 4207681"/>
                  <a:gd name="connsiteX0" fmla="*/ 3617763 w 4140474"/>
                  <a:gd name="connsiteY0" fmla="*/ 0 h 4207681"/>
                  <a:gd name="connsiteX1" fmla="*/ 3881475 w 4140474"/>
                  <a:gd name="connsiteY1" fmla="*/ 261478 h 4207681"/>
                  <a:gd name="connsiteX2" fmla="*/ 439299 w 4140474"/>
                  <a:gd name="connsiteY2" fmla="*/ 4005308 h 4207681"/>
                  <a:gd name="connsiteX3" fmla="*/ 0 w 4140474"/>
                  <a:gd name="connsiteY3" fmla="*/ 3677504 h 4207681"/>
                  <a:gd name="connsiteX4" fmla="*/ 3617763 w 4140474"/>
                  <a:gd name="connsiteY4" fmla="*/ 0 h 4207681"/>
                  <a:gd name="connsiteX0" fmla="*/ 3617763 w 4140474"/>
                  <a:gd name="connsiteY0" fmla="*/ 0 h 4207681"/>
                  <a:gd name="connsiteX1" fmla="*/ 3881475 w 4140474"/>
                  <a:gd name="connsiteY1" fmla="*/ 261478 h 4207681"/>
                  <a:gd name="connsiteX2" fmla="*/ 439299 w 4140474"/>
                  <a:gd name="connsiteY2" fmla="*/ 4005308 h 4207681"/>
                  <a:gd name="connsiteX3" fmla="*/ 0 w 4140474"/>
                  <a:gd name="connsiteY3" fmla="*/ 3677504 h 4207681"/>
                  <a:gd name="connsiteX4" fmla="*/ 3617763 w 4140474"/>
                  <a:gd name="connsiteY4" fmla="*/ 0 h 4207681"/>
                  <a:gd name="connsiteX0" fmla="*/ 3617763 w 4140474"/>
                  <a:gd name="connsiteY0" fmla="*/ 0 h 4207681"/>
                  <a:gd name="connsiteX1" fmla="*/ 3881475 w 4140474"/>
                  <a:gd name="connsiteY1" fmla="*/ 261478 h 4207681"/>
                  <a:gd name="connsiteX2" fmla="*/ 439299 w 4140474"/>
                  <a:gd name="connsiteY2" fmla="*/ 4005308 h 4207681"/>
                  <a:gd name="connsiteX3" fmla="*/ 0 w 4140474"/>
                  <a:gd name="connsiteY3" fmla="*/ 3677504 h 4207681"/>
                  <a:gd name="connsiteX4" fmla="*/ 3617763 w 4140474"/>
                  <a:gd name="connsiteY4" fmla="*/ 0 h 4207681"/>
                  <a:gd name="connsiteX0" fmla="*/ 3617763 w 4141032"/>
                  <a:gd name="connsiteY0" fmla="*/ 0 h 4183522"/>
                  <a:gd name="connsiteX1" fmla="*/ 3881475 w 4141032"/>
                  <a:gd name="connsiteY1" fmla="*/ 261478 h 4183522"/>
                  <a:gd name="connsiteX2" fmla="*/ 447765 w 4141032"/>
                  <a:gd name="connsiteY2" fmla="*/ 3979908 h 4183522"/>
                  <a:gd name="connsiteX3" fmla="*/ 0 w 4141032"/>
                  <a:gd name="connsiteY3" fmla="*/ 3677504 h 4183522"/>
                  <a:gd name="connsiteX4" fmla="*/ 3617763 w 4141032"/>
                  <a:gd name="connsiteY4" fmla="*/ 0 h 4183522"/>
                  <a:gd name="connsiteX0" fmla="*/ 3617763 w 4141032"/>
                  <a:gd name="connsiteY0" fmla="*/ 0 h 4183522"/>
                  <a:gd name="connsiteX1" fmla="*/ 3881475 w 4141032"/>
                  <a:gd name="connsiteY1" fmla="*/ 261478 h 4183522"/>
                  <a:gd name="connsiteX2" fmla="*/ 447765 w 4141032"/>
                  <a:gd name="connsiteY2" fmla="*/ 3979908 h 4183522"/>
                  <a:gd name="connsiteX3" fmla="*/ 0 w 4141032"/>
                  <a:gd name="connsiteY3" fmla="*/ 3677504 h 4183522"/>
                  <a:gd name="connsiteX4" fmla="*/ 3617763 w 4141032"/>
                  <a:gd name="connsiteY4" fmla="*/ 0 h 4183522"/>
                  <a:gd name="connsiteX0" fmla="*/ 3617763 w 4141032"/>
                  <a:gd name="connsiteY0" fmla="*/ 0 h 4183522"/>
                  <a:gd name="connsiteX1" fmla="*/ 3881475 w 4141032"/>
                  <a:gd name="connsiteY1" fmla="*/ 261478 h 4183522"/>
                  <a:gd name="connsiteX2" fmla="*/ 447765 w 4141032"/>
                  <a:gd name="connsiteY2" fmla="*/ 3979908 h 4183522"/>
                  <a:gd name="connsiteX3" fmla="*/ 0 w 4141032"/>
                  <a:gd name="connsiteY3" fmla="*/ 3677504 h 4183522"/>
                  <a:gd name="connsiteX4" fmla="*/ 3617763 w 4141032"/>
                  <a:gd name="connsiteY4" fmla="*/ 0 h 4183522"/>
                  <a:gd name="connsiteX0" fmla="*/ 3617763 w 4141032"/>
                  <a:gd name="connsiteY0" fmla="*/ 0 h 4183522"/>
                  <a:gd name="connsiteX1" fmla="*/ 3881475 w 4141032"/>
                  <a:gd name="connsiteY1" fmla="*/ 261478 h 4183522"/>
                  <a:gd name="connsiteX2" fmla="*/ 447765 w 4141032"/>
                  <a:gd name="connsiteY2" fmla="*/ 3979908 h 4183522"/>
                  <a:gd name="connsiteX3" fmla="*/ 0 w 4141032"/>
                  <a:gd name="connsiteY3" fmla="*/ 3677504 h 4183522"/>
                  <a:gd name="connsiteX4" fmla="*/ 3617763 w 4141032"/>
                  <a:gd name="connsiteY4" fmla="*/ 0 h 4183522"/>
                  <a:gd name="connsiteX0" fmla="*/ 3617763 w 4141032"/>
                  <a:gd name="connsiteY0" fmla="*/ 0 h 4183522"/>
                  <a:gd name="connsiteX1" fmla="*/ 3881475 w 4141032"/>
                  <a:gd name="connsiteY1" fmla="*/ 261478 h 4183522"/>
                  <a:gd name="connsiteX2" fmla="*/ 447765 w 4141032"/>
                  <a:gd name="connsiteY2" fmla="*/ 3979908 h 4183522"/>
                  <a:gd name="connsiteX3" fmla="*/ 0 w 4141032"/>
                  <a:gd name="connsiteY3" fmla="*/ 3677504 h 4183522"/>
                  <a:gd name="connsiteX4" fmla="*/ 3617763 w 4141032"/>
                  <a:gd name="connsiteY4" fmla="*/ 0 h 4183522"/>
                  <a:gd name="connsiteX0" fmla="*/ 3617763 w 4142222"/>
                  <a:gd name="connsiteY0" fmla="*/ 0 h 4158097"/>
                  <a:gd name="connsiteX1" fmla="*/ 3881475 w 4142222"/>
                  <a:gd name="connsiteY1" fmla="*/ 261478 h 4158097"/>
                  <a:gd name="connsiteX2" fmla="*/ 447765 w 4142222"/>
                  <a:gd name="connsiteY2" fmla="*/ 3979908 h 4158097"/>
                  <a:gd name="connsiteX3" fmla="*/ 0 w 4142222"/>
                  <a:gd name="connsiteY3" fmla="*/ 3677504 h 4158097"/>
                  <a:gd name="connsiteX4" fmla="*/ 3617763 w 4142222"/>
                  <a:gd name="connsiteY4" fmla="*/ 0 h 4158097"/>
                  <a:gd name="connsiteX0" fmla="*/ 3617763 w 4142222"/>
                  <a:gd name="connsiteY0" fmla="*/ 0 h 4158097"/>
                  <a:gd name="connsiteX1" fmla="*/ 3881475 w 4142222"/>
                  <a:gd name="connsiteY1" fmla="*/ 261478 h 4158097"/>
                  <a:gd name="connsiteX2" fmla="*/ 447765 w 4142222"/>
                  <a:gd name="connsiteY2" fmla="*/ 3979908 h 4158097"/>
                  <a:gd name="connsiteX3" fmla="*/ 0 w 4142222"/>
                  <a:gd name="connsiteY3" fmla="*/ 3675123 h 4158097"/>
                  <a:gd name="connsiteX4" fmla="*/ 3617763 w 4142222"/>
                  <a:gd name="connsiteY4" fmla="*/ 0 h 4158097"/>
                  <a:gd name="connsiteX0" fmla="*/ 3617763 w 4137865"/>
                  <a:gd name="connsiteY0" fmla="*/ 0 h 4193422"/>
                  <a:gd name="connsiteX1" fmla="*/ 3881475 w 4137865"/>
                  <a:gd name="connsiteY1" fmla="*/ 261478 h 4193422"/>
                  <a:gd name="connsiteX2" fmla="*/ 381304 w 4137865"/>
                  <a:gd name="connsiteY2" fmla="*/ 4016869 h 4193422"/>
                  <a:gd name="connsiteX3" fmla="*/ 0 w 4137865"/>
                  <a:gd name="connsiteY3" fmla="*/ 3675123 h 4193422"/>
                  <a:gd name="connsiteX4" fmla="*/ 3617763 w 4137865"/>
                  <a:gd name="connsiteY4" fmla="*/ 0 h 4193422"/>
                  <a:gd name="connsiteX0" fmla="*/ 3617763 w 4137865"/>
                  <a:gd name="connsiteY0" fmla="*/ 0 h 4193422"/>
                  <a:gd name="connsiteX1" fmla="*/ 3881475 w 4137865"/>
                  <a:gd name="connsiteY1" fmla="*/ 261478 h 4193422"/>
                  <a:gd name="connsiteX2" fmla="*/ 381304 w 4137865"/>
                  <a:gd name="connsiteY2" fmla="*/ 4016869 h 4193422"/>
                  <a:gd name="connsiteX3" fmla="*/ 0 w 4137865"/>
                  <a:gd name="connsiteY3" fmla="*/ 3675123 h 4193422"/>
                  <a:gd name="connsiteX4" fmla="*/ 3617763 w 4137865"/>
                  <a:gd name="connsiteY4" fmla="*/ 0 h 419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865" h="4193422">
                    <a:moveTo>
                      <a:pt x="3617763" y="0"/>
                    </a:moveTo>
                    <a:cubicBezTo>
                      <a:pt x="3700536" y="81069"/>
                      <a:pt x="3810608" y="189934"/>
                      <a:pt x="3881475" y="261478"/>
                    </a:cubicBezTo>
                    <a:cubicBezTo>
                      <a:pt x="5028793" y="1759949"/>
                      <a:pt x="2050546" y="4979701"/>
                      <a:pt x="381304" y="4016869"/>
                    </a:cubicBezTo>
                    <a:cubicBezTo>
                      <a:pt x="201819" y="3913820"/>
                      <a:pt x="209380" y="3844565"/>
                      <a:pt x="0" y="3675123"/>
                    </a:cubicBezTo>
                    <a:cubicBezTo>
                      <a:pt x="1490925" y="4626066"/>
                      <a:pt x="4629702" y="1560267"/>
                      <a:pt x="3617763" y="0"/>
                    </a:cubicBezTo>
                    <a:close/>
                  </a:path>
                </a:pathLst>
              </a:custGeom>
              <a:solidFill>
                <a:sysClr val="windowText" lastClr="000000">
                  <a:lumMod val="65000"/>
                  <a:lumOff val="35000"/>
                </a:sys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rPr>
                  <a:t> </a:t>
                </a:r>
              </a:p>
            </p:txBody>
          </p:sp>
          <p:sp>
            <p:nvSpPr>
              <p:cNvPr id="26" name="Oval 25"/>
              <p:cNvSpPr/>
              <p:nvPr/>
            </p:nvSpPr>
            <p:spPr>
              <a:xfrm rot="16343469">
                <a:off x="568869" y="1795059"/>
                <a:ext cx="2314822" cy="1383842"/>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27" name="Oval 26"/>
              <p:cNvSpPr/>
              <p:nvPr/>
            </p:nvSpPr>
            <p:spPr>
              <a:xfrm rot="16343469">
                <a:off x="813019" y="1950851"/>
                <a:ext cx="1806248" cy="107066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28" name="Oval 27"/>
              <p:cNvSpPr/>
              <p:nvPr/>
            </p:nvSpPr>
            <p:spPr>
              <a:xfrm rot="16343469">
                <a:off x="1055907" y="2087707"/>
                <a:ext cx="1330321" cy="795491"/>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29" name="Oval 28"/>
              <p:cNvSpPr/>
              <p:nvPr/>
            </p:nvSpPr>
            <p:spPr>
              <a:xfrm rot="16343469">
                <a:off x="1311314" y="2242251"/>
                <a:ext cx="809422" cy="492076"/>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30" name="Oval 29"/>
              <p:cNvSpPr/>
              <p:nvPr/>
            </p:nvSpPr>
            <p:spPr>
              <a:xfrm rot="16343469">
                <a:off x="1548666" y="2373739"/>
                <a:ext cx="345354" cy="209953"/>
              </a:xfrm>
              <a:prstGeom prst="ellipse">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nvGrpSpPr>
              <p:cNvPr id="31" name="Group 30"/>
              <p:cNvGrpSpPr/>
              <p:nvPr/>
            </p:nvGrpSpPr>
            <p:grpSpPr>
              <a:xfrm>
                <a:off x="565335" y="1972813"/>
                <a:ext cx="1310261" cy="1104189"/>
                <a:chOff x="565335" y="1972813"/>
                <a:chExt cx="1310261" cy="1104189"/>
              </a:xfrm>
            </p:grpSpPr>
            <p:grpSp>
              <p:nvGrpSpPr>
                <p:cNvPr id="32" name="Group 31"/>
                <p:cNvGrpSpPr/>
                <p:nvPr/>
              </p:nvGrpSpPr>
              <p:grpSpPr>
                <a:xfrm rot="1611131" flipH="1">
                  <a:off x="649389" y="1972813"/>
                  <a:ext cx="1150701" cy="408200"/>
                  <a:chOff x="4824756" y="2527524"/>
                  <a:chExt cx="3663420" cy="1298138"/>
                </a:xfrm>
              </p:grpSpPr>
              <p:sp>
                <p:nvSpPr>
                  <p:cNvPr id="77" name="Rectangle 14"/>
                  <p:cNvSpPr/>
                  <p:nvPr/>
                </p:nvSpPr>
                <p:spPr>
                  <a:xfrm rot="1545906" flipH="1">
                    <a:off x="5377672" y="3108738"/>
                    <a:ext cx="307886" cy="2285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9131"/>
                      <a:gd name="connsiteY0" fmla="*/ 0 h 368300"/>
                      <a:gd name="connsiteX1" fmla="*/ 669131 w 669131"/>
                      <a:gd name="connsiteY1" fmla="*/ 223837 h 368300"/>
                      <a:gd name="connsiteX2" fmla="*/ 571500 w 669131"/>
                      <a:gd name="connsiteY2" fmla="*/ 368300 h 368300"/>
                      <a:gd name="connsiteX3" fmla="*/ 0 w 669131"/>
                      <a:gd name="connsiteY3" fmla="*/ 368300 h 368300"/>
                      <a:gd name="connsiteX4" fmla="*/ 0 w 669131"/>
                      <a:gd name="connsiteY4" fmla="*/ 0 h 368300"/>
                      <a:gd name="connsiteX0" fmla="*/ 0 w 683551"/>
                      <a:gd name="connsiteY0" fmla="*/ 0 h 368300"/>
                      <a:gd name="connsiteX1" fmla="*/ 669131 w 683551"/>
                      <a:gd name="connsiteY1" fmla="*/ 223837 h 368300"/>
                      <a:gd name="connsiteX2" fmla="*/ 571500 w 683551"/>
                      <a:gd name="connsiteY2" fmla="*/ 368300 h 368300"/>
                      <a:gd name="connsiteX3" fmla="*/ 0 w 683551"/>
                      <a:gd name="connsiteY3" fmla="*/ 368300 h 368300"/>
                      <a:gd name="connsiteX4" fmla="*/ 0 w 683551"/>
                      <a:gd name="connsiteY4" fmla="*/ 0 h 368300"/>
                      <a:gd name="connsiteX0" fmla="*/ 0 w 672707"/>
                      <a:gd name="connsiteY0" fmla="*/ 0 h 368300"/>
                      <a:gd name="connsiteX1" fmla="*/ 669131 w 672707"/>
                      <a:gd name="connsiteY1" fmla="*/ 223837 h 368300"/>
                      <a:gd name="connsiteX2" fmla="*/ 571500 w 672707"/>
                      <a:gd name="connsiteY2" fmla="*/ 368300 h 368300"/>
                      <a:gd name="connsiteX3" fmla="*/ 0 w 672707"/>
                      <a:gd name="connsiteY3" fmla="*/ 368300 h 368300"/>
                      <a:gd name="connsiteX4" fmla="*/ 0 w 672707"/>
                      <a:gd name="connsiteY4" fmla="*/ 0 h 368300"/>
                      <a:gd name="connsiteX0" fmla="*/ 0 w 673449"/>
                      <a:gd name="connsiteY0" fmla="*/ 0 h 370698"/>
                      <a:gd name="connsiteX1" fmla="*/ 669131 w 673449"/>
                      <a:gd name="connsiteY1" fmla="*/ 223837 h 370698"/>
                      <a:gd name="connsiteX2" fmla="*/ 571500 w 673449"/>
                      <a:gd name="connsiteY2" fmla="*/ 368300 h 370698"/>
                      <a:gd name="connsiteX3" fmla="*/ 0 w 673449"/>
                      <a:gd name="connsiteY3" fmla="*/ 368300 h 370698"/>
                      <a:gd name="connsiteX4" fmla="*/ 0 w 673449"/>
                      <a:gd name="connsiteY4" fmla="*/ 0 h 370698"/>
                      <a:gd name="connsiteX0" fmla="*/ 0 w 672956"/>
                      <a:gd name="connsiteY0" fmla="*/ 0 h 371937"/>
                      <a:gd name="connsiteX1" fmla="*/ 669131 w 672956"/>
                      <a:gd name="connsiteY1" fmla="*/ 223837 h 371937"/>
                      <a:gd name="connsiteX2" fmla="*/ 571500 w 672956"/>
                      <a:gd name="connsiteY2" fmla="*/ 368300 h 371937"/>
                      <a:gd name="connsiteX3" fmla="*/ 0 w 672956"/>
                      <a:gd name="connsiteY3" fmla="*/ 368300 h 371937"/>
                      <a:gd name="connsiteX4" fmla="*/ 0 w 672956"/>
                      <a:gd name="connsiteY4" fmla="*/ 0 h 371937"/>
                      <a:gd name="connsiteX0" fmla="*/ 0 w 671150"/>
                      <a:gd name="connsiteY0" fmla="*/ 0 h 371937"/>
                      <a:gd name="connsiteX1" fmla="*/ 669131 w 671150"/>
                      <a:gd name="connsiteY1" fmla="*/ 223837 h 371937"/>
                      <a:gd name="connsiteX2" fmla="*/ 571500 w 671150"/>
                      <a:gd name="connsiteY2" fmla="*/ 368300 h 371937"/>
                      <a:gd name="connsiteX3" fmla="*/ 0 w 671150"/>
                      <a:gd name="connsiteY3" fmla="*/ 368300 h 371937"/>
                      <a:gd name="connsiteX4" fmla="*/ 0 w 671150"/>
                      <a:gd name="connsiteY4" fmla="*/ 0 h 371937"/>
                      <a:gd name="connsiteX0" fmla="*/ 0 w 671778"/>
                      <a:gd name="connsiteY0" fmla="*/ 0 h 369189"/>
                      <a:gd name="connsiteX1" fmla="*/ 669131 w 671778"/>
                      <a:gd name="connsiteY1" fmla="*/ 223837 h 369189"/>
                      <a:gd name="connsiteX2" fmla="*/ 571500 w 671778"/>
                      <a:gd name="connsiteY2" fmla="*/ 368300 h 369189"/>
                      <a:gd name="connsiteX3" fmla="*/ 0 w 671778"/>
                      <a:gd name="connsiteY3" fmla="*/ 368300 h 369189"/>
                      <a:gd name="connsiteX4" fmla="*/ 0 w 671778"/>
                      <a:gd name="connsiteY4" fmla="*/ 0 h 369189"/>
                      <a:gd name="connsiteX0" fmla="*/ 0 w 671391"/>
                      <a:gd name="connsiteY0" fmla="*/ 0 h 369635"/>
                      <a:gd name="connsiteX1" fmla="*/ 669131 w 671391"/>
                      <a:gd name="connsiteY1" fmla="*/ 223837 h 369635"/>
                      <a:gd name="connsiteX2" fmla="*/ 571500 w 671391"/>
                      <a:gd name="connsiteY2" fmla="*/ 368300 h 369635"/>
                      <a:gd name="connsiteX3" fmla="*/ 0 w 671391"/>
                      <a:gd name="connsiteY3" fmla="*/ 368300 h 369635"/>
                      <a:gd name="connsiteX4" fmla="*/ 0 w 671391"/>
                      <a:gd name="connsiteY4" fmla="*/ 0 h 369635"/>
                      <a:gd name="connsiteX0" fmla="*/ 390525 w 671391"/>
                      <a:gd name="connsiteY0" fmla="*/ 0 h 276766"/>
                      <a:gd name="connsiteX1" fmla="*/ 669131 w 671391"/>
                      <a:gd name="connsiteY1" fmla="*/ 130968 h 276766"/>
                      <a:gd name="connsiteX2" fmla="*/ 571500 w 671391"/>
                      <a:gd name="connsiteY2" fmla="*/ 275431 h 276766"/>
                      <a:gd name="connsiteX3" fmla="*/ 0 w 671391"/>
                      <a:gd name="connsiteY3" fmla="*/ 275431 h 276766"/>
                      <a:gd name="connsiteX4" fmla="*/ 390525 w 671391"/>
                      <a:gd name="connsiteY4" fmla="*/ 0 h 276766"/>
                      <a:gd name="connsiteX0" fmla="*/ 92869 w 373735"/>
                      <a:gd name="connsiteY0" fmla="*/ 0 h 276766"/>
                      <a:gd name="connsiteX1" fmla="*/ 371475 w 373735"/>
                      <a:gd name="connsiteY1" fmla="*/ 130968 h 276766"/>
                      <a:gd name="connsiteX2" fmla="*/ 273844 w 373735"/>
                      <a:gd name="connsiteY2" fmla="*/ 275431 h 276766"/>
                      <a:gd name="connsiteX3" fmla="*/ 0 w 373735"/>
                      <a:gd name="connsiteY3" fmla="*/ 132556 h 276766"/>
                      <a:gd name="connsiteX4" fmla="*/ 92869 w 373735"/>
                      <a:gd name="connsiteY4" fmla="*/ 0 h 276766"/>
                      <a:gd name="connsiteX0" fmla="*/ 100013 w 380879"/>
                      <a:gd name="connsiteY0" fmla="*/ 0 h 276766"/>
                      <a:gd name="connsiteX1" fmla="*/ 378619 w 380879"/>
                      <a:gd name="connsiteY1" fmla="*/ 130968 h 276766"/>
                      <a:gd name="connsiteX2" fmla="*/ 280988 w 380879"/>
                      <a:gd name="connsiteY2" fmla="*/ 275431 h 276766"/>
                      <a:gd name="connsiteX3" fmla="*/ 0 w 380879"/>
                      <a:gd name="connsiteY3" fmla="*/ 134938 h 276766"/>
                      <a:gd name="connsiteX4" fmla="*/ 100013 w 38087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76200 w 357066"/>
                      <a:gd name="connsiteY0" fmla="*/ 0 h 276766"/>
                      <a:gd name="connsiteX1" fmla="*/ 354806 w 357066"/>
                      <a:gd name="connsiteY1" fmla="*/ 130968 h 276766"/>
                      <a:gd name="connsiteX2" fmla="*/ 257175 w 357066"/>
                      <a:gd name="connsiteY2" fmla="*/ 275431 h 276766"/>
                      <a:gd name="connsiteX3" fmla="*/ 0 w 357066"/>
                      <a:gd name="connsiteY3" fmla="*/ 123032 h 276766"/>
                      <a:gd name="connsiteX4" fmla="*/ 76200 w 357066"/>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8306"/>
                      <a:gd name="connsiteY0" fmla="*/ 0 h 276766"/>
                      <a:gd name="connsiteX1" fmla="*/ 376237 w 378306"/>
                      <a:gd name="connsiteY1" fmla="*/ 130968 h 276766"/>
                      <a:gd name="connsiteX2" fmla="*/ 271462 w 378306"/>
                      <a:gd name="connsiteY2" fmla="*/ 275431 h 276766"/>
                      <a:gd name="connsiteX3" fmla="*/ 0 w 378306"/>
                      <a:gd name="connsiteY3" fmla="*/ 134938 h 276766"/>
                      <a:gd name="connsiteX4" fmla="*/ 90487 w 378306"/>
                      <a:gd name="connsiteY4" fmla="*/ 0 h 276766"/>
                      <a:gd name="connsiteX0" fmla="*/ 90487 w 376245"/>
                      <a:gd name="connsiteY0" fmla="*/ 0 h 277332"/>
                      <a:gd name="connsiteX1" fmla="*/ 376237 w 376245"/>
                      <a:gd name="connsiteY1" fmla="*/ 130968 h 277332"/>
                      <a:gd name="connsiteX2" fmla="*/ 271462 w 376245"/>
                      <a:gd name="connsiteY2" fmla="*/ 275431 h 277332"/>
                      <a:gd name="connsiteX3" fmla="*/ 0 w 376245"/>
                      <a:gd name="connsiteY3" fmla="*/ 134938 h 277332"/>
                      <a:gd name="connsiteX4" fmla="*/ 90487 w 376245"/>
                      <a:gd name="connsiteY4" fmla="*/ 0 h 277332"/>
                      <a:gd name="connsiteX0" fmla="*/ 90487 w 376245"/>
                      <a:gd name="connsiteY0" fmla="*/ 0 h 277257"/>
                      <a:gd name="connsiteX1" fmla="*/ 376237 w 376245"/>
                      <a:gd name="connsiteY1" fmla="*/ 130968 h 277257"/>
                      <a:gd name="connsiteX2" fmla="*/ 271462 w 376245"/>
                      <a:gd name="connsiteY2" fmla="*/ 275431 h 277257"/>
                      <a:gd name="connsiteX3" fmla="*/ 0 w 376245"/>
                      <a:gd name="connsiteY3" fmla="*/ 134938 h 277257"/>
                      <a:gd name="connsiteX4" fmla="*/ 90487 w 376245"/>
                      <a:gd name="connsiteY4" fmla="*/ 0 h 277257"/>
                      <a:gd name="connsiteX0" fmla="*/ 90487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0487 w 376244"/>
                      <a:gd name="connsiteY4" fmla="*/ 0 h 277257"/>
                      <a:gd name="connsiteX0" fmla="*/ 95249 w 376244"/>
                      <a:gd name="connsiteY0" fmla="*/ 0 h 279638"/>
                      <a:gd name="connsiteX1" fmla="*/ 376237 w 376244"/>
                      <a:gd name="connsiteY1" fmla="*/ 133349 h 279638"/>
                      <a:gd name="connsiteX2" fmla="*/ 271462 w 376244"/>
                      <a:gd name="connsiteY2" fmla="*/ 277812 h 279638"/>
                      <a:gd name="connsiteX3" fmla="*/ 0 w 376244"/>
                      <a:gd name="connsiteY3" fmla="*/ 137319 h 279638"/>
                      <a:gd name="connsiteX4" fmla="*/ 95249 w 376244"/>
                      <a:gd name="connsiteY4" fmla="*/ 0 h 279638"/>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8625"/>
                      <a:gd name="connsiteY0" fmla="*/ 0 h 277335"/>
                      <a:gd name="connsiteX1" fmla="*/ 378618 w 378625"/>
                      <a:gd name="connsiteY1" fmla="*/ 133349 h 277335"/>
                      <a:gd name="connsiteX2" fmla="*/ 271462 w 378625"/>
                      <a:gd name="connsiteY2" fmla="*/ 275431 h 277335"/>
                      <a:gd name="connsiteX3" fmla="*/ 0 w 378625"/>
                      <a:gd name="connsiteY3" fmla="*/ 134938 h 277335"/>
                      <a:gd name="connsiteX4" fmla="*/ 97630 w 378625"/>
                      <a:gd name="connsiteY4" fmla="*/ 0 h 277335"/>
                      <a:gd name="connsiteX0" fmla="*/ 97630 w 378625"/>
                      <a:gd name="connsiteY0" fmla="*/ 0 h 277335"/>
                      <a:gd name="connsiteX1" fmla="*/ 378618 w 378625"/>
                      <a:gd name="connsiteY1" fmla="*/ 133349 h 277335"/>
                      <a:gd name="connsiteX2" fmla="*/ 271462 w 378625"/>
                      <a:gd name="connsiteY2" fmla="*/ 275431 h 277335"/>
                      <a:gd name="connsiteX3" fmla="*/ 0 w 378625"/>
                      <a:gd name="connsiteY3" fmla="*/ 134938 h 277335"/>
                      <a:gd name="connsiteX4" fmla="*/ 97630 w 378625"/>
                      <a:gd name="connsiteY4" fmla="*/ 0 h 277335"/>
                      <a:gd name="connsiteX0" fmla="*/ 97630 w 378618"/>
                      <a:gd name="connsiteY0" fmla="*/ 0 h 279249"/>
                      <a:gd name="connsiteX1" fmla="*/ 378618 w 378618"/>
                      <a:gd name="connsiteY1" fmla="*/ 133349 h 279249"/>
                      <a:gd name="connsiteX2" fmla="*/ 271462 w 378618"/>
                      <a:gd name="connsiteY2" fmla="*/ 275431 h 279249"/>
                      <a:gd name="connsiteX3" fmla="*/ 0 w 378618"/>
                      <a:gd name="connsiteY3" fmla="*/ 134938 h 279249"/>
                      <a:gd name="connsiteX4" fmla="*/ 97630 w 378618"/>
                      <a:gd name="connsiteY4" fmla="*/ 0 h 279249"/>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80999"/>
                      <a:gd name="connsiteY0" fmla="*/ 0 h 278189"/>
                      <a:gd name="connsiteX1" fmla="*/ 380999 w 380999"/>
                      <a:gd name="connsiteY1" fmla="*/ 135730 h 278189"/>
                      <a:gd name="connsiteX2" fmla="*/ 271462 w 380999"/>
                      <a:gd name="connsiteY2" fmla="*/ 275431 h 278189"/>
                      <a:gd name="connsiteX3" fmla="*/ 0 w 380999"/>
                      <a:gd name="connsiteY3" fmla="*/ 134938 h 278189"/>
                      <a:gd name="connsiteX4" fmla="*/ 97630 w 380999"/>
                      <a:gd name="connsiteY4" fmla="*/ 0 h 278189"/>
                      <a:gd name="connsiteX0" fmla="*/ 97630 w 380999"/>
                      <a:gd name="connsiteY0" fmla="*/ 0 h 278667"/>
                      <a:gd name="connsiteX1" fmla="*/ 380999 w 380999"/>
                      <a:gd name="connsiteY1" fmla="*/ 135730 h 278667"/>
                      <a:gd name="connsiteX2" fmla="*/ 271462 w 380999"/>
                      <a:gd name="connsiteY2" fmla="*/ 275431 h 278667"/>
                      <a:gd name="connsiteX3" fmla="*/ 0 w 380999"/>
                      <a:gd name="connsiteY3" fmla="*/ 134938 h 278667"/>
                      <a:gd name="connsiteX4" fmla="*/ 97630 w 380999"/>
                      <a:gd name="connsiteY4" fmla="*/ 0 h 278667"/>
                      <a:gd name="connsiteX0" fmla="*/ 97630 w 380999"/>
                      <a:gd name="connsiteY0" fmla="*/ 0 h 277506"/>
                      <a:gd name="connsiteX1" fmla="*/ 380999 w 380999"/>
                      <a:gd name="connsiteY1" fmla="*/ 135730 h 277506"/>
                      <a:gd name="connsiteX2" fmla="*/ 271462 w 380999"/>
                      <a:gd name="connsiteY2" fmla="*/ 275431 h 277506"/>
                      <a:gd name="connsiteX3" fmla="*/ 0 w 380999"/>
                      <a:gd name="connsiteY3" fmla="*/ 134938 h 277506"/>
                      <a:gd name="connsiteX4" fmla="*/ 97630 w 380999"/>
                      <a:gd name="connsiteY4" fmla="*/ 0 h 277506"/>
                      <a:gd name="connsiteX0" fmla="*/ 97630 w 380999"/>
                      <a:gd name="connsiteY0" fmla="*/ 0 h 277506"/>
                      <a:gd name="connsiteX1" fmla="*/ 380999 w 380999"/>
                      <a:gd name="connsiteY1" fmla="*/ 135730 h 277506"/>
                      <a:gd name="connsiteX2" fmla="*/ 271462 w 380999"/>
                      <a:gd name="connsiteY2" fmla="*/ 275431 h 277506"/>
                      <a:gd name="connsiteX3" fmla="*/ 0 w 380999"/>
                      <a:gd name="connsiteY3" fmla="*/ 134938 h 277506"/>
                      <a:gd name="connsiteX4" fmla="*/ 97630 w 380999"/>
                      <a:gd name="connsiteY4" fmla="*/ 0 h 277506"/>
                      <a:gd name="connsiteX0" fmla="*/ 97630 w 380999"/>
                      <a:gd name="connsiteY0" fmla="*/ 0 h 278925"/>
                      <a:gd name="connsiteX1" fmla="*/ 380999 w 380999"/>
                      <a:gd name="connsiteY1" fmla="*/ 135730 h 278925"/>
                      <a:gd name="connsiteX2" fmla="*/ 271462 w 380999"/>
                      <a:gd name="connsiteY2" fmla="*/ 275431 h 278925"/>
                      <a:gd name="connsiteX3" fmla="*/ 0 w 380999"/>
                      <a:gd name="connsiteY3" fmla="*/ 134938 h 278925"/>
                      <a:gd name="connsiteX4" fmla="*/ 97630 w 380999"/>
                      <a:gd name="connsiteY4" fmla="*/ 0 h 278925"/>
                      <a:gd name="connsiteX0" fmla="*/ 97630 w 376236"/>
                      <a:gd name="connsiteY0" fmla="*/ 0 h 278797"/>
                      <a:gd name="connsiteX1" fmla="*/ 376236 w 376236"/>
                      <a:gd name="connsiteY1" fmla="*/ 133349 h 278797"/>
                      <a:gd name="connsiteX2" fmla="*/ 271462 w 376236"/>
                      <a:gd name="connsiteY2" fmla="*/ 275431 h 278797"/>
                      <a:gd name="connsiteX3" fmla="*/ 0 w 376236"/>
                      <a:gd name="connsiteY3" fmla="*/ 134938 h 278797"/>
                      <a:gd name="connsiteX4" fmla="*/ 97630 w 376236"/>
                      <a:gd name="connsiteY4" fmla="*/ 0 h 278797"/>
                      <a:gd name="connsiteX0" fmla="*/ 97630 w 376241"/>
                      <a:gd name="connsiteY0" fmla="*/ 0 h 278918"/>
                      <a:gd name="connsiteX1" fmla="*/ 376236 w 376241"/>
                      <a:gd name="connsiteY1" fmla="*/ 133349 h 278918"/>
                      <a:gd name="connsiteX2" fmla="*/ 271462 w 376241"/>
                      <a:gd name="connsiteY2" fmla="*/ 275431 h 278918"/>
                      <a:gd name="connsiteX3" fmla="*/ 0 w 376241"/>
                      <a:gd name="connsiteY3" fmla="*/ 134938 h 278918"/>
                      <a:gd name="connsiteX4" fmla="*/ 97630 w 376241"/>
                      <a:gd name="connsiteY4" fmla="*/ 0 h 278918"/>
                      <a:gd name="connsiteX0" fmla="*/ 97630 w 376236"/>
                      <a:gd name="connsiteY0" fmla="*/ 0 h 279326"/>
                      <a:gd name="connsiteX1" fmla="*/ 376236 w 376236"/>
                      <a:gd name="connsiteY1" fmla="*/ 133349 h 279326"/>
                      <a:gd name="connsiteX2" fmla="*/ 271462 w 376236"/>
                      <a:gd name="connsiteY2" fmla="*/ 275431 h 279326"/>
                      <a:gd name="connsiteX3" fmla="*/ 0 w 376236"/>
                      <a:gd name="connsiteY3" fmla="*/ 134938 h 279326"/>
                      <a:gd name="connsiteX4" fmla="*/ 97630 w 376236"/>
                      <a:gd name="connsiteY4" fmla="*/ 0 h 279326"/>
                      <a:gd name="connsiteX0" fmla="*/ 97630 w 376236"/>
                      <a:gd name="connsiteY0" fmla="*/ 0 h 277109"/>
                      <a:gd name="connsiteX1" fmla="*/ 376236 w 376236"/>
                      <a:gd name="connsiteY1" fmla="*/ 133349 h 277109"/>
                      <a:gd name="connsiteX2" fmla="*/ 271462 w 376236"/>
                      <a:gd name="connsiteY2" fmla="*/ 275431 h 277109"/>
                      <a:gd name="connsiteX3" fmla="*/ 0 w 376236"/>
                      <a:gd name="connsiteY3" fmla="*/ 134938 h 277109"/>
                      <a:gd name="connsiteX4" fmla="*/ 97630 w 376236"/>
                      <a:gd name="connsiteY4" fmla="*/ 0 h 277109"/>
                      <a:gd name="connsiteX0" fmla="*/ 97630 w 376236"/>
                      <a:gd name="connsiteY0" fmla="*/ 0 h 277109"/>
                      <a:gd name="connsiteX1" fmla="*/ 376236 w 376236"/>
                      <a:gd name="connsiteY1" fmla="*/ 133349 h 277109"/>
                      <a:gd name="connsiteX2" fmla="*/ 271462 w 376236"/>
                      <a:gd name="connsiteY2" fmla="*/ 275431 h 277109"/>
                      <a:gd name="connsiteX3" fmla="*/ 0 w 376236"/>
                      <a:gd name="connsiteY3" fmla="*/ 134938 h 277109"/>
                      <a:gd name="connsiteX4" fmla="*/ 97630 w 376236"/>
                      <a:gd name="connsiteY4" fmla="*/ 0 h 277109"/>
                      <a:gd name="connsiteX0" fmla="*/ 97630 w 376236"/>
                      <a:gd name="connsiteY0" fmla="*/ 0 h 277803"/>
                      <a:gd name="connsiteX1" fmla="*/ 376236 w 376236"/>
                      <a:gd name="connsiteY1" fmla="*/ 133349 h 277803"/>
                      <a:gd name="connsiteX2" fmla="*/ 271462 w 376236"/>
                      <a:gd name="connsiteY2" fmla="*/ 275431 h 277803"/>
                      <a:gd name="connsiteX3" fmla="*/ 0 w 376236"/>
                      <a:gd name="connsiteY3" fmla="*/ 134938 h 277803"/>
                      <a:gd name="connsiteX4" fmla="*/ 97630 w 376236"/>
                      <a:gd name="connsiteY4" fmla="*/ 0 h 277803"/>
                      <a:gd name="connsiteX0" fmla="*/ 97630 w 376236"/>
                      <a:gd name="connsiteY0" fmla="*/ 0 h 277803"/>
                      <a:gd name="connsiteX1" fmla="*/ 376236 w 376236"/>
                      <a:gd name="connsiteY1" fmla="*/ 133349 h 277803"/>
                      <a:gd name="connsiteX2" fmla="*/ 276225 w 376236"/>
                      <a:gd name="connsiteY2" fmla="*/ 275431 h 277803"/>
                      <a:gd name="connsiteX3" fmla="*/ 0 w 376236"/>
                      <a:gd name="connsiteY3" fmla="*/ 134938 h 277803"/>
                      <a:gd name="connsiteX4" fmla="*/ 97630 w 376236"/>
                      <a:gd name="connsiteY4" fmla="*/ 0 h 277803"/>
                      <a:gd name="connsiteX0" fmla="*/ 97630 w 376236"/>
                      <a:gd name="connsiteY0" fmla="*/ 0 h 277803"/>
                      <a:gd name="connsiteX1" fmla="*/ 376236 w 376236"/>
                      <a:gd name="connsiteY1" fmla="*/ 133349 h 277803"/>
                      <a:gd name="connsiteX2" fmla="*/ 276225 w 376236"/>
                      <a:gd name="connsiteY2" fmla="*/ 275431 h 277803"/>
                      <a:gd name="connsiteX3" fmla="*/ 0 w 376236"/>
                      <a:gd name="connsiteY3" fmla="*/ 134938 h 277803"/>
                      <a:gd name="connsiteX4" fmla="*/ 97630 w 376236"/>
                      <a:gd name="connsiteY4" fmla="*/ 0 h 277803"/>
                      <a:gd name="connsiteX0" fmla="*/ 97630 w 376236"/>
                      <a:gd name="connsiteY0" fmla="*/ 0 h 275947"/>
                      <a:gd name="connsiteX1" fmla="*/ 376236 w 376236"/>
                      <a:gd name="connsiteY1" fmla="*/ 133349 h 275947"/>
                      <a:gd name="connsiteX2" fmla="*/ 276225 w 376236"/>
                      <a:gd name="connsiteY2" fmla="*/ 275431 h 275947"/>
                      <a:gd name="connsiteX3" fmla="*/ 0 w 376236"/>
                      <a:gd name="connsiteY3" fmla="*/ 134938 h 275947"/>
                      <a:gd name="connsiteX4" fmla="*/ 97630 w 376236"/>
                      <a:gd name="connsiteY4" fmla="*/ 0 h 275947"/>
                      <a:gd name="connsiteX0" fmla="*/ 97630 w 376236"/>
                      <a:gd name="connsiteY0" fmla="*/ 0 h 275947"/>
                      <a:gd name="connsiteX1" fmla="*/ 376236 w 376236"/>
                      <a:gd name="connsiteY1" fmla="*/ 133349 h 275947"/>
                      <a:gd name="connsiteX2" fmla="*/ 280987 w 376236"/>
                      <a:gd name="connsiteY2" fmla="*/ 275431 h 275947"/>
                      <a:gd name="connsiteX3" fmla="*/ 0 w 376236"/>
                      <a:gd name="connsiteY3" fmla="*/ 134938 h 275947"/>
                      <a:gd name="connsiteX4" fmla="*/ 97630 w 376236"/>
                      <a:gd name="connsiteY4" fmla="*/ 0 h 275947"/>
                      <a:gd name="connsiteX0" fmla="*/ 97630 w 376236"/>
                      <a:gd name="connsiteY0" fmla="*/ 0 h 248851"/>
                      <a:gd name="connsiteX1" fmla="*/ 376236 w 376236"/>
                      <a:gd name="connsiteY1" fmla="*/ 133349 h 248851"/>
                      <a:gd name="connsiteX2" fmla="*/ 300037 w 376236"/>
                      <a:gd name="connsiteY2" fmla="*/ 246856 h 248851"/>
                      <a:gd name="connsiteX3" fmla="*/ 0 w 376236"/>
                      <a:gd name="connsiteY3" fmla="*/ 134938 h 248851"/>
                      <a:gd name="connsiteX4" fmla="*/ 97630 w 376236"/>
                      <a:gd name="connsiteY4" fmla="*/ 0 h 248851"/>
                      <a:gd name="connsiteX0" fmla="*/ 97630 w 376236"/>
                      <a:gd name="connsiteY0" fmla="*/ 0 h 271281"/>
                      <a:gd name="connsiteX1" fmla="*/ 376236 w 376236"/>
                      <a:gd name="connsiteY1" fmla="*/ 133349 h 271281"/>
                      <a:gd name="connsiteX2" fmla="*/ 283368 w 376236"/>
                      <a:gd name="connsiteY2" fmla="*/ 270669 h 271281"/>
                      <a:gd name="connsiteX3" fmla="*/ 0 w 376236"/>
                      <a:gd name="connsiteY3" fmla="*/ 134938 h 271281"/>
                      <a:gd name="connsiteX4" fmla="*/ 97630 w 376236"/>
                      <a:gd name="connsiteY4" fmla="*/ 0 h 271281"/>
                      <a:gd name="connsiteX0" fmla="*/ 97630 w 376236"/>
                      <a:gd name="connsiteY0" fmla="*/ 0 h 271281"/>
                      <a:gd name="connsiteX1" fmla="*/ 376236 w 376236"/>
                      <a:gd name="connsiteY1" fmla="*/ 133349 h 271281"/>
                      <a:gd name="connsiteX2" fmla="*/ 283368 w 376236"/>
                      <a:gd name="connsiteY2" fmla="*/ 270669 h 271281"/>
                      <a:gd name="connsiteX3" fmla="*/ 0 w 376236"/>
                      <a:gd name="connsiteY3" fmla="*/ 134938 h 271281"/>
                      <a:gd name="connsiteX4" fmla="*/ 97630 w 376236"/>
                      <a:gd name="connsiteY4" fmla="*/ 0 h 271281"/>
                      <a:gd name="connsiteX0" fmla="*/ 97630 w 376236"/>
                      <a:gd name="connsiteY0" fmla="*/ 0 h 271339"/>
                      <a:gd name="connsiteX1" fmla="*/ 376236 w 376236"/>
                      <a:gd name="connsiteY1" fmla="*/ 133349 h 271339"/>
                      <a:gd name="connsiteX2" fmla="*/ 283368 w 376236"/>
                      <a:gd name="connsiteY2" fmla="*/ 270669 h 271339"/>
                      <a:gd name="connsiteX3" fmla="*/ 0 w 376236"/>
                      <a:gd name="connsiteY3" fmla="*/ 134938 h 271339"/>
                      <a:gd name="connsiteX4" fmla="*/ 97630 w 376236"/>
                      <a:gd name="connsiteY4" fmla="*/ 0 h 271339"/>
                      <a:gd name="connsiteX0" fmla="*/ 97630 w 376236"/>
                      <a:gd name="connsiteY0" fmla="*/ 0 h 271231"/>
                      <a:gd name="connsiteX1" fmla="*/ 376236 w 376236"/>
                      <a:gd name="connsiteY1" fmla="*/ 133349 h 271231"/>
                      <a:gd name="connsiteX2" fmla="*/ 283368 w 376236"/>
                      <a:gd name="connsiteY2" fmla="*/ 270669 h 271231"/>
                      <a:gd name="connsiteX3" fmla="*/ 0 w 376236"/>
                      <a:gd name="connsiteY3" fmla="*/ 134938 h 271231"/>
                      <a:gd name="connsiteX4" fmla="*/ 97630 w 376236"/>
                      <a:gd name="connsiteY4" fmla="*/ 0 h 271231"/>
                      <a:gd name="connsiteX0" fmla="*/ 97630 w 376236"/>
                      <a:gd name="connsiteY0" fmla="*/ 0 h 271187"/>
                      <a:gd name="connsiteX1" fmla="*/ 376236 w 376236"/>
                      <a:gd name="connsiteY1" fmla="*/ 133349 h 271187"/>
                      <a:gd name="connsiteX2" fmla="*/ 283368 w 376236"/>
                      <a:gd name="connsiteY2" fmla="*/ 270669 h 271187"/>
                      <a:gd name="connsiteX3" fmla="*/ 0 w 376236"/>
                      <a:gd name="connsiteY3" fmla="*/ 134938 h 271187"/>
                      <a:gd name="connsiteX4" fmla="*/ 97630 w 376236"/>
                      <a:gd name="connsiteY4" fmla="*/ 0 h 271187"/>
                      <a:gd name="connsiteX0" fmla="*/ 97630 w 376236"/>
                      <a:gd name="connsiteY0" fmla="*/ 0 h 271187"/>
                      <a:gd name="connsiteX1" fmla="*/ 376236 w 376236"/>
                      <a:gd name="connsiteY1" fmla="*/ 133349 h 271187"/>
                      <a:gd name="connsiteX2" fmla="*/ 283368 w 376236"/>
                      <a:gd name="connsiteY2" fmla="*/ 270669 h 271187"/>
                      <a:gd name="connsiteX3" fmla="*/ 0 w 376236"/>
                      <a:gd name="connsiteY3" fmla="*/ 134938 h 271187"/>
                      <a:gd name="connsiteX4" fmla="*/ 97630 w 376236"/>
                      <a:gd name="connsiteY4" fmla="*/ 0 h 271187"/>
                      <a:gd name="connsiteX0" fmla="*/ 97630 w 373855"/>
                      <a:gd name="connsiteY0" fmla="*/ 0 h 271148"/>
                      <a:gd name="connsiteX1" fmla="*/ 373855 w 373855"/>
                      <a:gd name="connsiteY1" fmla="*/ 130968 h 271148"/>
                      <a:gd name="connsiteX2" fmla="*/ 283368 w 373855"/>
                      <a:gd name="connsiteY2" fmla="*/ 270669 h 271148"/>
                      <a:gd name="connsiteX3" fmla="*/ 0 w 373855"/>
                      <a:gd name="connsiteY3" fmla="*/ 134938 h 271148"/>
                      <a:gd name="connsiteX4" fmla="*/ 97630 w 373855"/>
                      <a:gd name="connsiteY4" fmla="*/ 0 h 271148"/>
                      <a:gd name="connsiteX0" fmla="*/ 97630 w 373855"/>
                      <a:gd name="connsiteY0" fmla="*/ 0 h 273495"/>
                      <a:gd name="connsiteX1" fmla="*/ 373855 w 373855"/>
                      <a:gd name="connsiteY1" fmla="*/ 130968 h 273495"/>
                      <a:gd name="connsiteX2" fmla="*/ 285750 w 373855"/>
                      <a:gd name="connsiteY2" fmla="*/ 273050 h 273495"/>
                      <a:gd name="connsiteX3" fmla="*/ 0 w 373855"/>
                      <a:gd name="connsiteY3" fmla="*/ 134938 h 273495"/>
                      <a:gd name="connsiteX4" fmla="*/ 97630 w 373855"/>
                      <a:gd name="connsiteY4" fmla="*/ 0 h 273495"/>
                      <a:gd name="connsiteX0" fmla="*/ 97630 w 373862"/>
                      <a:gd name="connsiteY0" fmla="*/ 0 h 273268"/>
                      <a:gd name="connsiteX1" fmla="*/ 373855 w 373862"/>
                      <a:gd name="connsiteY1" fmla="*/ 130968 h 273268"/>
                      <a:gd name="connsiteX2" fmla="*/ 285750 w 373862"/>
                      <a:gd name="connsiteY2" fmla="*/ 273050 h 273268"/>
                      <a:gd name="connsiteX3" fmla="*/ 0 w 373862"/>
                      <a:gd name="connsiteY3" fmla="*/ 134938 h 273268"/>
                      <a:gd name="connsiteX4" fmla="*/ 97630 w 373862"/>
                      <a:gd name="connsiteY4" fmla="*/ 0 h 273268"/>
                      <a:gd name="connsiteX0" fmla="*/ 97630 w 373855"/>
                      <a:gd name="connsiteY0" fmla="*/ 0 h 273331"/>
                      <a:gd name="connsiteX1" fmla="*/ 373855 w 373855"/>
                      <a:gd name="connsiteY1" fmla="*/ 130968 h 273331"/>
                      <a:gd name="connsiteX2" fmla="*/ 285750 w 373855"/>
                      <a:gd name="connsiteY2" fmla="*/ 273050 h 273331"/>
                      <a:gd name="connsiteX3" fmla="*/ 0 w 373855"/>
                      <a:gd name="connsiteY3" fmla="*/ 134938 h 273331"/>
                      <a:gd name="connsiteX4" fmla="*/ 97630 w 373855"/>
                      <a:gd name="connsiteY4" fmla="*/ 0 h 273331"/>
                      <a:gd name="connsiteX0" fmla="*/ 97630 w 373855"/>
                      <a:gd name="connsiteY0" fmla="*/ 0 h 273675"/>
                      <a:gd name="connsiteX1" fmla="*/ 373855 w 373855"/>
                      <a:gd name="connsiteY1" fmla="*/ 130968 h 273675"/>
                      <a:gd name="connsiteX2" fmla="*/ 285750 w 373855"/>
                      <a:gd name="connsiteY2" fmla="*/ 273050 h 273675"/>
                      <a:gd name="connsiteX3" fmla="*/ 0 w 373855"/>
                      <a:gd name="connsiteY3" fmla="*/ 134938 h 273675"/>
                      <a:gd name="connsiteX4" fmla="*/ 97630 w 373855"/>
                      <a:gd name="connsiteY4" fmla="*/ 0 h 273675"/>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88310 w 364877"/>
                      <a:gd name="connsiteY0" fmla="*/ 0 h 273626"/>
                      <a:gd name="connsiteX1" fmla="*/ 364535 w 364877"/>
                      <a:gd name="connsiteY1" fmla="*/ 130968 h 273626"/>
                      <a:gd name="connsiteX2" fmla="*/ 276430 w 364877"/>
                      <a:gd name="connsiteY2" fmla="*/ 273050 h 273626"/>
                      <a:gd name="connsiteX3" fmla="*/ 0 w 364877"/>
                      <a:gd name="connsiteY3" fmla="*/ 140530 h 273626"/>
                      <a:gd name="connsiteX4" fmla="*/ 88310 w 364877"/>
                      <a:gd name="connsiteY4" fmla="*/ 0 h 273626"/>
                      <a:gd name="connsiteX0" fmla="*/ 92038 w 368605"/>
                      <a:gd name="connsiteY0" fmla="*/ 0 h 273626"/>
                      <a:gd name="connsiteX1" fmla="*/ 368263 w 368605"/>
                      <a:gd name="connsiteY1" fmla="*/ 130968 h 273626"/>
                      <a:gd name="connsiteX2" fmla="*/ 280158 w 368605"/>
                      <a:gd name="connsiteY2" fmla="*/ 273050 h 273626"/>
                      <a:gd name="connsiteX3" fmla="*/ 0 w 368605"/>
                      <a:gd name="connsiteY3" fmla="*/ 140530 h 273626"/>
                      <a:gd name="connsiteX4" fmla="*/ 92038 w 368605"/>
                      <a:gd name="connsiteY4" fmla="*/ 0 h 273626"/>
                      <a:gd name="connsiteX0" fmla="*/ 92038 w 368605"/>
                      <a:gd name="connsiteY0" fmla="*/ 0 h 273626"/>
                      <a:gd name="connsiteX1" fmla="*/ 368263 w 368605"/>
                      <a:gd name="connsiteY1" fmla="*/ 130968 h 273626"/>
                      <a:gd name="connsiteX2" fmla="*/ 280158 w 368605"/>
                      <a:gd name="connsiteY2" fmla="*/ 273050 h 273626"/>
                      <a:gd name="connsiteX3" fmla="*/ 0 w 368605"/>
                      <a:gd name="connsiteY3" fmla="*/ 140530 h 273626"/>
                      <a:gd name="connsiteX4" fmla="*/ 92038 w 368605"/>
                      <a:gd name="connsiteY4" fmla="*/ 0 h 273626"/>
                      <a:gd name="connsiteX0" fmla="*/ 92038 w 368605"/>
                      <a:gd name="connsiteY0" fmla="*/ 0 h 273626"/>
                      <a:gd name="connsiteX1" fmla="*/ 368263 w 368605"/>
                      <a:gd name="connsiteY1" fmla="*/ 130968 h 273626"/>
                      <a:gd name="connsiteX2" fmla="*/ 280158 w 368605"/>
                      <a:gd name="connsiteY2" fmla="*/ 273050 h 273626"/>
                      <a:gd name="connsiteX3" fmla="*/ 0 w 368605"/>
                      <a:gd name="connsiteY3" fmla="*/ 140530 h 273626"/>
                      <a:gd name="connsiteX4" fmla="*/ 92038 w 368605"/>
                      <a:gd name="connsiteY4" fmla="*/ 0 h 27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605" h="273626">
                        <a:moveTo>
                          <a:pt x="92038" y="0"/>
                        </a:moveTo>
                        <a:lnTo>
                          <a:pt x="368263" y="130968"/>
                        </a:lnTo>
                        <a:cubicBezTo>
                          <a:pt x="373818" y="229125"/>
                          <a:pt x="310317" y="279666"/>
                          <a:pt x="280158" y="273050"/>
                        </a:cubicBezTo>
                        <a:lnTo>
                          <a:pt x="0" y="140530"/>
                        </a:lnTo>
                        <a:cubicBezTo>
                          <a:pt x="68057" y="136997"/>
                          <a:pt x="97594" y="48359"/>
                          <a:pt x="92038" y="0"/>
                        </a:cubicBezTo>
                        <a:close/>
                      </a:path>
                    </a:pathLst>
                  </a:custGeom>
                  <a:solidFill>
                    <a:srgbClr val="669E4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78" name="Rectangle 26"/>
                  <p:cNvSpPr/>
                  <p:nvPr/>
                </p:nvSpPr>
                <p:spPr>
                  <a:xfrm rot="6059" flipH="1">
                    <a:off x="7019342" y="3150478"/>
                    <a:ext cx="183351" cy="129383"/>
                  </a:xfrm>
                  <a:custGeom>
                    <a:avLst/>
                    <a:gdLst>
                      <a:gd name="connsiteX0" fmla="*/ 0 w 178006"/>
                      <a:gd name="connsiteY0" fmla="*/ 0 h 154899"/>
                      <a:gd name="connsiteX1" fmla="*/ 178006 w 178006"/>
                      <a:gd name="connsiteY1" fmla="*/ 0 h 154899"/>
                      <a:gd name="connsiteX2" fmla="*/ 178006 w 178006"/>
                      <a:gd name="connsiteY2" fmla="*/ 154899 h 154899"/>
                      <a:gd name="connsiteX3" fmla="*/ 0 w 178006"/>
                      <a:gd name="connsiteY3" fmla="*/ 154899 h 154899"/>
                      <a:gd name="connsiteX4" fmla="*/ 0 w 178006"/>
                      <a:gd name="connsiteY4" fmla="*/ 0 h 154899"/>
                      <a:gd name="connsiteX0" fmla="*/ 0 w 189837"/>
                      <a:gd name="connsiteY0" fmla="*/ 0 h 154899"/>
                      <a:gd name="connsiteX1" fmla="*/ 178006 w 189837"/>
                      <a:gd name="connsiteY1" fmla="*/ 0 h 154899"/>
                      <a:gd name="connsiteX2" fmla="*/ 178006 w 189837"/>
                      <a:gd name="connsiteY2" fmla="*/ 154899 h 154899"/>
                      <a:gd name="connsiteX3" fmla="*/ 0 w 189837"/>
                      <a:gd name="connsiteY3" fmla="*/ 154899 h 154899"/>
                      <a:gd name="connsiteX4" fmla="*/ 0 w 189837"/>
                      <a:gd name="connsiteY4" fmla="*/ 0 h 154899"/>
                      <a:gd name="connsiteX0" fmla="*/ 0 w 200791"/>
                      <a:gd name="connsiteY0" fmla="*/ 0 h 154899"/>
                      <a:gd name="connsiteX1" fmla="*/ 178006 w 200791"/>
                      <a:gd name="connsiteY1" fmla="*/ 0 h 154899"/>
                      <a:gd name="connsiteX2" fmla="*/ 178006 w 200791"/>
                      <a:gd name="connsiteY2" fmla="*/ 154899 h 154899"/>
                      <a:gd name="connsiteX3" fmla="*/ 0 w 200791"/>
                      <a:gd name="connsiteY3" fmla="*/ 154899 h 154899"/>
                      <a:gd name="connsiteX4" fmla="*/ 0 w 200791"/>
                      <a:gd name="connsiteY4" fmla="*/ 0 h 154899"/>
                      <a:gd name="connsiteX0" fmla="*/ 0 w 198296"/>
                      <a:gd name="connsiteY0" fmla="*/ 0 h 154899"/>
                      <a:gd name="connsiteX1" fmla="*/ 178006 w 198296"/>
                      <a:gd name="connsiteY1" fmla="*/ 0 h 154899"/>
                      <a:gd name="connsiteX2" fmla="*/ 178006 w 198296"/>
                      <a:gd name="connsiteY2" fmla="*/ 154899 h 154899"/>
                      <a:gd name="connsiteX3" fmla="*/ 0 w 198296"/>
                      <a:gd name="connsiteY3" fmla="*/ 154899 h 154899"/>
                      <a:gd name="connsiteX4" fmla="*/ 0 w 198296"/>
                      <a:gd name="connsiteY4" fmla="*/ 0 h 154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6" h="154899">
                        <a:moveTo>
                          <a:pt x="0" y="0"/>
                        </a:moveTo>
                        <a:lnTo>
                          <a:pt x="178006" y="0"/>
                        </a:lnTo>
                        <a:cubicBezTo>
                          <a:pt x="205490" y="64847"/>
                          <a:pt x="204626" y="103685"/>
                          <a:pt x="178006" y="154899"/>
                        </a:cubicBezTo>
                        <a:lnTo>
                          <a:pt x="0" y="154899"/>
                        </a:lnTo>
                        <a:lnTo>
                          <a:pt x="0" y="0"/>
                        </a:ln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nvGrpSpPr>
                  <p:cNvPr id="79" name="Group 78"/>
                  <p:cNvGrpSpPr/>
                  <p:nvPr/>
                </p:nvGrpSpPr>
                <p:grpSpPr>
                  <a:xfrm rot="2700000">
                    <a:off x="7273000" y="2610486"/>
                    <a:ext cx="1298138" cy="1132214"/>
                    <a:chOff x="4084527" y="737296"/>
                    <a:chExt cx="1640542" cy="1430853"/>
                  </a:xfrm>
                </p:grpSpPr>
                <p:grpSp>
                  <p:nvGrpSpPr>
                    <p:cNvPr id="92" name="Group 91"/>
                    <p:cNvGrpSpPr/>
                    <p:nvPr/>
                  </p:nvGrpSpPr>
                  <p:grpSpPr>
                    <a:xfrm rot="18913881">
                      <a:off x="4402009" y="737296"/>
                      <a:ext cx="1323060" cy="1019404"/>
                      <a:chOff x="5687211" y="3859429"/>
                      <a:chExt cx="1323060" cy="1019404"/>
                    </a:xfrm>
                  </p:grpSpPr>
                  <p:sp>
                    <p:nvSpPr>
                      <p:cNvPr id="96" name="Rounded Rectangle 31"/>
                      <p:cNvSpPr/>
                      <p:nvPr/>
                    </p:nvSpPr>
                    <p:spPr>
                      <a:xfrm rot="21431920" flipH="1">
                        <a:off x="5698900" y="3867410"/>
                        <a:ext cx="1311371" cy="1011423"/>
                      </a:xfrm>
                      <a:custGeom>
                        <a:avLst/>
                        <a:gdLst>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0 w 1234463"/>
                          <a:gd name="connsiteY8" fmla="*/ 56234 h 958157"/>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10778 w 1234463"/>
                          <a:gd name="connsiteY8" fmla="*/ 506039 h 958157"/>
                          <a:gd name="connsiteX9" fmla="*/ 0 w 1234463"/>
                          <a:gd name="connsiteY9" fmla="*/ 56234 h 958157"/>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207561 w 1234463"/>
                          <a:gd name="connsiteY8" fmla="*/ 562599 h 958157"/>
                          <a:gd name="connsiteX9" fmla="*/ 0 w 1234463"/>
                          <a:gd name="connsiteY9" fmla="*/ 56234 h 958157"/>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207561 w 1234463"/>
                          <a:gd name="connsiteY8" fmla="*/ 562599 h 958157"/>
                          <a:gd name="connsiteX9" fmla="*/ 0 w 1234463"/>
                          <a:gd name="connsiteY9" fmla="*/ 56234 h 958157"/>
                          <a:gd name="connsiteX0" fmla="*/ 0 w 1235642"/>
                          <a:gd name="connsiteY0" fmla="*/ 56234 h 958157"/>
                          <a:gd name="connsiteX1" fmla="*/ 56234 w 1235642"/>
                          <a:gd name="connsiteY1" fmla="*/ 0 h 958157"/>
                          <a:gd name="connsiteX2" fmla="*/ 1178229 w 1235642"/>
                          <a:gd name="connsiteY2" fmla="*/ 0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1001323 w 1235642"/>
                          <a:gd name="connsiteY2" fmla="*/ 10823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97633 w 1235642"/>
                          <a:gd name="connsiteY2" fmla="*/ 4156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53228 w 1242309"/>
                          <a:gd name="connsiteY2" fmla="*/ 2606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30538 w 1242309"/>
                          <a:gd name="connsiteY8" fmla="*/ 541172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193514 w 1242309"/>
                          <a:gd name="connsiteY8" fmla="*/ 552956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6848 w 1242309"/>
                          <a:gd name="connsiteY8" fmla="*/ 545577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2961 w 1242309"/>
                          <a:gd name="connsiteY8" fmla="*/ 5276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2814 w 1242309"/>
                          <a:gd name="connsiteY8" fmla="*/ 524695 h 958157"/>
                          <a:gd name="connsiteX9" fmla="*/ 0 w 1242309"/>
                          <a:gd name="connsiteY9" fmla="*/ 56234 h 9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309" h="958157">
                            <a:moveTo>
                              <a:pt x="0" y="56234"/>
                            </a:moveTo>
                            <a:cubicBezTo>
                              <a:pt x="0" y="25177"/>
                              <a:pt x="25177" y="0"/>
                              <a:pt x="56234" y="0"/>
                            </a:cubicBezTo>
                            <a:lnTo>
                              <a:pt x="939895" y="9987"/>
                            </a:lnTo>
                            <a:cubicBezTo>
                              <a:pt x="1075235" y="56777"/>
                              <a:pt x="1179580" y="99105"/>
                              <a:pt x="1242309" y="243497"/>
                            </a:cubicBezTo>
                            <a:cubicBezTo>
                              <a:pt x="1239694" y="462972"/>
                              <a:pt x="1237078" y="682448"/>
                              <a:pt x="1234463" y="901923"/>
                            </a:cubicBezTo>
                            <a:cubicBezTo>
                              <a:pt x="1234463" y="932980"/>
                              <a:pt x="1209286" y="958157"/>
                              <a:pt x="1178229" y="958157"/>
                            </a:cubicBezTo>
                            <a:lnTo>
                              <a:pt x="56234" y="958157"/>
                            </a:lnTo>
                            <a:cubicBezTo>
                              <a:pt x="25177" y="958157"/>
                              <a:pt x="0" y="932980"/>
                              <a:pt x="0" y="901923"/>
                            </a:cubicBezTo>
                            <a:lnTo>
                              <a:pt x="202814" y="524695"/>
                            </a:lnTo>
                            <a:cubicBezTo>
                              <a:pt x="133865" y="361581"/>
                              <a:pt x="68949" y="219348"/>
                              <a:pt x="0" y="56234"/>
                            </a:cubicBezTo>
                            <a:close/>
                          </a:path>
                        </a:pathLst>
                      </a:custGeom>
                      <a:solidFill>
                        <a:srgbClr val="54823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97" name="Freeform 96"/>
                      <p:cNvSpPr/>
                      <p:nvPr/>
                    </p:nvSpPr>
                    <p:spPr>
                      <a:xfrm rot="-120000">
                        <a:off x="5687211" y="3859429"/>
                        <a:ext cx="1308478" cy="553611"/>
                      </a:xfrm>
                      <a:custGeom>
                        <a:avLst/>
                        <a:gdLst>
                          <a:gd name="connsiteX0" fmla="*/ 1248294 w 1308478"/>
                          <a:gd name="connsiteY0" fmla="*/ 5 h 553611"/>
                          <a:gd name="connsiteX1" fmla="*/ 1308478 w 1308478"/>
                          <a:gd name="connsiteY1" fmla="*/ 58529 h 553611"/>
                          <a:gd name="connsiteX2" fmla="*/ 1153485 w 1308478"/>
                          <a:gd name="connsiteY2" fmla="*/ 429545 h 553611"/>
                          <a:gd name="connsiteX3" fmla="*/ 1102303 w 1308478"/>
                          <a:gd name="connsiteY3" fmla="*/ 553611 h 553611"/>
                          <a:gd name="connsiteX4" fmla="*/ 7230 w 1308478"/>
                          <a:gd name="connsiteY4" fmla="*/ 553611 h 553611"/>
                          <a:gd name="connsiteX5" fmla="*/ 0 w 1308478"/>
                          <a:gd name="connsiteY5" fmla="*/ 274524 h 553611"/>
                          <a:gd name="connsiteX6" fmla="*/ 315748 w 1308478"/>
                          <a:gd name="connsiteY6" fmla="*/ 23592 h 553611"/>
                          <a:gd name="connsiteX7" fmla="*/ 1248294 w 1308478"/>
                          <a:gd name="connsiteY7" fmla="*/ 5 h 5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78" h="553611">
                            <a:moveTo>
                              <a:pt x="1248294" y="5"/>
                            </a:moveTo>
                            <a:cubicBezTo>
                              <a:pt x="1281074" y="-453"/>
                              <a:pt x="1308020" y="25749"/>
                              <a:pt x="1308478" y="58529"/>
                            </a:cubicBezTo>
                            <a:cubicBezTo>
                              <a:pt x="1255703" y="188417"/>
                              <a:pt x="1205149" y="305873"/>
                              <a:pt x="1153485" y="429545"/>
                            </a:cubicBezTo>
                            <a:lnTo>
                              <a:pt x="1102303" y="553611"/>
                            </a:lnTo>
                            <a:lnTo>
                              <a:pt x="7230" y="553611"/>
                            </a:lnTo>
                            <a:lnTo>
                              <a:pt x="0" y="274524"/>
                            </a:lnTo>
                            <a:cubicBezTo>
                              <a:pt x="64078" y="121194"/>
                              <a:pt x="173588" y="74976"/>
                              <a:pt x="315748" y="23592"/>
                            </a:cubicBezTo>
                            <a:lnTo>
                              <a:pt x="1248294" y="5"/>
                            </a:lnTo>
                            <a:close/>
                          </a:path>
                        </a:pathLst>
                      </a:custGeom>
                      <a:solidFill>
                        <a:srgbClr val="669E4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grpSp>
                  <p:nvGrpSpPr>
                    <p:cNvPr id="93" name="Group 92"/>
                    <p:cNvGrpSpPr/>
                    <p:nvPr/>
                  </p:nvGrpSpPr>
                  <p:grpSpPr>
                    <a:xfrm rot="18913881">
                      <a:off x="4084527" y="1096825"/>
                      <a:ext cx="1617770" cy="1071324"/>
                      <a:chOff x="5147595" y="3987338"/>
                      <a:chExt cx="1617770" cy="1071324"/>
                    </a:xfrm>
                  </p:grpSpPr>
                  <p:sp>
                    <p:nvSpPr>
                      <p:cNvPr id="94" name="Freeform 93"/>
                      <p:cNvSpPr/>
                      <p:nvPr/>
                    </p:nvSpPr>
                    <p:spPr>
                      <a:xfrm>
                        <a:off x="5155242" y="3987338"/>
                        <a:ext cx="1610123" cy="1071324"/>
                      </a:xfrm>
                      <a:custGeom>
                        <a:avLst/>
                        <a:gdLst>
                          <a:gd name="connsiteX0" fmla="*/ 1335822 w 1610123"/>
                          <a:gd name="connsiteY0" fmla="*/ 345 h 1071324"/>
                          <a:gd name="connsiteX1" fmla="*/ 1478916 w 1610123"/>
                          <a:gd name="connsiteY1" fmla="*/ 126227 h 1071324"/>
                          <a:gd name="connsiteX2" fmla="*/ 1531164 w 1610123"/>
                          <a:gd name="connsiteY2" fmla="*/ 942708 h 1071324"/>
                          <a:gd name="connsiteX3" fmla="*/ 1384173 w 1610123"/>
                          <a:gd name="connsiteY3" fmla="*/ 1067963 h 1071324"/>
                          <a:gd name="connsiteX4" fmla="*/ 449052 w 1610123"/>
                          <a:gd name="connsiteY4" fmla="*/ 1065336 h 1071324"/>
                          <a:gd name="connsiteX5" fmla="*/ 3462 w 1610123"/>
                          <a:gd name="connsiteY5" fmla="*/ 551873 h 1071324"/>
                          <a:gd name="connsiteX6" fmla="*/ 3815 w 1610123"/>
                          <a:gd name="connsiteY6" fmla="*/ 396027 h 1071324"/>
                          <a:gd name="connsiteX7" fmla="*/ 383072 w 1610123"/>
                          <a:gd name="connsiteY7" fmla="*/ 48804 h 1071324"/>
                          <a:gd name="connsiteX8" fmla="*/ 1335822 w 1610123"/>
                          <a:gd name="connsiteY8" fmla="*/ 345 h 10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123" h="1071324">
                            <a:moveTo>
                              <a:pt x="1335822" y="345"/>
                            </a:moveTo>
                            <a:cubicBezTo>
                              <a:pt x="1410097" y="-4408"/>
                              <a:pt x="1450098" y="40128"/>
                              <a:pt x="1478916" y="126227"/>
                            </a:cubicBezTo>
                            <a:cubicBezTo>
                              <a:pt x="1591959" y="355747"/>
                              <a:pt x="1680625" y="528483"/>
                              <a:pt x="1531164" y="942708"/>
                            </a:cubicBezTo>
                            <a:cubicBezTo>
                              <a:pt x="1535917" y="1016983"/>
                              <a:pt x="1458449" y="1063210"/>
                              <a:pt x="1384173" y="1067963"/>
                            </a:cubicBezTo>
                            <a:cubicBezTo>
                              <a:pt x="1069510" y="1073104"/>
                              <a:pt x="727828" y="1072439"/>
                              <a:pt x="449052" y="1065336"/>
                            </a:cubicBezTo>
                            <a:cubicBezTo>
                              <a:pt x="389555" y="1040009"/>
                              <a:pt x="89492" y="660575"/>
                              <a:pt x="3462" y="551873"/>
                            </a:cubicBezTo>
                            <a:cubicBezTo>
                              <a:pt x="-1246" y="479598"/>
                              <a:pt x="-1175" y="465498"/>
                              <a:pt x="3815" y="396027"/>
                            </a:cubicBezTo>
                            <a:cubicBezTo>
                              <a:pt x="88884" y="306131"/>
                              <a:pt x="308797" y="53557"/>
                              <a:pt x="383072" y="48804"/>
                            </a:cubicBezTo>
                            <a:lnTo>
                              <a:pt x="1335822" y="345"/>
                            </a:lnTo>
                            <a:close/>
                          </a:path>
                        </a:pathLst>
                      </a:custGeom>
                      <a:solidFill>
                        <a:srgbClr val="669E4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95" name="Freeform 94"/>
                      <p:cNvSpPr/>
                      <p:nvPr/>
                    </p:nvSpPr>
                    <p:spPr>
                      <a:xfrm rot="-120000">
                        <a:off x="5147595" y="4006842"/>
                        <a:ext cx="1592890" cy="420116"/>
                      </a:xfrm>
                      <a:custGeom>
                        <a:avLst/>
                        <a:gdLst>
                          <a:gd name="connsiteX0" fmla="*/ 1351136 w 1592890"/>
                          <a:gd name="connsiteY0" fmla="*/ 72 h 420116"/>
                          <a:gd name="connsiteX1" fmla="*/ 1489750 w 1592890"/>
                          <a:gd name="connsiteY1" fmla="*/ 130871 h 420116"/>
                          <a:gd name="connsiteX2" fmla="*/ 1586578 w 1592890"/>
                          <a:gd name="connsiteY2" fmla="*/ 384388 h 420116"/>
                          <a:gd name="connsiteX3" fmla="*/ 1592890 w 1592890"/>
                          <a:gd name="connsiteY3" fmla="*/ 420116 h 420116"/>
                          <a:gd name="connsiteX4" fmla="*/ 0 w 1592890"/>
                          <a:gd name="connsiteY4" fmla="*/ 420116 h 420116"/>
                          <a:gd name="connsiteX5" fmla="*/ 1793 w 1592890"/>
                          <a:gd name="connsiteY5" fmla="*/ 392396 h 420116"/>
                          <a:gd name="connsiteX6" fmla="*/ 6131 w 1592890"/>
                          <a:gd name="connsiteY6" fmla="*/ 349026 h 420116"/>
                          <a:gd name="connsiteX7" fmla="*/ 397275 w 1592890"/>
                          <a:gd name="connsiteY7" fmla="*/ 15251 h 420116"/>
                          <a:gd name="connsiteX8" fmla="*/ 1351136 w 1592890"/>
                          <a:gd name="connsiteY8" fmla="*/ 72 h 4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2890" h="420116">
                            <a:moveTo>
                              <a:pt x="1351136" y="72"/>
                            </a:moveTo>
                            <a:cubicBezTo>
                              <a:pt x="1425532" y="-2086"/>
                              <a:pt x="1463954" y="43819"/>
                              <a:pt x="1489750" y="130871"/>
                            </a:cubicBezTo>
                            <a:cubicBezTo>
                              <a:pt x="1529111" y="218368"/>
                              <a:pt x="1565325" y="297765"/>
                              <a:pt x="1586578" y="384388"/>
                            </a:cubicBezTo>
                            <a:lnTo>
                              <a:pt x="1592890" y="420116"/>
                            </a:lnTo>
                            <a:lnTo>
                              <a:pt x="0" y="420116"/>
                            </a:lnTo>
                            <a:lnTo>
                              <a:pt x="1793" y="392396"/>
                            </a:lnTo>
                            <a:cubicBezTo>
                              <a:pt x="2854" y="380206"/>
                              <a:pt x="4279" y="366340"/>
                              <a:pt x="6131" y="349026"/>
                            </a:cubicBezTo>
                            <a:cubicBezTo>
                              <a:pt x="94286" y="262154"/>
                              <a:pt x="322880" y="17409"/>
                              <a:pt x="397275" y="15251"/>
                            </a:cubicBezTo>
                            <a:lnTo>
                              <a:pt x="1351136" y="72"/>
                            </a:lnTo>
                            <a:close/>
                          </a:path>
                        </a:pathLst>
                      </a:custGeom>
                      <a:solidFill>
                        <a:srgbClr val="54823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grpSp>
              <p:sp>
                <p:nvSpPr>
                  <p:cNvPr id="80" name="Rectangle 13"/>
                  <p:cNvSpPr/>
                  <p:nvPr/>
                </p:nvSpPr>
                <p:spPr>
                  <a:xfrm rot="1545906" flipH="1">
                    <a:off x="4824756" y="3122888"/>
                    <a:ext cx="318241" cy="17967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578644"/>
                      <a:gd name="connsiteY0" fmla="*/ 0 h 368300"/>
                      <a:gd name="connsiteX1" fmla="*/ 571500 w 578644"/>
                      <a:gd name="connsiteY1" fmla="*/ 0 h 368300"/>
                      <a:gd name="connsiteX2" fmla="*/ 578644 w 578644"/>
                      <a:gd name="connsiteY2" fmla="*/ 356394 h 368300"/>
                      <a:gd name="connsiteX3" fmla="*/ 0 w 578644"/>
                      <a:gd name="connsiteY3" fmla="*/ 368300 h 368300"/>
                      <a:gd name="connsiteX4" fmla="*/ 0 w 578644"/>
                      <a:gd name="connsiteY4" fmla="*/ 0 h 368300"/>
                      <a:gd name="connsiteX0" fmla="*/ 0 w 578644"/>
                      <a:gd name="connsiteY0" fmla="*/ 0 h 368300"/>
                      <a:gd name="connsiteX1" fmla="*/ 571500 w 578644"/>
                      <a:gd name="connsiteY1" fmla="*/ 0 h 368300"/>
                      <a:gd name="connsiteX2" fmla="*/ 578644 w 578644"/>
                      <a:gd name="connsiteY2" fmla="*/ 361156 h 368300"/>
                      <a:gd name="connsiteX3" fmla="*/ 0 w 578644"/>
                      <a:gd name="connsiteY3" fmla="*/ 368300 h 368300"/>
                      <a:gd name="connsiteX4" fmla="*/ 0 w 578644"/>
                      <a:gd name="connsiteY4" fmla="*/ 0 h 368300"/>
                      <a:gd name="connsiteX0" fmla="*/ 0 w 578644"/>
                      <a:gd name="connsiteY0" fmla="*/ 0 h 368300"/>
                      <a:gd name="connsiteX1" fmla="*/ 240506 w 578644"/>
                      <a:gd name="connsiteY1" fmla="*/ 159544 h 368300"/>
                      <a:gd name="connsiteX2" fmla="*/ 578644 w 578644"/>
                      <a:gd name="connsiteY2" fmla="*/ 361156 h 368300"/>
                      <a:gd name="connsiteX3" fmla="*/ 0 w 578644"/>
                      <a:gd name="connsiteY3" fmla="*/ 368300 h 368300"/>
                      <a:gd name="connsiteX4" fmla="*/ 0 w 578644"/>
                      <a:gd name="connsiteY4" fmla="*/ 0 h 368300"/>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19075 w 559594"/>
                      <a:gd name="connsiteY1" fmla="*/ 147638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19075 w 559594"/>
                      <a:gd name="connsiteY1" fmla="*/ 147638 h 346869"/>
                      <a:gd name="connsiteX2" fmla="*/ 559594 w 559594"/>
                      <a:gd name="connsiteY2" fmla="*/ 346869 h 346869"/>
                      <a:gd name="connsiteX3" fmla="*/ 183355 w 559594"/>
                      <a:gd name="connsiteY3" fmla="*/ 208756 h 346869"/>
                      <a:gd name="connsiteX4" fmla="*/ 0 w 559594"/>
                      <a:gd name="connsiteY4" fmla="*/ 0 h 346869"/>
                      <a:gd name="connsiteX0" fmla="*/ 0 w 376239"/>
                      <a:gd name="connsiteY0" fmla="*/ 61118 h 199231"/>
                      <a:gd name="connsiteX1" fmla="*/ 35720 w 376239"/>
                      <a:gd name="connsiteY1" fmla="*/ 0 h 199231"/>
                      <a:gd name="connsiteX2" fmla="*/ 376239 w 376239"/>
                      <a:gd name="connsiteY2" fmla="*/ 199231 h 199231"/>
                      <a:gd name="connsiteX3" fmla="*/ 0 w 376239"/>
                      <a:gd name="connsiteY3" fmla="*/ 61118 h 199231"/>
                      <a:gd name="connsiteX0" fmla="*/ 0 w 376239"/>
                      <a:gd name="connsiteY0" fmla="*/ 61118 h 199231"/>
                      <a:gd name="connsiteX1" fmla="*/ 35720 w 376239"/>
                      <a:gd name="connsiteY1" fmla="*/ 0 h 199231"/>
                      <a:gd name="connsiteX2" fmla="*/ 376239 w 376239"/>
                      <a:gd name="connsiteY2" fmla="*/ 199231 h 199231"/>
                      <a:gd name="connsiteX3" fmla="*/ 0 w 376239"/>
                      <a:gd name="connsiteY3" fmla="*/ 61118 h 199231"/>
                      <a:gd name="connsiteX0" fmla="*/ 0 w 376239"/>
                      <a:gd name="connsiteY0" fmla="*/ 61118 h 199231"/>
                      <a:gd name="connsiteX1" fmla="*/ 35720 w 376239"/>
                      <a:gd name="connsiteY1" fmla="*/ 0 h 199231"/>
                      <a:gd name="connsiteX2" fmla="*/ 376239 w 376239"/>
                      <a:gd name="connsiteY2" fmla="*/ 199231 h 199231"/>
                      <a:gd name="connsiteX3" fmla="*/ 0 w 376239"/>
                      <a:gd name="connsiteY3" fmla="*/ 61118 h 199231"/>
                      <a:gd name="connsiteX0" fmla="*/ 0 w 376239"/>
                      <a:gd name="connsiteY0" fmla="*/ 76993 h 215106"/>
                      <a:gd name="connsiteX1" fmla="*/ 42070 w 376239"/>
                      <a:gd name="connsiteY1" fmla="*/ 0 h 215106"/>
                      <a:gd name="connsiteX2" fmla="*/ 376239 w 376239"/>
                      <a:gd name="connsiteY2" fmla="*/ 215106 h 215106"/>
                      <a:gd name="connsiteX3" fmla="*/ 0 w 376239"/>
                      <a:gd name="connsiteY3" fmla="*/ 76993 h 215106"/>
                      <a:gd name="connsiteX0" fmla="*/ 0 w 376239"/>
                      <a:gd name="connsiteY0" fmla="*/ 76993 h 215106"/>
                      <a:gd name="connsiteX1" fmla="*/ 35720 w 376239"/>
                      <a:gd name="connsiteY1" fmla="*/ 0 h 215106"/>
                      <a:gd name="connsiteX2" fmla="*/ 376239 w 376239"/>
                      <a:gd name="connsiteY2" fmla="*/ 215106 h 215106"/>
                      <a:gd name="connsiteX3" fmla="*/ 0 w 376239"/>
                      <a:gd name="connsiteY3" fmla="*/ 76993 h 215106"/>
                      <a:gd name="connsiteX0" fmla="*/ 0 w 381002"/>
                      <a:gd name="connsiteY0" fmla="*/ 76993 h 215106"/>
                      <a:gd name="connsiteX1" fmla="*/ 40483 w 381002"/>
                      <a:gd name="connsiteY1" fmla="*/ 0 h 215106"/>
                      <a:gd name="connsiteX2" fmla="*/ 381002 w 381002"/>
                      <a:gd name="connsiteY2" fmla="*/ 215106 h 215106"/>
                      <a:gd name="connsiteX3" fmla="*/ 0 w 381002"/>
                      <a:gd name="connsiteY3" fmla="*/ 76993 h 215106"/>
                    </a:gdLst>
                    <a:ahLst/>
                    <a:cxnLst>
                      <a:cxn ang="0">
                        <a:pos x="connsiteX0" y="connsiteY0"/>
                      </a:cxn>
                      <a:cxn ang="0">
                        <a:pos x="connsiteX1" y="connsiteY1"/>
                      </a:cxn>
                      <a:cxn ang="0">
                        <a:pos x="connsiteX2" y="connsiteY2"/>
                      </a:cxn>
                      <a:cxn ang="0">
                        <a:pos x="connsiteX3" y="connsiteY3"/>
                      </a:cxn>
                    </a:cxnLst>
                    <a:rect l="l" t="t" r="r" b="b"/>
                    <a:pathLst>
                      <a:path w="381002" h="215106">
                        <a:moveTo>
                          <a:pt x="0" y="76993"/>
                        </a:moveTo>
                        <a:cubicBezTo>
                          <a:pt x="19051" y="61382"/>
                          <a:pt x="33338" y="27516"/>
                          <a:pt x="40483" y="0"/>
                        </a:cubicBezTo>
                        <a:cubicBezTo>
                          <a:pt x="153196" y="67204"/>
                          <a:pt x="299244" y="155046"/>
                          <a:pt x="381002" y="215106"/>
                        </a:cubicBezTo>
                        <a:cubicBezTo>
                          <a:pt x="293689" y="202405"/>
                          <a:pt x="130175" y="139699"/>
                          <a:pt x="0" y="76993"/>
                        </a:cubicBezTo>
                        <a:close/>
                      </a:path>
                    </a:pathLst>
                  </a:custGeom>
                  <a:solidFill>
                    <a:srgbClr val="D9D9D9"/>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81" name="Rectangle 15"/>
                  <p:cNvSpPr/>
                  <p:nvPr/>
                </p:nvSpPr>
                <p:spPr>
                  <a:xfrm rot="1545906" flipH="1">
                    <a:off x="5155839" y="3113253"/>
                    <a:ext cx="278462" cy="21812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31031"/>
                      <a:gd name="connsiteY0" fmla="*/ 0 h 368300"/>
                      <a:gd name="connsiteX1" fmla="*/ 631031 w 631031"/>
                      <a:gd name="connsiteY1" fmla="*/ 259556 h 368300"/>
                      <a:gd name="connsiteX2" fmla="*/ 571500 w 631031"/>
                      <a:gd name="connsiteY2" fmla="*/ 368300 h 368300"/>
                      <a:gd name="connsiteX3" fmla="*/ 0 w 631031"/>
                      <a:gd name="connsiteY3" fmla="*/ 368300 h 368300"/>
                      <a:gd name="connsiteX4" fmla="*/ 0 w 631031"/>
                      <a:gd name="connsiteY4" fmla="*/ 0 h 368300"/>
                      <a:gd name="connsiteX0" fmla="*/ 366712 w 631031"/>
                      <a:gd name="connsiteY0" fmla="*/ 0 h 258763"/>
                      <a:gd name="connsiteX1" fmla="*/ 631031 w 631031"/>
                      <a:gd name="connsiteY1" fmla="*/ 150019 h 258763"/>
                      <a:gd name="connsiteX2" fmla="*/ 571500 w 631031"/>
                      <a:gd name="connsiteY2" fmla="*/ 258763 h 258763"/>
                      <a:gd name="connsiteX3" fmla="*/ 0 w 631031"/>
                      <a:gd name="connsiteY3" fmla="*/ 258763 h 258763"/>
                      <a:gd name="connsiteX4" fmla="*/ 366712 w 631031"/>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04776 w 369095"/>
                      <a:gd name="connsiteY0" fmla="*/ 0 h 258763"/>
                      <a:gd name="connsiteX1" fmla="*/ 369095 w 369095"/>
                      <a:gd name="connsiteY1" fmla="*/ 150019 h 258763"/>
                      <a:gd name="connsiteX2" fmla="*/ 309564 w 369095"/>
                      <a:gd name="connsiteY2" fmla="*/ 258763 h 258763"/>
                      <a:gd name="connsiteX3" fmla="*/ 0 w 369095"/>
                      <a:gd name="connsiteY3" fmla="*/ 139700 h 258763"/>
                      <a:gd name="connsiteX4" fmla="*/ 104776 w 369095"/>
                      <a:gd name="connsiteY4" fmla="*/ 0 h 258763"/>
                      <a:gd name="connsiteX0" fmla="*/ 104776 w 369095"/>
                      <a:gd name="connsiteY0" fmla="*/ 0 h 258763"/>
                      <a:gd name="connsiteX1" fmla="*/ 369095 w 369095"/>
                      <a:gd name="connsiteY1" fmla="*/ 150019 h 258763"/>
                      <a:gd name="connsiteX2" fmla="*/ 309564 w 369095"/>
                      <a:gd name="connsiteY2" fmla="*/ 258763 h 258763"/>
                      <a:gd name="connsiteX3" fmla="*/ 0 w 369095"/>
                      <a:gd name="connsiteY3" fmla="*/ 139700 h 258763"/>
                      <a:gd name="connsiteX4" fmla="*/ 104776 w 369095"/>
                      <a:gd name="connsiteY4" fmla="*/ 0 h 258763"/>
                      <a:gd name="connsiteX0" fmla="*/ 104776 w 369095"/>
                      <a:gd name="connsiteY0" fmla="*/ 0 h 206375"/>
                      <a:gd name="connsiteX1" fmla="*/ 369095 w 369095"/>
                      <a:gd name="connsiteY1" fmla="*/ 150019 h 206375"/>
                      <a:gd name="connsiteX2" fmla="*/ 230983 w 369095"/>
                      <a:gd name="connsiteY2" fmla="*/ 206375 h 206375"/>
                      <a:gd name="connsiteX3" fmla="*/ 0 w 369095"/>
                      <a:gd name="connsiteY3" fmla="*/ 139700 h 206375"/>
                      <a:gd name="connsiteX4" fmla="*/ 104776 w 369095"/>
                      <a:gd name="connsiteY4" fmla="*/ 0 h 206375"/>
                      <a:gd name="connsiteX0" fmla="*/ 104776 w 369095"/>
                      <a:gd name="connsiteY0" fmla="*/ 0 h 261144"/>
                      <a:gd name="connsiteX1" fmla="*/ 369095 w 369095"/>
                      <a:gd name="connsiteY1" fmla="*/ 150019 h 261144"/>
                      <a:gd name="connsiteX2" fmla="*/ 278608 w 369095"/>
                      <a:gd name="connsiteY2" fmla="*/ 261144 h 261144"/>
                      <a:gd name="connsiteX3" fmla="*/ 0 w 369095"/>
                      <a:gd name="connsiteY3" fmla="*/ 139700 h 261144"/>
                      <a:gd name="connsiteX4" fmla="*/ 104776 w 369095"/>
                      <a:gd name="connsiteY4" fmla="*/ 0 h 261144"/>
                      <a:gd name="connsiteX0" fmla="*/ 104776 w 369095"/>
                      <a:gd name="connsiteY0" fmla="*/ 0 h 263525"/>
                      <a:gd name="connsiteX1" fmla="*/ 369095 w 369095"/>
                      <a:gd name="connsiteY1" fmla="*/ 150019 h 263525"/>
                      <a:gd name="connsiteX2" fmla="*/ 271464 w 369095"/>
                      <a:gd name="connsiteY2" fmla="*/ 263525 h 263525"/>
                      <a:gd name="connsiteX3" fmla="*/ 0 w 369095"/>
                      <a:gd name="connsiteY3" fmla="*/ 139700 h 263525"/>
                      <a:gd name="connsiteX4" fmla="*/ 104776 w 369095"/>
                      <a:gd name="connsiteY4" fmla="*/ 0 h 263525"/>
                      <a:gd name="connsiteX0" fmla="*/ 104776 w 302420"/>
                      <a:gd name="connsiteY0" fmla="*/ 0 h 263525"/>
                      <a:gd name="connsiteX1" fmla="*/ 302420 w 302420"/>
                      <a:gd name="connsiteY1" fmla="*/ 78581 h 263525"/>
                      <a:gd name="connsiteX2" fmla="*/ 271464 w 302420"/>
                      <a:gd name="connsiteY2" fmla="*/ 263525 h 263525"/>
                      <a:gd name="connsiteX3" fmla="*/ 0 w 302420"/>
                      <a:gd name="connsiteY3" fmla="*/ 139700 h 263525"/>
                      <a:gd name="connsiteX4" fmla="*/ 104776 w 302420"/>
                      <a:gd name="connsiteY4" fmla="*/ 0 h 263525"/>
                      <a:gd name="connsiteX0" fmla="*/ 104776 w 354807"/>
                      <a:gd name="connsiteY0" fmla="*/ 0 h 263525"/>
                      <a:gd name="connsiteX1" fmla="*/ 354807 w 354807"/>
                      <a:gd name="connsiteY1" fmla="*/ 135731 h 263525"/>
                      <a:gd name="connsiteX2" fmla="*/ 271464 w 354807"/>
                      <a:gd name="connsiteY2" fmla="*/ 263525 h 263525"/>
                      <a:gd name="connsiteX3" fmla="*/ 0 w 354807"/>
                      <a:gd name="connsiteY3" fmla="*/ 139700 h 263525"/>
                      <a:gd name="connsiteX4" fmla="*/ 104776 w 354807"/>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00039"/>
                      <a:gd name="connsiteY0" fmla="*/ 0 h 263525"/>
                      <a:gd name="connsiteX1" fmla="*/ 300039 w 300039"/>
                      <a:gd name="connsiteY1" fmla="*/ 97631 h 263525"/>
                      <a:gd name="connsiteX2" fmla="*/ 271464 w 300039"/>
                      <a:gd name="connsiteY2" fmla="*/ 263525 h 263525"/>
                      <a:gd name="connsiteX3" fmla="*/ 0 w 300039"/>
                      <a:gd name="connsiteY3" fmla="*/ 139700 h 263525"/>
                      <a:gd name="connsiteX4" fmla="*/ 104776 w 300039"/>
                      <a:gd name="connsiteY4" fmla="*/ 0 h 263525"/>
                      <a:gd name="connsiteX0" fmla="*/ 104776 w 352427"/>
                      <a:gd name="connsiteY0" fmla="*/ 0 h 263525"/>
                      <a:gd name="connsiteX1" fmla="*/ 352427 w 352427"/>
                      <a:gd name="connsiteY1" fmla="*/ 142874 h 263525"/>
                      <a:gd name="connsiteX2" fmla="*/ 271464 w 352427"/>
                      <a:gd name="connsiteY2" fmla="*/ 263525 h 263525"/>
                      <a:gd name="connsiteX3" fmla="*/ 0 w 352427"/>
                      <a:gd name="connsiteY3" fmla="*/ 139700 h 263525"/>
                      <a:gd name="connsiteX4" fmla="*/ 104776 w 352427"/>
                      <a:gd name="connsiteY4" fmla="*/ 0 h 263525"/>
                      <a:gd name="connsiteX0" fmla="*/ 104776 w 352427"/>
                      <a:gd name="connsiteY0" fmla="*/ 0 h 263525"/>
                      <a:gd name="connsiteX1" fmla="*/ 352427 w 352427"/>
                      <a:gd name="connsiteY1" fmla="*/ 142874 h 263525"/>
                      <a:gd name="connsiteX2" fmla="*/ 271464 w 352427"/>
                      <a:gd name="connsiteY2" fmla="*/ 263525 h 263525"/>
                      <a:gd name="connsiteX3" fmla="*/ 0 w 352427"/>
                      <a:gd name="connsiteY3" fmla="*/ 139700 h 263525"/>
                      <a:gd name="connsiteX4" fmla="*/ 104776 w 352427"/>
                      <a:gd name="connsiteY4" fmla="*/ 0 h 263525"/>
                      <a:gd name="connsiteX0" fmla="*/ 104776 w 345283"/>
                      <a:gd name="connsiteY0" fmla="*/ 0 h 263525"/>
                      <a:gd name="connsiteX1" fmla="*/ 345283 w 345283"/>
                      <a:gd name="connsiteY1" fmla="*/ 133349 h 263525"/>
                      <a:gd name="connsiteX2" fmla="*/ 271464 w 345283"/>
                      <a:gd name="connsiteY2" fmla="*/ 263525 h 263525"/>
                      <a:gd name="connsiteX3" fmla="*/ 0 w 345283"/>
                      <a:gd name="connsiteY3" fmla="*/ 139700 h 263525"/>
                      <a:gd name="connsiteX4" fmla="*/ 104776 w 345283"/>
                      <a:gd name="connsiteY4" fmla="*/ 0 h 263525"/>
                      <a:gd name="connsiteX0" fmla="*/ 104776 w 345283"/>
                      <a:gd name="connsiteY0" fmla="*/ 0 h 263525"/>
                      <a:gd name="connsiteX1" fmla="*/ 345283 w 345283"/>
                      <a:gd name="connsiteY1" fmla="*/ 133349 h 263525"/>
                      <a:gd name="connsiteX2" fmla="*/ 271464 w 345283"/>
                      <a:gd name="connsiteY2" fmla="*/ 263525 h 263525"/>
                      <a:gd name="connsiteX3" fmla="*/ 0 w 345283"/>
                      <a:gd name="connsiteY3" fmla="*/ 139700 h 263525"/>
                      <a:gd name="connsiteX4" fmla="*/ 104776 w 345283"/>
                      <a:gd name="connsiteY4" fmla="*/ 0 h 263525"/>
                      <a:gd name="connsiteX0" fmla="*/ 104776 w 345283"/>
                      <a:gd name="connsiteY0" fmla="*/ 0 h 263525"/>
                      <a:gd name="connsiteX1" fmla="*/ 345283 w 345283"/>
                      <a:gd name="connsiteY1" fmla="*/ 133349 h 263525"/>
                      <a:gd name="connsiteX2" fmla="*/ 271464 w 345283"/>
                      <a:gd name="connsiteY2" fmla="*/ 263525 h 263525"/>
                      <a:gd name="connsiteX3" fmla="*/ 0 w 345283"/>
                      <a:gd name="connsiteY3" fmla="*/ 139700 h 263525"/>
                      <a:gd name="connsiteX4" fmla="*/ 104776 w 345283"/>
                      <a:gd name="connsiteY4" fmla="*/ 0 h 263525"/>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7157 w 345283"/>
                      <a:gd name="connsiteY0" fmla="*/ 0 h 258762"/>
                      <a:gd name="connsiteX1" fmla="*/ 345283 w 345283"/>
                      <a:gd name="connsiteY1" fmla="*/ 135730 h 258762"/>
                      <a:gd name="connsiteX2" fmla="*/ 266702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6702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6702 w 345283"/>
                      <a:gd name="connsiteY2" fmla="*/ 258762 h 258762"/>
                      <a:gd name="connsiteX3" fmla="*/ 0 w 345283"/>
                      <a:gd name="connsiteY3" fmla="*/ 142081 h 258762"/>
                      <a:gd name="connsiteX4" fmla="*/ 107157 w 345283"/>
                      <a:gd name="connsiteY4" fmla="*/ 0 h 258762"/>
                      <a:gd name="connsiteX0" fmla="*/ 107157 w 345322"/>
                      <a:gd name="connsiteY0" fmla="*/ 0 h 258762"/>
                      <a:gd name="connsiteX1" fmla="*/ 345283 w 345322"/>
                      <a:gd name="connsiteY1" fmla="*/ 135730 h 258762"/>
                      <a:gd name="connsiteX2" fmla="*/ 266702 w 345322"/>
                      <a:gd name="connsiteY2" fmla="*/ 258762 h 258762"/>
                      <a:gd name="connsiteX3" fmla="*/ 0 w 345322"/>
                      <a:gd name="connsiteY3" fmla="*/ 142081 h 258762"/>
                      <a:gd name="connsiteX4" fmla="*/ 107157 w 345322"/>
                      <a:gd name="connsiteY4" fmla="*/ 0 h 258762"/>
                      <a:gd name="connsiteX0" fmla="*/ 107157 w 345321"/>
                      <a:gd name="connsiteY0" fmla="*/ 0 h 258762"/>
                      <a:gd name="connsiteX1" fmla="*/ 345283 w 345321"/>
                      <a:gd name="connsiteY1" fmla="*/ 135730 h 258762"/>
                      <a:gd name="connsiteX2" fmla="*/ 264321 w 345321"/>
                      <a:gd name="connsiteY2" fmla="*/ 258762 h 258762"/>
                      <a:gd name="connsiteX3" fmla="*/ 0 w 345321"/>
                      <a:gd name="connsiteY3" fmla="*/ 142081 h 258762"/>
                      <a:gd name="connsiteX4" fmla="*/ 107157 w 345321"/>
                      <a:gd name="connsiteY4" fmla="*/ 0 h 258762"/>
                      <a:gd name="connsiteX0" fmla="*/ 107157 w 345319"/>
                      <a:gd name="connsiteY0" fmla="*/ 0 h 258762"/>
                      <a:gd name="connsiteX1" fmla="*/ 345283 w 345319"/>
                      <a:gd name="connsiteY1" fmla="*/ 135730 h 258762"/>
                      <a:gd name="connsiteX2" fmla="*/ 264321 w 345319"/>
                      <a:gd name="connsiteY2" fmla="*/ 258762 h 258762"/>
                      <a:gd name="connsiteX3" fmla="*/ 0 w 345319"/>
                      <a:gd name="connsiteY3" fmla="*/ 142081 h 258762"/>
                      <a:gd name="connsiteX4" fmla="*/ 107157 w 345319"/>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2394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2394 w 345283"/>
                      <a:gd name="connsiteY4" fmla="*/ 0 h 258762"/>
                      <a:gd name="connsiteX0" fmla="*/ 102394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2394 w 345283"/>
                      <a:gd name="connsiteY4" fmla="*/ 0 h 258762"/>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92869 w 335758"/>
                      <a:gd name="connsiteY0" fmla="*/ 0 h 261143"/>
                      <a:gd name="connsiteX1" fmla="*/ 335758 w 335758"/>
                      <a:gd name="connsiteY1" fmla="*/ 138111 h 261143"/>
                      <a:gd name="connsiteX2" fmla="*/ 254796 w 335758"/>
                      <a:gd name="connsiteY2" fmla="*/ 261143 h 261143"/>
                      <a:gd name="connsiteX3" fmla="*/ 0 w 335758"/>
                      <a:gd name="connsiteY3" fmla="*/ 134937 h 261143"/>
                      <a:gd name="connsiteX4" fmla="*/ 92869 w 335758"/>
                      <a:gd name="connsiteY4" fmla="*/ 0 h 261143"/>
                      <a:gd name="connsiteX0" fmla="*/ 92869 w 335758"/>
                      <a:gd name="connsiteY0" fmla="*/ 0 h 261143"/>
                      <a:gd name="connsiteX1" fmla="*/ 335758 w 335758"/>
                      <a:gd name="connsiteY1" fmla="*/ 138111 h 261143"/>
                      <a:gd name="connsiteX2" fmla="*/ 254796 w 335758"/>
                      <a:gd name="connsiteY2" fmla="*/ 261143 h 261143"/>
                      <a:gd name="connsiteX3" fmla="*/ 0 w 335758"/>
                      <a:gd name="connsiteY3" fmla="*/ 132556 h 261143"/>
                      <a:gd name="connsiteX4" fmla="*/ 92869 w 335758"/>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39700 h 261143"/>
                      <a:gd name="connsiteX4" fmla="*/ 90488 w 333377"/>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39700 h 261143"/>
                      <a:gd name="connsiteX4" fmla="*/ 90488 w 333377"/>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39700 h 261143"/>
                      <a:gd name="connsiteX4" fmla="*/ 90488 w 333377"/>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42082 h 261143"/>
                      <a:gd name="connsiteX4" fmla="*/ 90488 w 333377"/>
                      <a:gd name="connsiteY4" fmla="*/ 0 h 26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7" h="261143">
                        <a:moveTo>
                          <a:pt x="90488" y="0"/>
                        </a:moveTo>
                        <a:cubicBezTo>
                          <a:pt x="180182" y="38099"/>
                          <a:pt x="284165" y="100011"/>
                          <a:pt x="333377" y="138111"/>
                        </a:cubicBezTo>
                        <a:cubicBezTo>
                          <a:pt x="325440" y="214840"/>
                          <a:pt x="284164" y="246326"/>
                          <a:pt x="252415" y="261143"/>
                        </a:cubicBezTo>
                        <a:cubicBezTo>
                          <a:pt x="202408" y="250824"/>
                          <a:pt x="107158" y="197645"/>
                          <a:pt x="0" y="142082"/>
                        </a:cubicBezTo>
                        <a:cubicBezTo>
                          <a:pt x="63500" y="155047"/>
                          <a:pt x="98426" y="48949"/>
                          <a:pt x="90488"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82" name="Rectangle 16"/>
                  <p:cNvSpPr/>
                  <p:nvPr/>
                </p:nvSpPr>
                <p:spPr>
                  <a:xfrm rot="1545906" flipH="1">
                    <a:off x="5620764" y="3140350"/>
                    <a:ext cx="143209" cy="15580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37"/>
                      <a:gd name="connsiteY0" fmla="*/ 0 h 182561"/>
                      <a:gd name="connsiteX1" fmla="*/ 164308 w 164637"/>
                      <a:gd name="connsiteY1" fmla="*/ 47624 h 182561"/>
                      <a:gd name="connsiteX2" fmla="*/ 69059 w 164637"/>
                      <a:gd name="connsiteY2" fmla="*/ 182561 h 182561"/>
                      <a:gd name="connsiteX3" fmla="*/ 0 w 164637"/>
                      <a:gd name="connsiteY3" fmla="*/ 139699 h 182561"/>
                      <a:gd name="connsiteX4" fmla="*/ 73823 w 164637"/>
                      <a:gd name="connsiteY4" fmla="*/ 0 h 182561"/>
                      <a:gd name="connsiteX0" fmla="*/ 73823 w 164623"/>
                      <a:gd name="connsiteY0" fmla="*/ 0 h 182561"/>
                      <a:gd name="connsiteX1" fmla="*/ 164308 w 164623"/>
                      <a:gd name="connsiteY1" fmla="*/ 47624 h 182561"/>
                      <a:gd name="connsiteX2" fmla="*/ 69059 w 164623"/>
                      <a:gd name="connsiteY2" fmla="*/ 182561 h 182561"/>
                      <a:gd name="connsiteX3" fmla="*/ 0 w 164623"/>
                      <a:gd name="connsiteY3" fmla="*/ 139699 h 182561"/>
                      <a:gd name="connsiteX4" fmla="*/ 73823 w 164623"/>
                      <a:gd name="connsiteY4" fmla="*/ 0 h 182561"/>
                      <a:gd name="connsiteX0" fmla="*/ 73823 w 164577"/>
                      <a:gd name="connsiteY0" fmla="*/ 0 h 182561"/>
                      <a:gd name="connsiteX1" fmla="*/ 164308 w 164577"/>
                      <a:gd name="connsiteY1" fmla="*/ 47624 h 182561"/>
                      <a:gd name="connsiteX2" fmla="*/ 69059 w 164577"/>
                      <a:gd name="connsiteY2" fmla="*/ 182561 h 182561"/>
                      <a:gd name="connsiteX3" fmla="*/ 0 w 164577"/>
                      <a:gd name="connsiteY3" fmla="*/ 139699 h 182561"/>
                      <a:gd name="connsiteX4" fmla="*/ 73823 w 164577"/>
                      <a:gd name="connsiteY4" fmla="*/ 0 h 182561"/>
                      <a:gd name="connsiteX0" fmla="*/ 73823 w 164577"/>
                      <a:gd name="connsiteY0" fmla="*/ 0 h 182561"/>
                      <a:gd name="connsiteX1" fmla="*/ 164308 w 164577"/>
                      <a:gd name="connsiteY1" fmla="*/ 47624 h 182561"/>
                      <a:gd name="connsiteX2" fmla="*/ 69059 w 164577"/>
                      <a:gd name="connsiteY2" fmla="*/ 182561 h 182561"/>
                      <a:gd name="connsiteX3" fmla="*/ 0 w 164577"/>
                      <a:gd name="connsiteY3" fmla="*/ 139699 h 182561"/>
                      <a:gd name="connsiteX4" fmla="*/ 73823 w 164577"/>
                      <a:gd name="connsiteY4" fmla="*/ 0 h 182561"/>
                      <a:gd name="connsiteX0" fmla="*/ 71442 w 162196"/>
                      <a:gd name="connsiteY0" fmla="*/ 0 h 182561"/>
                      <a:gd name="connsiteX1" fmla="*/ 161927 w 162196"/>
                      <a:gd name="connsiteY1" fmla="*/ 47624 h 182561"/>
                      <a:gd name="connsiteX2" fmla="*/ 66678 w 162196"/>
                      <a:gd name="connsiteY2" fmla="*/ 182561 h 182561"/>
                      <a:gd name="connsiteX3" fmla="*/ 0 w 162196"/>
                      <a:gd name="connsiteY3" fmla="*/ 142030 h 182561"/>
                      <a:gd name="connsiteX4" fmla="*/ 71442 w 162196"/>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3824 w 166949"/>
                      <a:gd name="connsiteY0" fmla="*/ 0 h 182561"/>
                      <a:gd name="connsiteX1" fmla="*/ 166690 w 166949"/>
                      <a:gd name="connsiteY1" fmla="*/ 45293 h 182561"/>
                      <a:gd name="connsiteX2" fmla="*/ 69060 w 166949"/>
                      <a:gd name="connsiteY2" fmla="*/ 182561 h 182561"/>
                      <a:gd name="connsiteX3" fmla="*/ 0 w 166949"/>
                      <a:gd name="connsiteY3" fmla="*/ 142030 h 182561"/>
                      <a:gd name="connsiteX4" fmla="*/ 73824 w 166949"/>
                      <a:gd name="connsiteY4" fmla="*/ 0 h 182561"/>
                      <a:gd name="connsiteX0" fmla="*/ 73824 w 166949"/>
                      <a:gd name="connsiteY0" fmla="*/ 0 h 182561"/>
                      <a:gd name="connsiteX1" fmla="*/ 166690 w 166949"/>
                      <a:gd name="connsiteY1" fmla="*/ 45293 h 182561"/>
                      <a:gd name="connsiteX2" fmla="*/ 69060 w 166949"/>
                      <a:gd name="connsiteY2" fmla="*/ 182561 h 182561"/>
                      <a:gd name="connsiteX3" fmla="*/ 0 w 166949"/>
                      <a:gd name="connsiteY3" fmla="*/ 142030 h 182561"/>
                      <a:gd name="connsiteX4" fmla="*/ 73824 w 166949"/>
                      <a:gd name="connsiteY4" fmla="*/ 0 h 182561"/>
                      <a:gd name="connsiteX0" fmla="*/ 73824 w 166949"/>
                      <a:gd name="connsiteY0" fmla="*/ 0 h 182561"/>
                      <a:gd name="connsiteX1" fmla="*/ 166690 w 166949"/>
                      <a:gd name="connsiteY1" fmla="*/ 45293 h 182561"/>
                      <a:gd name="connsiteX2" fmla="*/ 69060 w 166949"/>
                      <a:gd name="connsiteY2" fmla="*/ 182561 h 182561"/>
                      <a:gd name="connsiteX3" fmla="*/ 0 w 166949"/>
                      <a:gd name="connsiteY3" fmla="*/ 142030 h 182561"/>
                      <a:gd name="connsiteX4" fmla="*/ 73824 w 166949"/>
                      <a:gd name="connsiteY4" fmla="*/ 0 h 182561"/>
                      <a:gd name="connsiteX0" fmla="*/ 76205 w 169330"/>
                      <a:gd name="connsiteY0" fmla="*/ 0 h 182561"/>
                      <a:gd name="connsiteX1" fmla="*/ 169071 w 169330"/>
                      <a:gd name="connsiteY1" fmla="*/ 45293 h 182561"/>
                      <a:gd name="connsiteX2" fmla="*/ 71441 w 169330"/>
                      <a:gd name="connsiteY2" fmla="*/ 182561 h 182561"/>
                      <a:gd name="connsiteX3" fmla="*/ 0 w 169330"/>
                      <a:gd name="connsiteY3" fmla="*/ 142030 h 182561"/>
                      <a:gd name="connsiteX4" fmla="*/ 76205 w 169330"/>
                      <a:gd name="connsiteY4" fmla="*/ 0 h 182561"/>
                      <a:gd name="connsiteX0" fmla="*/ 78586 w 171711"/>
                      <a:gd name="connsiteY0" fmla="*/ 0 h 182561"/>
                      <a:gd name="connsiteX1" fmla="*/ 171452 w 171711"/>
                      <a:gd name="connsiteY1" fmla="*/ 45293 h 182561"/>
                      <a:gd name="connsiteX2" fmla="*/ 73822 w 171711"/>
                      <a:gd name="connsiteY2" fmla="*/ 182561 h 182561"/>
                      <a:gd name="connsiteX3" fmla="*/ 0 w 171711"/>
                      <a:gd name="connsiteY3" fmla="*/ 142030 h 182561"/>
                      <a:gd name="connsiteX4" fmla="*/ 78586 w 171711"/>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2" h="182561">
                        <a:moveTo>
                          <a:pt x="78586" y="0"/>
                        </a:moveTo>
                        <a:cubicBezTo>
                          <a:pt x="124624" y="20200"/>
                          <a:pt x="125415" y="22866"/>
                          <a:pt x="171452" y="45293"/>
                        </a:cubicBezTo>
                        <a:cubicBezTo>
                          <a:pt x="154783" y="155746"/>
                          <a:pt x="109540" y="176273"/>
                          <a:pt x="73822" y="182561"/>
                        </a:cubicBezTo>
                        <a:cubicBezTo>
                          <a:pt x="48421" y="168274"/>
                          <a:pt x="27783" y="156317"/>
                          <a:pt x="0" y="142030"/>
                        </a:cubicBezTo>
                        <a:cubicBezTo>
                          <a:pt x="61118" y="166377"/>
                          <a:pt x="107953" y="22773"/>
                          <a:pt x="78586"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83" name="Rectangle 16"/>
                  <p:cNvSpPr/>
                  <p:nvPr/>
                </p:nvSpPr>
                <p:spPr>
                  <a:xfrm rot="1545906" flipH="1">
                    <a:off x="5790121" y="3143551"/>
                    <a:ext cx="103480" cy="1469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380"/>
                      <a:gd name="connsiteY0" fmla="*/ 0 h 201611"/>
                      <a:gd name="connsiteX1" fmla="*/ 180977 w 181380"/>
                      <a:gd name="connsiteY1" fmla="*/ 59530 h 201611"/>
                      <a:gd name="connsiteX2" fmla="*/ 104778 w 181380"/>
                      <a:gd name="connsiteY2" fmla="*/ 201611 h 201611"/>
                      <a:gd name="connsiteX3" fmla="*/ 0 w 181380"/>
                      <a:gd name="connsiteY3" fmla="*/ 151605 h 201611"/>
                      <a:gd name="connsiteX4" fmla="*/ 71442 w 181380"/>
                      <a:gd name="connsiteY4" fmla="*/ 0 h 201611"/>
                      <a:gd name="connsiteX0" fmla="*/ 71442 w 180977"/>
                      <a:gd name="connsiteY0" fmla="*/ 0 h 201611"/>
                      <a:gd name="connsiteX1" fmla="*/ 180977 w 180977"/>
                      <a:gd name="connsiteY1" fmla="*/ 59530 h 201611"/>
                      <a:gd name="connsiteX2" fmla="*/ 104778 w 180977"/>
                      <a:gd name="connsiteY2" fmla="*/ 201611 h 201611"/>
                      <a:gd name="connsiteX3" fmla="*/ 0 w 180977"/>
                      <a:gd name="connsiteY3" fmla="*/ 151605 h 201611"/>
                      <a:gd name="connsiteX4" fmla="*/ 71442 w 180977"/>
                      <a:gd name="connsiteY4" fmla="*/ 0 h 201611"/>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38117 w 180977"/>
                      <a:gd name="connsiteY0" fmla="*/ 0 h 165892"/>
                      <a:gd name="connsiteX1" fmla="*/ 180977 w 180977"/>
                      <a:gd name="connsiteY1" fmla="*/ 23811 h 165892"/>
                      <a:gd name="connsiteX2" fmla="*/ 104778 w 180977"/>
                      <a:gd name="connsiteY2" fmla="*/ 165892 h 165892"/>
                      <a:gd name="connsiteX3" fmla="*/ 0 w 180977"/>
                      <a:gd name="connsiteY3" fmla="*/ 115886 h 165892"/>
                      <a:gd name="connsiteX4" fmla="*/ 138117 w 180977"/>
                      <a:gd name="connsiteY4" fmla="*/ 0 h 165892"/>
                      <a:gd name="connsiteX0" fmla="*/ 78585 w 121445"/>
                      <a:gd name="connsiteY0" fmla="*/ 0 h 165892"/>
                      <a:gd name="connsiteX1" fmla="*/ 121445 w 121445"/>
                      <a:gd name="connsiteY1" fmla="*/ 23811 h 165892"/>
                      <a:gd name="connsiteX2" fmla="*/ 45246 w 121445"/>
                      <a:gd name="connsiteY2" fmla="*/ 165892 h 165892"/>
                      <a:gd name="connsiteX3" fmla="*/ 0 w 121445"/>
                      <a:gd name="connsiteY3" fmla="*/ 149224 h 165892"/>
                      <a:gd name="connsiteX4" fmla="*/ 78585 w 121445"/>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9045 w 124287"/>
                      <a:gd name="connsiteY0" fmla="*/ 0 h 173036"/>
                      <a:gd name="connsiteX1" fmla="*/ 124287 w 124287"/>
                      <a:gd name="connsiteY1" fmla="*/ 21430 h 173036"/>
                      <a:gd name="connsiteX2" fmla="*/ 45706 w 124287"/>
                      <a:gd name="connsiteY2" fmla="*/ 173036 h 173036"/>
                      <a:gd name="connsiteX3" fmla="*/ 460 w 124287"/>
                      <a:gd name="connsiteY3" fmla="*/ 149224 h 173036"/>
                      <a:gd name="connsiteX4" fmla="*/ 79045 w 124287"/>
                      <a:gd name="connsiteY4" fmla="*/ 0 h 173036"/>
                      <a:gd name="connsiteX0" fmla="*/ 78585 w 123827"/>
                      <a:gd name="connsiteY0" fmla="*/ 0 h 173036"/>
                      <a:gd name="connsiteX1" fmla="*/ 123827 w 123827"/>
                      <a:gd name="connsiteY1" fmla="*/ 21430 h 173036"/>
                      <a:gd name="connsiteX2" fmla="*/ 45246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5246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5246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7627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7627 w 123827"/>
                      <a:gd name="connsiteY2" fmla="*/ 173036 h 173036"/>
                      <a:gd name="connsiteX3" fmla="*/ 0 w 123827"/>
                      <a:gd name="connsiteY3" fmla="*/ 149224 h 173036"/>
                      <a:gd name="connsiteX4" fmla="*/ 78585 w 123827"/>
                      <a:gd name="connsiteY4" fmla="*/ 0 h 173036"/>
                      <a:gd name="connsiteX0" fmla="*/ 83347 w 128589"/>
                      <a:gd name="connsiteY0" fmla="*/ 0 h 173036"/>
                      <a:gd name="connsiteX1" fmla="*/ 128589 w 128589"/>
                      <a:gd name="connsiteY1" fmla="*/ 21430 h 173036"/>
                      <a:gd name="connsiteX2" fmla="*/ 52389 w 128589"/>
                      <a:gd name="connsiteY2" fmla="*/ 173036 h 173036"/>
                      <a:gd name="connsiteX3" fmla="*/ 0 w 128589"/>
                      <a:gd name="connsiteY3" fmla="*/ 151606 h 173036"/>
                      <a:gd name="connsiteX4" fmla="*/ 83347 w 128589"/>
                      <a:gd name="connsiteY4" fmla="*/ 0 h 173036"/>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80179"/>
                      <a:gd name="connsiteX1" fmla="*/ 128589 w 128589"/>
                      <a:gd name="connsiteY1" fmla="*/ 21430 h 180179"/>
                      <a:gd name="connsiteX2" fmla="*/ 54770 w 128589"/>
                      <a:gd name="connsiteY2" fmla="*/ 180179 h 180179"/>
                      <a:gd name="connsiteX3" fmla="*/ 0 w 128589"/>
                      <a:gd name="connsiteY3" fmla="*/ 151606 h 180179"/>
                      <a:gd name="connsiteX4" fmla="*/ 83347 w 128589"/>
                      <a:gd name="connsiteY4" fmla="*/ 0 h 180179"/>
                      <a:gd name="connsiteX0" fmla="*/ 83347 w 128589"/>
                      <a:gd name="connsiteY0" fmla="*/ 0 h 180179"/>
                      <a:gd name="connsiteX1" fmla="*/ 128589 w 128589"/>
                      <a:gd name="connsiteY1" fmla="*/ 21430 h 180179"/>
                      <a:gd name="connsiteX2" fmla="*/ 54770 w 128589"/>
                      <a:gd name="connsiteY2" fmla="*/ 180179 h 180179"/>
                      <a:gd name="connsiteX3" fmla="*/ 0 w 128589"/>
                      <a:gd name="connsiteY3" fmla="*/ 151606 h 180179"/>
                      <a:gd name="connsiteX4" fmla="*/ 83347 w 128589"/>
                      <a:gd name="connsiteY4" fmla="*/ 0 h 180179"/>
                      <a:gd name="connsiteX0" fmla="*/ 78584 w 123826"/>
                      <a:gd name="connsiteY0" fmla="*/ 0 h 180179"/>
                      <a:gd name="connsiteX1" fmla="*/ 123826 w 123826"/>
                      <a:gd name="connsiteY1" fmla="*/ 21430 h 180179"/>
                      <a:gd name="connsiteX2" fmla="*/ 50007 w 123826"/>
                      <a:gd name="connsiteY2" fmla="*/ 180179 h 180179"/>
                      <a:gd name="connsiteX3" fmla="*/ 0 w 123826"/>
                      <a:gd name="connsiteY3" fmla="*/ 153987 h 180179"/>
                      <a:gd name="connsiteX4" fmla="*/ 78584 w 123826"/>
                      <a:gd name="connsiteY4" fmla="*/ 0 h 180179"/>
                      <a:gd name="connsiteX0" fmla="*/ 78584 w 123826"/>
                      <a:gd name="connsiteY0" fmla="*/ 0 h 180179"/>
                      <a:gd name="connsiteX1" fmla="*/ 123826 w 123826"/>
                      <a:gd name="connsiteY1" fmla="*/ 21430 h 180179"/>
                      <a:gd name="connsiteX2" fmla="*/ 50007 w 123826"/>
                      <a:gd name="connsiteY2" fmla="*/ 180179 h 180179"/>
                      <a:gd name="connsiteX3" fmla="*/ 0 w 123826"/>
                      <a:gd name="connsiteY3" fmla="*/ 153987 h 180179"/>
                      <a:gd name="connsiteX4" fmla="*/ 78584 w 123826"/>
                      <a:gd name="connsiteY4" fmla="*/ 0 h 180179"/>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8578"/>
                      <a:gd name="connsiteY0" fmla="*/ 0 h 177798"/>
                      <a:gd name="connsiteX1" fmla="*/ 123826 w 128578"/>
                      <a:gd name="connsiteY1" fmla="*/ 21430 h 177798"/>
                      <a:gd name="connsiteX2" fmla="*/ 42863 w 128578"/>
                      <a:gd name="connsiteY2" fmla="*/ 177798 h 177798"/>
                      <a:gd name="connsiteX3" fmla="*/ 0 w 128578"/>
                      <a:gd name="connsiteY3" fmla="*/ 153987 h 177798"/>
                      <a:gd name="connsiteX4" fmla="*/ 78584 w 128578"/>
                      <a:gd name="connsiteY4" fmla="*/ 0 h 177798"/>
                      <a:gd name="connsiteX0" fmla="*/ 78584 w 127757"/>
                      <a:gd name="connsiteY0" fmla="*/ 0 h 177798"/>
                      <a:gd name="connsiteX1" fmla="*/ 123826 w 127757"/>
                      <a:gd name="connsiteY1" fmla="*/ 21430 h 177798"/>
                      <a:gd name="connsiteX2" fmla="*/ 42863 w 127757"/>
                      <a:gd name="connsiteY2" fmla="*/ 177798 h 177798"/>
                      <a:gd name="connsiteX3" fmla="*/ 0 w 127757"/>
                      <a:gd name="connsiteY3" fmla="*/ 153987 h 177798"/>
                      <a:gd name="connsiteX4" fmla="*/ 78584 w 127757"/>
                      <a:gd name="connsiteY4" fmla="*/ 0 h 177798"/>
                      <a:gd name="connsiteX0" fmla="*/ 78584 w 129427"/>
                      <a:gd name="connsiteY0" fmla="*/ 0 h 177798"/>
                      <a:gd name="connsiteX1" fmla="*/ 123826 w 129427"/>
                      <a:gd name="connsiteY1" fmla="*/ 21430 h 177798"/>
                      <a:gd name="connsiteX2" fmla="*/ 42863 w 129427"/>
                      <a:gd name="connsiteY2" fmla="*/ 177798 h 177798"/>
                      <a:gd name="connsiteX3" fmla="*/ 0 w 129427"/>
                      <a:gd name="connsiteY3" fmla="*/ 153987 h 177798"/>
                      <a:gd name="connsiteX4" fmla="*/ 78584 w 129427"/>
                      <a:gd name="connsiteY4" fmla="*/ 0 h 177798"/>
                      <a:gd name="connsiteX0" fmla="*/ 78584 w 129427"/>
                      <a:gd name="connsiteY0" fmla="*/ 0 h 177798"/>
                      <a:gd name="connsiteX1" fmla="*/ 123826 w 129427"/>
                      <a:gd name="connsiteY1" fmla="*/ 21430 h 177798"/>
                      <a:gd name="connsiteX2" fmla="*/ 42863 w 129427"/>
                      <a:gd name="connsiteY2" fmla="*/ 177798 h 177798"/>
                      <a:gd name="connsiteX3" fmla="*/ 0 w 129427"/>
                      <a:gd name="connsiteY3" fmla="*/ 153987 h 177798"/>
                      <a:gd name="connsiteX4" fmla="*/ 78584 w 129427"/>
                      <a:gd name="connsiteY4" fmla="*/ 0 h 177798"/>
                      <a:gd name="connsiteX0" fmla="*/ 78584 w 129620"/>
                      <a:gd name="connsiteY0" fmla="*/ 0 h 178197"/>
                      <a:gd name="connsiteX1" fmla="*/ 123826 w 129620"/>
                      <a:gd name="connsiteY1" fmla="*/ 21430 h 178197"/>
                      <a:gd name="connsiteX2" fmla="*/ 42863 w 129620"/>
                      <a:gd name="connsiteY2" fmla="*/ 177798 h 178197"/>
                      <a:gd name="connsiteX3" fmla="*/ 0 w 129620"/>
                      <a:gd name="connsiteY3" fmla="*/ 153987 h 178197"/>
                      <a:gd name="connsiteX4" fmla="*/ 78584 w 129620"/>
                      <a:gd name="connsiteY4" fmla="*/ 0 h 178197"/>
                      <a:gd name="connsiteX0" fmla="*/ 78584 w 130038"/>
                      <a:gd name="connsiteY0" fmla="*/ 0 h 177798"/>
                      <a:gd name="connsiteX1" fmla="*/ 123826 w 130038"/>
                      <a:gd name="connsiteY1" fmla="*/ 21430 h 177798"/>
                      <a:gd name="connsiteX2" fmla="*/ 42863 w 130038"/>
                      <a:gd name="connsiteY2" fmla="*/ 177798 h 177798"/>
                      <a:gd name="connsiteX3" fmla="*/ 0 w 130038"/>
                      <a:gd name="connsiteY3" fmla="*/ 153987 h 177798"/>
                      <a:gd name="connsiteX4" fmla="*/ 78584 w 130038"/>
                      <a:gd name="connsiteY4" fmla="*/ 0 h 177798"/>
                      <a:gd name="connsiteX0" fmla="*/ 78584 w 127420"/>
                      <a:gd name="connsiteY0" fmla="*/ 0 h 177798"/>
                      <a:gd name="connsiteX1" fmla="*/ 123826 w 127420"/>
                      <a:gd name="connsiteY1" fmla="*/ 21430 h 177798"/>
                      <a:gd name="connsiteX2" fmla="*/ 42863 w 127420"/>
                      <a:gd name="connsiteY2" fmla="*/ 177798 h 177798"/>
                      <a:gd name="connsiteX3" fmla="*/ 0 w 127420"/>
                      <a:gd name="connsiteY3" fmla="*/ 153987 h 177798"/>
                      <a:gd name="connsiteX4" fmla="*/ 78584 w 127420"/>
                      <a:gd name="connsiteY4" fmla="*/ 0 h 177798"/>
                      <a:gd name="connsiteX0" fmla="*/ 78584 w 127595"/>
                      <a:gd name="connsiteY0" fmla="*/ 0 h 177798"/>
                      <a:gd name="connsiteX1" fmla="*/ 123826 w 127595"/>
                      <a:gd name="connsiteY1" fmla="*/ 21430 h 177798"/>
                      <a:gd name="connsiteX2" fmla="*/ 42863 w 127595"/>
                      <a:gd name="connsiteY2" fmla="*/ 177798 h 177798"/>
                      <a:gd name="connsiteX3" fmla="*/ 0 w 127595"/>
                      <a:gd name="connsiteY3" fmla="*/ 153987 h 177798"/>
                      <a:gd name="connsiteX4" fmla="*/ 78584 w 127595"/>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5934"/>
                      <a:gd name="connsiteX1" fmla="*/ 127554 w 131480"/>
                      <a:gd name="connsiteY1" fmla="*/ 21430 h 175934"/>
                      <a:gd name="connsiteX2" fmla="*/ 48455 w 131480"/>
                      <a:gd name="connsiteY2" fmla="*/ 175934 h 175934"/>
                      <a:gd name="connsiteX3" fmla="*/ 0 w 131480"/>
                      <a:gd name="connsiteY3" fmla="*/ 153987 h 175934"/>
                      <a:gd name="connsiteX4" fmla="*/ 82312 w 131480"/>
                      <a:gd name="connsiteY4" fmla="*/ 0 h 175934"/>
                      <a:gd name="connsiteX0" fmla="*/ 82312 w 131480"/>
                      <a:gd name="connsiteY0" fmla="*/ 0 h 175934"/>
                      <a:gd name="connsiteX1" fmla="*/ 127554 w 131480"/>
                      <a:gd name="connsiteY1" fmla="*/ 21430 h 175934"/>
                      <a:gd name="connsiteX2" fmla="*/ 48455 w 131480"/>
                      <a:gd name="connsiteY2" fmla="*/ 175934 h 175934"/>
                      <a:gd name="connsiteX3" fmla="*/ 0 w 131480"/>
                      <a:gd name="connsiteY3" fmla="*/ 153987 h 175934"/>
                      <a:gd name="connsiteX4" fmla="*/ 82312 w 131480"/>
                      <a:gd name="connsiteY4" fmla="*/ 0 h 175934"/>
                      <a:gd name="connsiteX0" fmla="*/ 82312 w 131480"/>
                      <a:gd name="connsiteY0" fmla="*/ 0 h 175934"/>
                      <a:gd name="connsiteX1" fmla="*/ 127554 w 131480"/>
                      <a:gd name="connsiteY1" fmla="*/ 21430 h 175934"/>
                      <a:gd name="connsiteX2" fmla="*/ 48455 w 131480"/>
                      <a:gd name="connsiteY2" fmla="*/ 175934 h 175934"/>
                      <a:gd name="connsiteX3" fmla="*/ 0 w 131480"/>
                      <a:gd name="connsiteY3" fmla="*/ 153987 h 175934"/>
                      <a:gd name="connsiteX4" fmla="*/ 82312 w 131480"/>
                      <a:gd name="connsiteY4" fmla="*/ 0 h 175934"/>
                      <a:gd name="connsiteX0" fmla="*/ 74856 w 124024"/>
                      <a:gd name="connsiteY0" fmla="*/ 0 h 175934"/>
                      <a:gd name="connsiteX1" fmla="*/ 120098 w 124024"/>
                      <a:gd name="connsiteY1" fmla="*/ 21430 h 175934"/>
                      <a:gd name="connsiteX2" fmla="*/ 40999 w 124024"/>
                      <a:gd name="connsiteY2" fmla="*/ 175934 h 175934"/>
                      <a:gd name="connsiteX3" fmla="*/ 0 w 124024"/>
                      <a:gd name="connsiteY3" fmla="*/ 159579 h 175934"/>
                      <a:gd name="connsiteX4" fmla="*/ 74856 w 124024"/>
                      <a:gd name="connsiteY4" fmla="*/ 0 h 175934"/>
                      <a:gd name="connsiteX0" fmla="*/ 74856 w 124376"/>
                      <a:gd name="connsiteY0" fmla="*/ 0 h 177799"/>
                      <a:gd name="connsiteX1" fmla="*/ 120098 w 124376"/>
                      <a:gd name="connsiteY1" fmla="*/ 21430 h 177799"/>
                      <a:gd name="connsiteX2" fmla="*/ 44727 w 124376"/>
                      <a:gd name="connsiteY2" fmla="*/ 177799 h 177799"/>
                      <a:gd name="connsiteX3" fmla="*/ 0 w 124376"/>
                      <a:gd name="connsiteY3" fmla="*/ 159579 h 177799"/>
                      <a:gd name="connsiteX4" fmla="*/ 74856 w 124376"/>
                      <a:gd name="connsiteY4" fmla="*/ 0 h 177799"/>
                      <a:gd name="connsiteX0" fmla="*/ 74856 w 124376"/>
                      <a:gd name="connsiteY0" fmla="*/ 0 h 177799"/>
                      <a:gd name="connsiteX1" fmla="*/ 120098 w 124376"/>
                      <a:gd name="connsiteY1" fmla="*/ 21430 h 177799"/>
                      <a:gd name="connsiteX2" fmla="*/ 44727 w 124376"/>
                      <a:gd name="connsiteY2" fmla="*/ 177799 h 177799"/>
                      <a:gd name="connsiteX3" fmla="*/ 0 w 124376"/>
                      <a:gd name="connsiteY3" fmla="*/ 159579 h 177799"/>
                      <a:gd name="connsiteX4" fmla="*/ 74856 w 124376"/>
                      <a:gd name="connsiteY4" fmla="*/ 0 h 177799"/>
                      <a:gd name="connsiteX0" fmla="*/ 74856 w 124194"/>
                      <a:gd name="connsiteY0" fmla="*/ 0 h 175934"/>
                      <a:gd name="connsiteX1" fmla="*/ 120098 w 124194"/>
                      <a:gd name="connsiteY1" fmla="*/ 21430 h 175934"/>
                      <a:gd name="connsiteX2" fmla="*/ 42863 w 124194"/>
                      <a:gd name="connsiteY2" fmla="*/ 175934 h 175934"/>
                      <a:gd name="connsiteX3" fmla="*/ 0 w 124194"/>
                      <a:gd name="connsiteY3" fmla="*/ 159579 h 175934"/>
                      <a:gd name="connsiteX4" fmla="*/ 74856 w 124194"/>
                      <a:gd name="connsiteY4" fmla="*/ 0 h 175934"/>
                      <a:gd name="connsiteX0" fmla="*/ 74856 w 124194"/>
                      <a:gd name="connsiteY0" fmla="*/ 0 h 175934"/>
                      <a:gd name="connsiteX1" fmla="*/ 120098 w 124194"/>
                      <a:gd name="connsiteY1" fmla="*/ 21430 h 175934"/>
                      <a:gd name="connsiteX2" fmla="*/ 42863 w 124194"/>
                      <a:gd name="connsiteY2" fmla="*/ 175934 h 175934"/>
                      <a:gd name="connsiteX3" fmla="*/ 0 w 124194"/>
                      <a:gd name="connsiteY3" fmla="*/ 159579 h 175934"/>
                      <a:gd name="connsiteX4" fmla="*/ 74856 w 124194"/>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887"/>
                      <a:gd name="connsiteY0" fmla="*/ 0 h 175934"/>
                      <a:gd name="connsiteX1" fmla="*/ 120098 w 123887"/>
                      <a:gd name="connsiteY1" fmla="*/ 21430 h 175934"/>
                      <a:gd name="connsiteX2" fmla="*/ 42863 w 123887"/>
                      <a:gd name="connsiteY2" fmla="*/ 175934 h 175934"/>
                      <a:gd name="connsiteX3" fmla="*/ 0 w 123887"/>
                      <a:gd name="connsiteY3" fmla="*/ 159579 h 175934"/>
                      <a:gd name="connsiteX4" fmla="*/ 74856 w 123887"/>
                      <a:gd name="connsiteY4" fmla="*/ 0 h 175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87" h="175934">
                        <a:moveTo>
                          <a:pt x="74856" y="0"/>
                        </a:moveTo>
                        <a:cubicBezTo>
                          <a:pt x="99464" y="13530"/>
                          <a:pt x="96839" y="12458"/>
                          <a:pt x="120098" y="21430"/>
                        </a:cubicBezTo>
                        <a:cubicBezTo>
                          <a:pt x="134386" y="72758"/>
                          <a:pt x="108192" y="165398"/>
                          <a:pt x="42863" y="175934"/>
                        </a:cubicBezTo>
                        <a:cubicBezTo>
                          <a:pt x="23019" y="167995"/>
                          <a:pt x="19845" y="167208"/>
                          <a:pt x="0" y="159579"/>
                        </a:cubicBezTo>
                        <a:cubicBezTo>
                          <a:pt x="61119" y="140000"/>
                          <a:pt x="85172" y="60062"/>
                          <a:pt x="74856"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84" name="Rectangle 16"/>
                  <p:cNvSpPr/>
                  <p:nvPr/>
                </p:nvSpPr>
                <p:spPr>
                  <a:xfrm rot="1545906" flipH="1">
                    <a:off x="6051604" y="3140499"/>
                    <a:ext cx="154502" cy="169494"/>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781"/>
                      <a:gd name="connsiteY0" fmla="*/ 0 h 201611"/>
                      <a:gd name="connsiteX1" fmla="*/ 180977 w 181781"/>
                      <a:gd name="connsiteY1" fmla="*/ 59530 h 201611"/>
                      <a:gd name="connsiteX2" fmla="*/ 104778 w 181781"/>
                      <a:gd name="connsiteY2" fmla="*/ 201611 h 201611"/>
                      <a:gd name="connsiteX3" fmla="*/ 0 w 181781"/>
                      <a:gd name="connsiteY3" fmla="*/ 151605 h 201611"/>
                      <a:gd name="connsiteX4" fmla="*/ 71442 w 181781"/>
                      <a:gd name="connsiteY4" fmla="*/ 0 h 201611"/>
                      <a:gd name="connsiteX0" fmla="*/ 71442 w 185660"/>
                      <a:gd name="connsiteY0" fmla="*/ 0 h 201611"/>
                      <a:gd name="connsiteX1" fmla="*/ 180977 w 185660"/>
                      <a:gd name="connsiteY1" fmla="*/ 59530 h 201611"/>
                      <a:gd name="connsiteX2" fmla="*/ 104778 w 185660"/>
                      <a:gd name="connsiteY2" fmla="*/ 201611 h 201611"/>
                      <a:gd name="connsiteX3" fmla="*/ 0 w 185660"/>
                      <a:gd name="connsiteY3" fmla="*/ 151605 h 201611"/>
                      <a:gd name="connsiteX4" fmla="*/ 71442 w 185660"/>
                      <a:gd name="connsiteY4" fmla="*/ 0 h 201611"/>
                      <a:gd name="connsiteX0" fmla="*/ 71442 w 183178"/>
                      <a:gd name="connsiteY0" fmla="*/ 0 h 201611"/>
                      <a:gd name="connsiteX1" fmla="*/ 180977 w 183178"/>
                      <a:gd name="connsiteY1" fmla="*/ 59530 h 201611"/>
                      <a:gd name="connsiteX2" fmla="*/ 104778 w 183178"/>
                      <a:gd name="connsiteY2" fmla="*/ 201611 h 201611"/>
                      <a:gd name="connsiteX3" fmla="*/ 0 w 183178"/>
                      <a:gd name="connsiteY3" fmla="*/ 151605 h 201611"/>
                      <a:gd name="connsiteX4" fmla="*/ 71442 w 183178"/>
                      <a:gd name="connsiteY4" fmla="*/ 0 h 201611"/>
                      <a:gd name="connsiteX0" fmla="*/ 73766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73766 w 183178"/>
                      <a:gd name="connsiteY4" fmla="*/ 0 h 169276"/>
                      <a:gd name="connsiteX0" fmla="*/ 73766 w 183178"/>
                      <a:gd name="connsiteY0" fmla="*/ 0 h 182590"/>
                      <a:gd name="connsiteX1" fmla="*/ 180977 w 183178"/>
                      <a:gd name="connsiteY1" fmla="*/ 40509 h 182590"/>
                      <a:gd name="connsiteX2" fmla="*/ 104778 w 183178"/>
                      <a:gd name="connsiteY2" fmla="*/ 182590 h 182590"/>
                      <a:gd name="connsiteX3" fmla="*/ 0 w 183178"/>
                      <a:gd name="connsiteY3" fmla="*/ 132584 h 182590"/>
                      <a:gd name="connsiteX4" fmla="*/ 73766 w 183178"/>
                      <a:gd name="connsiteY4" fmla="*/ 0 h 182590"/>
                      <a:gd name="connsiteX0" fmla="*/ 73766 w 183178"/>
                      <a:gd name="connsiteY0" fmla="*/ 0 h 182590"/>
                      <a:gd name="connsiteX1" fmla="*/ 180977 w 183178"/>
                      <a:gd name="connsiteY1" fmla="*/ 40509 h 182590"/>
                      <a:gd name="connsiteX2" fmla="*/ 104778 w 183178"/>
                      <a:gd name="connsiteY2" fmla="*/ 182590 h 182590"/>
                      <a:gd name="connsiteX3" fmla="*/ 0 w 183178"/>
                      <a:gd name="connsiteY3" fmla="*/ 132584 h 182590"/>
                      <a:gd name="connsiteX4" fmla="*/ 73766 w 183178"/>
                      <a:gd name="connsiteY4" fmla="*/ 0 h 182590"/>
                      <a:gd name="connsiteX0" fmla="*/ 92358 w 183178"/>
                      <a:gd name="connsiteY0" fmla="*/ 14205 h 153049"/>
                      <a:gd name="connsiteX1" fmla="*/ 180977 w 183178"/>
                      <a:gd name="connsiteY1" fmla="*/ 10968 h 153049"/>
                      <a:gd name="connsiteX2" fmla="*/ 104778 w 183178"/>
                      <a:gd name="connsiteY2" fmla="*/ 153049 h 153049"/>
                      <a:gd name="connsiteX3" fmla="*/ 0 w 183178"/>
                      <a:gd name="connsiteY3" fmla="*/ 103043 h 153049"/>
                      <a:gd name="connsiteX4" fmla="*/ 92358 w 183178"/>
                      <a:gd name="connsiteY4" fmla="*/ 14205 h 153049"/>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5659"/>
                      <a:gd name="connsiteY0" fmla="*/ 0 h 171178"/>
                      <a:gd name="connsiteX1" fmla="*/ 180977 w 185659"/>
                      <a:gd name="connsiteY1" fmla="*/ 29097 h 171178"/>
                      <a:gd name="connsiteX2" fmla="*/ 104778 w 185659"/>
                      <a:gd name="connsiteY2" fmla="*/ 171178 h 171178"/>
                      <a:gd name="connsiteX3" fmla="*/ 0 w 185659"/>
                      <a:gd name="connsiteY3" fmla="*/ 121172 h 171178"/>
                      <a:gd name="connsiteX4" fmla="*/ 99329 w 185659"/>
                      <a:gd name="connsiteY4" fmla="*/ 0 h 171178"/>
                      <a:gd name="connsiteX0" fmla="*/ 99329 w 186143"/>
                      <a:gd name="connsiteY0" fmla="*/ 0 h 171178"/>
                      <a:gd name="connsiteX1" fmla="*/ 180977 w 186143"/>
                      <a:gd name="connsiteY1" fmla="*/ 29097 h 171178"/>
                      <a:gd name="connsiteX2" fmla="*/ 109425 w 186143"/>
                      <a:gd name="connsiteY2" fmla="*/ 171178 h 171178"/>
                      <a:gd name="connsiteX3" fmla="*/ 0 w 186143"/>
                      <a:gd name="connsiteY3" fmla="*/ 121172 h 171178"/>
                      <a:gd name="connsiteX4" fmla="*/ 99329 w 186143"/>
                      <a:gd name="connsiteY4" fmla="*/ 0 h 171178"/>
                      <a:gd name="connsiteX0" fmla="*/ 99329 w 186143"/>
                      <a:gd name="connsiteY0" fmla="*/ 0 h 171178"/>
                      <a:gd name="connsiteX1" fmla="*/ 180977 w 186143"/>
                      <a:gd name="connsiteY1" fmla="*/ 29097 h 171178"/>
                      <a:gd name="connsiteX2" fmla="*/ 109425 w 186143"/>
                      <a:gd name="connsiteY2" fmla="*/ 171178 h 171178"/>
                      <a:gd name="connsiteX3" fmla="*/ 0 w 186143"/>
                      <a:gd name="connsiteY3" fmla="*/ 121172 h 171178"/>
                      <a:gd name="connsiteX4" fmla="*/ 99329 w 186143"/>
                      <a:gd name="connsiteY4" fmla="*/ 0 h 171178"/>
                      <a:gd name="connsiteX0" fmla="*/ 99329 w 186418"/>
                      <a:gd name="connsiteY0" fmla="*/ 0 h 171178"/>
                      <a:gd name="connsiteX1" fmla="*/ 180977 w 186418"/>
                      <a:gd name="connsiteY1" fmla="*/ 29097 h 171178"/>
                      <a:gd name="connsiteX2" fmla="*/ 111749 w 186418"/>
                      <a:gd name="connsiteY2" fmla="*/ 171178 h 171178"/>
                      <a:gd name="connsiteX3" fmla="*/ 0 w 186418"/>
                      <a:gd name="connsiteY3" fmla="*/ 121172 h 171178"/>
                      <a:gd name="connsiteX4" fmla="*/ 99329 w 186418"/>
                      <a:gd name="connsiteY4" fmla="*/ 0 h 171178"/>
                      <a:gd name="connsiteX0" fmla="*/ 99329 w 186418"/>
                      <a:gd name="connsiteY0" fmla="*/ 0 h 171178"/>
                      <a:gd name="connsiteX1" fmla="*/ 180977 w 186418"/>
                      <a:gd name="connsiteY1" fmla="*/ 29097 h 171178"/>
                      <a:gd name="connsiteX2" fmla="*/ 111749 w 186418"/>
                      <a:gd name="connsiteY2" fmla="*/ 171178 h 171178"/>
                      <a:gd name="connsiteX3" fmla="*/ 0 w 186418"/>
                      <a:gd name="connsiteY3" fmla="*/ 121172 h 171178"/>
                      <a:gd name="connsiteX4" fmla="*/ 99329 w 186418"/>
                      <a:gd name="connsiteY4" fmla="*/ 0 h 171178"/>
                      <a:gd name="connsiteX0" fmla="*/ 99329 w 186418"/>
                      <a:gd name="connsiteY0" fmla="*/ 0 h 171178"/>
                      <a:gd name="connsiteX1" fmla="*/ 180977 w 186418"/>
                      <a:gd name="connsiteY1" fmla="*/ 29097 h 171178"/>
                      <a:gd name="connsiteX2" fmla="*/ 111749 w 186418"/>
                      <a:gd name="connsiteY2" fmla="*/ 171178 h 171178"/>
                      <a:gd name="connsiteX3" fmla="*/ 0 w 186418"/>
                      <a:gd name="connsiteY3" fmla="*/ 121172 h 171178"/>
                      <a:gd name="connsiteX4" fmla="*/ 99329 w 186418"/>
                      <a:gd name="connsiteY4" fmla="*/ 0 h 171178"/>
                      <a:gd name="connsiteX0" fmla="*/ 99329 w 185891"/>
                      <a:gd name="connsiteY0" fmla="*/ 0 h 169276"/>
                      <a:gd name="connsiteX1" fmla="*/ 180977 w 185891"/>
                      <a:gd name="connsiteY1" fmla="*/ 29097 h 169276"/>
                      <a:gd name="connsiteX2" fmla="*/ 107101 w 185891"/>
                      <a:gd name="connsiteY2" fmla="*/ 169276 h 169276"/>
                      <a:gd name="connsiteX3" fmla="*/ 0 w 185891"/>
                      <a:gd name="connsiteY3" fmla="*/ 121172 h 169276"/>
                      <a:gd name="connsiteX4" fmla="*/ 99329 w 185891"/>
                      <a:gd name="connsiteY4" fmla="*/ 0 h 169276"/>
                      <a:gd name="connsiteX0" fmla="*/ 99329 w 184795"/>
                      <a:gd name="connsiteY0" fmla="*/ 0 h 169276"/>
                      <a:gd name="connsiteX1" fmla="*/ 180977 w 184795"/>
                      <a:gd name="connsiteY1" fmla="*/ 29097 h 169276"/>
                      <a:gd name="connsiteX2" fmla="*/ 107101 w 184795"/>
                      <a:gd name="connsiteY2" fmla="*/ 169276 h 169276"/>
                      <a:gd name="connsiteX3" fmla="*/ 0 w 184795"/>
                      <a:gd name="connsiteY3" fmla="*/ 121172 h 169276"/>
                      <a:gd name="connsiteX4" fmla="*/ 99329 w 184795"/>
                      <a:gd name="connsiteY4" fmla="*/ 0 h 169276"/>
                      <a:gd name="connsiteX0" fmla="*/ 99329 w 184373"/>
                      <a:gd name="connsiteY0" fmla="*/ 0 h 165472"/>
                      <a:gd name="connsiteX1" fmla="*/ 180977 w 184373"/>
                      <a:gd name="connsiteY1" fmla="*/ 29097 h 165472"/>
                      <a:gd name="connsiteX2" fmla="*/ 100129 w 184373"/>
                      <a:gd name="connsiteY2" fmla="*/ 165472 h 165472"/>
                      <a:gd name="connsiteX3" fmla="*/ 0 w 184373"/>
                      <a:gd name="connsiteY3" fmla="*/ 121172 h 165472"/>
                      <a:gd name="connsiteX4" fmla="*/ 99329 w 184373"/>
                      <a:gd name="connsiteY4" fmla="*/ 0 h 165472"/>
                      <a:gd name="connsiteX0" fmla="*/ 99329 w 184373"/>
                      <a:gd name="connsiteY0" fmla="*/ 0 h 165472"/>
                      <a:gd name="connsiteX1" fmla="*/ 180977 w 184373"/>
                      <a:gd name="connsiteY1" fmla="*/ 29097 h 165472"/>
                      <a:gd name="connsiteX2" fmla="*/ 100129 w 184373"/>
                      <a:gd name="connsiteY2" fmla="*/ 165472 h 165472"/>
                      <a:gd name="connsiteX3" fmla="*/ 0 w 184373"/>
                      <a:gd name="connsiteY3" fmla="*/ 121172 h 165472"/>
                      <a:gd name="connsiteX4" fmla="*/ 99329 w 184373"/>
                      <a:gd name="connsiteY4" fmla="*/ 0 h 165472"/>
                      <a:gd name="connsiteX0" fmla="*/ 99329 w 183948"/>
                      <a:gd name="connsiteY0" fmla="*/ 0 h 165472"/>
                      <a:gd name="connsiteX1" fmla="*/ 180977 w 183948"/>
                      <a:gd name="connsiteY1" fmla="*/ 29097 h 165472"/>
                      <a:gd name="connsiteX2" fmla="*/ 100129 w 183948"/>
                      <a:gd name="connsiteY2" fmla="*/ 165472 h 165472"/>
                      <a:gd name="connsiteX3" fmla="*/ 0 w 183948"/>
                      <a:gd name="connsiteY3" fmla="*/ 121172 h 165472"/>
                      <a:gd name="connsiteX4" fmla="*/ 99329 w 183948"/>
                      <a:gd name="connsiteY4" fmla="*/ 0 h 165472"/>
                      <a:gd name="connsiteX0" fmla="*/ 99329 w 181711"/>
                      <a:gd name="connsiteY0" fmla="*/ 0 h 165472"/>
                      <a:gd name="connsiteX1" fmla="*/ 180977 w 181711"/>
                      <a:gd name="connsiteY1" fmla="*/ 29097 h 165472"/>
                      <a:gd name="connsiteX2" fmla="*/ 100129 w 181711"/>
                      <a:gd name="connsiteY2" fmla="*/ 165472 h 165472"/>
                      <a:gd name="connsiteX3" fmla="*/ 0 w 181711"/>
                      <a:gd name="connsiteY3" fmla="*/ 121172 h 165472"/>
                      <a:gd name="connsiteX4" fmla="*/ 99329 w 181711"/>
                      <a:gd name="connsiteY4" fmla="*/ 0 h 165472"/>
                      <a:gd name="connsiteX0" fmla="*/ 99329 w 181338"/>
                      <a:gd name="connsiteY0" fmla="*/ 0 h 165472"/>
                      <a:gd name="connsiteX1" fmla="*/ 180977 w 181338"/>
                      <a:gd name="connsiteY1" fmla="*/ 29097 h 165472"/>
                      <a:gd name="connsiteX2" fmla="*/ 100129 w 181338"/>
                      <a:gd name="connsiteY2" fmla="*/ 165472 h 165472"/>
                      <a:gd name="connsiteX3" fmla="*/ 0 w 181338"/>
                      <a:gd name="connsiteY3" fmla="*/ 121172 h 165472"/>
                      <a:gd name="connsiteX4" fmla="*/ 99329 w 181338"/>
                      <a:gd name="connsiteY4" fmla="*/ 0 h 165472"/>
                      <a:gd name="connsiteX0" fmla="*/ 99329 w 181321"/>
                      <a:gd name="connsiteY0" fmla="*/ 0 h 165472"/>
                      <a:gd name="connsiteX1" fmla="*/ 180977 w 181321"/>
                      <a:gd name="connsiteY1" fmla="*/ 29097 h 165472"/>
                      <a:gd name="connsiteX2" fmla="*/ 100129 w 181321"/>
                      <a:gd name="connsiteY2" fmla="*/ 165472 h 165472"/>
                      <a:gd name="connsiteX3" fmla="*/ 0 w 181321"/>
                      <a:gd name="connsiteY3" fmla="*/ 121172 h 165472"/>
                      <a:gd name="connsiteX4" fmla="*/ 99329 w 181321"/>
                      <a:gd name="connsiteY4" fmla="*/ 0 h 165472"/>
                      <a:gd name="connsiteX0" fmla="*/ 99329 w 181321"/>
                      <a:gd name="connsiteY0" fmla="*/ 0 h 165472"/>
                      <a:gd name="connsiteX1" fmla="*/ 180977 w 181321"/>
                      <a:gd name="connsiteY1" fmla="*/ 29097 h 165472"/>
                      <a:gd name="connsiteX2" fmla="*/ 100129 w 181321"/>
                      <a:gd name="connsiteY2" fmla="*/ 165472 h 165472"/>
                      <a:gd name="connsiteX3" fmla="*/ 0 w 181321"/>
                      <a:gd name="connsiteY3" fmla="*/ 121172 h 165472"/>
                      <a:gd name="connsiteX4" fmla="*/ 99329 w 181321"/>
                      <a:gd name="connsiteY4" fmla="*/ 0 h 165472"/>
                      <a:gd name="connsiteX0" fmla="*/ 99329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99329 w 182129"/>
                      <a:gd name="connsiteY4" fmla="*/ 0 h 165472"/>
                      <a:gd name="connsiteX0" fmla="*/ 99329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99329 w 182129"/>
                      <a:gd name="connsiteY4" fmla="*/ 0 h 165472"/>
                      <a:gd name="connsiteX0" fmla="*/ 101653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101653 w 182129"/>
                      <a:gd name="connsiteY4" fmla="*/ 0 h 165472"/>
                      <a:gd name="connsiteX0" fmla="*/ 101653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101653 w 182129"/>
                      <a:gd name="connsiteY4" fmla="*/ 0 h 165472"/>
                      <a:gd name="connsiteX0" fmla="*/ 99329 w 179805"/>
                      <a:gd name="connsiteY0" fmla="*/ 0 h 165472"/>
                      <a:gd name="connsiteX1" fmla="*/ 178653 w 179805"/>
                      <a:gd name="connsiteY1" fmla="*/ 29097 h 165472"/>
                      <a:gd name="connsiteX2" fmla="*/ 97805 w 179805"/>
                      <a:gd name="connsiteY2" fmla="*/ 165472 h 165472"/>
                      <a:gd name="connsiteX3" fmla="*/ 0 w 179805"/>
                      <a:gd name="connsiteY3" fmla="*/ 121172 h 165472"/>
                      <a:gd name="connsiteX4" fmla="*/ 99329 w 179805"/>
                      <a:gd name="connsiteY4" fmla="*/ 0 h 165472"/>
                      <a:gd name="connsiteX0" fmla="*/ 99329 w 179805"/>
                      <a:gd name="connsiteY0" fmla="*/ 0 h 165472"/>
                      <a:gd name="connsiteX1" fmla="*/ 178653 w 179805"/>
                      <a:gd name="connsiteY1" fmla="*/ 29097 h 165472"/>
                      <a:gd name="connsiteX2" fmla="*/ 97805 w 179805"/>
                      <a:gd name="connsiteY2" fmla="*/ 165472 h 165472"/>
                      <a:gd name="connsiteX3" fmla="*/ 0 w 179805"/>
                      <a:gd name="connsiteY3" fmla="*/ 121172 h 165472"/>
                      <a:gd name="connsiteX4" fmla="*/ 99329 w 179805"/>
                      <a:gd name="connsiteY4" fmla="*/ 0 h 165472"/>
                      <a:gd name="connsiteX0" fmla="*/ 99329 w 179805"/>
                      <a:gd name="connsiteY0" fmla="*/ 0 h 165472"/>
                      <a:gd name="connsiteX1" fmla="*/ 178653 w 179805"/>
                      <a:gd name="connsiteY1" fmla="*/ 29097 h 165472"/>
                      <a:gd name="connsiteX2" fmla="*/ 97805 w 179805"/>
                      <a:gd name="connsiteY2" fmla="*/ 165472 h 165472"/>
                      <a:gd name="connsiteX3" fmla="*/ 0 w 179805"/>
                      <a:gd name="connsiteY3" fmla="*/ 121172 h 165472"/>
                      <a:gd name="connsiteX4" fmla="*/ 99329 w 179805"/>
                      <a:gd name="connsiteY4" fmla="*/ 0 h 165472"/>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7529"/>
                      <a:gd name="connsiteY0" fmla="*/ 0 h 163569"/>
                      <a:gd name="connsiteX1" fmla="*/ 176330 w 177529"/>
                      <a:gd name="connsiteY1" fmla="*/ 27194 h 163569"/>
                      <a:gd name="connsiteX2" fmla="*/ 97805 w 177529"/>
                      <a:gd name="connsiteY2" fmla="*/ 163569 h 163569"/>
                      <a:gd name="connsiteX3" fmla="*/ 0 w 177529"/>
                      <a:gd name="connsiteY3" fmla="*/ 119269 h 163569"/>
                      <a:gd name="connsiteX4" fmla="*/ 103977 w 177529"/>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229"/>
                      <a:gd name="connsiteY0" fmla="*/ 0 h 162080"/>
                      <a:gd name="connsiteX1" fmla="*/ 176330 w 179229"/>
                      <a:gd name="connsiteY1" fmla="*/ 27194 h 162080"/>
                      <a:gd name="connsiteX2" fmla="*/ 95986 w 179229"/>
                      <a:gd name="connsiteY2" fmla="*/ 162080 h 162080"/>
                      <a:gd name="connsiteX3" fmla="*/ 0 w 179229"/>
                      <a:gd name="connsiteY3" fmla="*/ 119269 h 162080"/>
                      <a:gd name="connsiteX4" fmla="*/ 103977 w 179229"/>
                      <a:gd name="connsiteY4" fmla="*/ 0 h 162080"/>
                      <a:gd name="connsiteX0" fmla="*/ 103977 w 179229"/>
                      <a:gd name="connsiteY0" fmla="*/ 0 h 162080"/>
                      <a:gd name="connsiteX1" fmla="*/ 176330 w 179229"/>
                      <a:gd name="connsiteY1" fmla="*/ 27194 h 162080"/>
                      <a:gd name="connsiteX2" fmla="*/ 95986 w 179229"/>
                      <a:gd name="connsiteY2" fmla="*/ 162080 h 162080"/>
                      <a:gd name="connsiteX3" fmla="*/ 0 w 179229"/>
                      <a:gd name="connsiteY3" fmla="*/ 119269 h 162080"/>
                      <a:gd name="connsiteX4" fmla="*/ 103977 w 179229"/>
                      <a:gd name="connsiteY4" fmla="*/ 0 h 162080"/>
                      <a:gd name="connsiteX0" fmla="*/ 103977 w 179717"/>
                      <a:gd name="connsiteY0" fmla="*/ 0 h 162080"/>
                      <a:gd name="connsiteX1" fmla="*/ 176330 w 179717"/>
                      <a:gd name="connsiteY1" fmla="*/ 27194 h 162080"/>
                      <a:gd name="connsiteX2" fmla="*/ 95986 w 179717"/>
                      <a:gd name="connsiteY2" fmla="*/ 162080 h 162080"/>
                      <a:gd name="connsiteX3" fmla="*/ 0 w 179717"/>
                      <a:gd name="connsiteY3" fmla="*/ 119269 h 162080"/>
                      <a:gd name="connsiteX4" fmla="*/ 103977 w 179717"/>
                      <a:gd name="connsiteY4" fmla="*/ 0 h 162080"/>
                      <a:gd name="connsiteX0" fmla="*/ 103977 w 180295"/>
                      <a:gd name="connsiteY0" fmla="*/ 0 h 162080"/>
                      <a:gd name="connsiteX1" fmla="*/ 176330 w 180295"/>
                      <a:gd name="connsiteY1" fmla="*/ 27194 h 162080"/>
                      <a:gd name="connsiteX2" fmla="*/ 95986 w 180295"/>
                      <a:gd name="connsiteY2" fmla="*/ 162080 h 162080"/>
                      <a:gd name="connsiteX3" fmla="*/ 0 w 180295"/>
                      <a:gd name="connsiteY3" fmla="*/ 119269 h 162080"/>
                      <a:gd name="connsiteX4" fmla="*/ 103977 w 180295"/>
                      <a:gd name="connsiteY4" fmla="*/ 0 h 162080"/>
                      <a:gd name="connsiteX0" fmla="*/ 103977 w 180295"/>
                      <a:gd name="connsiteY0" fmla="*/ 0 h 162080"/>
                      <a:gd name="connsiteX1" fmla="*/ 176330 w 180295"/>
                      <a:gd name="connsiteY1" fmla="*/ 27194 h 162080"/>
                      <a:gd name="connsiteX2" fmla="*/ 95986 w 180295"/>
                      <a:gd name="connsiteY2" fmla="*/ 162080 h 162080"/>
                      <a:gd name="connsiteX3" fmla="*/ 0 w 180295"/>
                      <a:gd name="connsiteY3" fmla="*/ 119269 h 162080"/>
                      <a:gd name="connsiteX4" fmla="*/ 103977 w 180295"/>
                      <a:gd name="connsiteY4" fmla="*/ 0 h 162080"/>
                      <a:gd name="connsiteX0" fmla="*/ 103977 w 180512"/>
                      <a:gd name="connsiteY0" fmla="*/ 0 h 162080"/>
                      <a:gd name="connsiteX1" fmla="*/ 176330 w 180512"/>
                      <a:gd name="connsiteY1" fmla="*/ 27194 h 162080"/>
                      <a:gd name="connsiteX2" fmla="*/ 95986 w 180512"/>
                      <a:gd name="connsiteY2" fmla="*/ 162080 h 162080"/>
                      <a:gd name="connsiteX3" fmla="*/ 0 w 180512"/>
                      <a:gd name="connsiteY3" fmla="*/ 119269 h 162080"/>
                      <a:gd name="connsiteX4" fmla="*/ 103977 w 180512"/>
                      <a:gd name="connsiteY4" fmla="*/ 0 h 162080"/>
                      <a:gd name="connsiteX0" fmla="*/ 103977 w 180512"/>
                      <a:gd name="connsiteY0" fmla="*/ 0 h 162080"/>
                      <a:gd name="connsiteX1" fmla="*/ 176330 w 180512"/>
                      <a:gd name="connsiteY1" fmla="*/ 27194 h 162080"/>
                      <a:gd name="connsiteX2" fmla="*/ 95986 w 180512"/>
                      <a:gd name="connsiteY2" fmla="*/ 162080 h 162080"/>
                      <a:gd name="connsiteX3" fmla="*/ 0 w 180512"/>
                      <a:gd name="connsiteY3" fmla="*/ 119269 h 162080"/>
                      <a:gd name="connsiteX4" fmla="*/ 103977 w 180512"/>
                      <a:gd name="connsiteY4" fmla="*/ 0 h 162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12" h="162080">
                        <a:moveTo>
                          <a:pt x="103977" y="0"/>
                        </a:moveTo>
                        <a:lnTo>
                          <a:pt x="176330" y="27194"/>
                        </a:lnTo>
                        <a:cubicBezTo>
                          <a:pt x="194531" y="90639"/>
                          <a:pt x="150676" y="140118"/>
                          <a:pt x="95986" y="162080"/>
                        </a:cubicBezTo>
                        <a:cubicBezTo>
                          <a:pt x="70155" y="151780"/>
                          <a:pt x="39574" y="135938"/>
                          <a:pt x="0" y="119269"/>
                        </a:cubicBezTo>
                        <a:cubicBezTo>
                          <a:pt x="73314" y="134854"/>
                          <a:pt x="109697" y="47607"/>
                          <a:pt x="103977"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85" name="Rectangle 14"/>
                  <p:cNvSpPr/>
                  <p:nvPr/>
                </p:nvSpPr>
                <p:spPr>
                  <a:xfrm rot="1545906" flipH="1">
                    <a:off x="6162231" y="2977377"/>
                    <a:ext cx="797591" cy="477359"/>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9131"/>
                      <a:gd name="connsiteY0" fmla="*/ 0 h 368300"/>
                      <a:gd name="connsiteX1" fmla="*/ 669131 w 669131"/>
                      <a:gd name="connsiteY1" fmla="*/ 223837 h 368300"/>
                      <a:gd name="connsiteX2" fmla="*/ 571500 w 669131"/>
                      <a:gd name="connsiteY2" fmla="*/ 368300 h 368300"/>
                      <a:gd name="connsiteX3" fmla="*/ 0 w 669131"/>
                      <a:gd name="connsiteY3" fmla="*/ 368300 h 368300"/>
                      <a:gd name="connsiteX4" fmla="*/ 0 w 669131"/>
                      <a:gd name="connsiteY4" fmla="*/ 0 h 368300"/>
                      <a:gd name="connsiteX0" fmla="*/ 0 w 683551"/>
                      <a:gd name="connsiteY0" fmla="*/ 0 h 368300"/>
                      <a:gd name="connsiteX1" fmla="*/ 669131 w 683551"/>
                      <a:gd name="connsiteY1" fmla="*/ 223837 h 368300"/>
                      <a:gd name="connsiteX2" fmla="*/ 571500 w 683551"/>
                      <a:gd name="connsiteY2" fmla="*/ 368300 h 368300"/>
                      <a:gd name="connsiteX3" fmla="*/ 0 w 683551"/>
                      <a:gd name="connsiteY3" fmla="*/ 368300 h 368300"/>
                      <a:gd name="connsiteX4" fmla="*/ 0 w 683551"/>
                      <a:gd name="connsiteY4" fmla="*/ 0 h 368300"/>
                      <a:gd name="connsiteX0" fmla="*/ 0 w 672707"/>
                      <a:gd name="connsiteY0" fmla="*/ 0 h 368300"/>
                      <a:gd name="connsiteX1" fmla="*/ 669131 w 672707"/>
                      <a:gd name="connsiteY1" fmla="*/ 223837 h 368300"/>
                      <a:gd name="connsiteX2" fmla="*/ 571500 w 672707"/>
                      <a:gd name="connsiteY2" fmla="*/ 368300 h 368300"/>
                      <a:gd name="connsiteX3" fmla="*/ 0 w 672707"/>
                      <a:gd name="connsiteY3" fmla="*/ 368300 h 368300"/>
                      <a:gd name="connsiteX4" fmla="*/ 0 w 672707"/>
                      <a:gd name="connsiteY4" fmla="*/ 0 h 368300"/>
                      <a:gd name="connsiteX0" fmla="*/ 0 w 673449"/>
                      <a:gd name="connsiteY0" fmla="*/ 0 h 370698"/>
                      <a:gd name="connsiteX1" fmla="*/ 669131 w 673449"/>
                      <a:gd name="connsiteY1" fmla="*/ 223837 h 370698"/>
                      <a:gd name="connsiteX2" fmla="*/ 571500 w 673449"/>
                      <a:gd name="connsiteY2" fmla="*/ 368300 h 370698"/>
                      <a:gd name="connsiteX3" fmla="*/ 0 w 673449"/>
                      <a:gd name="connsiteY3" fmla="*/ 368300 h 370698"/>
                      <a:gd name="connsiteX4" fmla="*/ 0 w 673449"/>
                      <a:gd name="connsiteY4" fmla="*/ 0 h 370698"/>
                      <a:gd name="connsiteX0" fmla="*/ 0 w 672956"/>
                      <a:gd name="connsiteY0" fmla="*/ 0 h 371937"/>
                      <a:gd name="connsiteX1" fmla="*/ 669131 w 672956"/>
                      <a:gd name="connsiteY1" fmla="*/ 223837 h 371937"/>
                      <a:gd name="connsiteX2" fmla="*/ 571500 w 672956"/>
                      <a:gd name="connsiteY2" fmla="*/ 368300 h 371937"/>
                      <a:gd name="connsiteX3" fmla="*/ 0 w 672956"/>
                      <a:gd name="connsiteY3" fmla="*/ 368300 h 371937"/>
                      <a:gd name="connsiteX4" fmla="*/ 0 w 672956"/>
                      <a:gd name="connsiteY4" fmla="*/ 0 h 371937"/>
                      <a:gd name="connsiteX0" fmla="*/ 0 w 671150"/>
                      <a:gd name="connsiteY0" fmla="*/ 0 h 371937"/>
                      <a:gd name="connsiteX1" fmla="*/ 669131 w 671150"/>
                      <a:gd name="connsiteY1" fmla="*/ 223837 h 371937"/>
                      <a:gd name="connsiteX2" fmla="*/ 571500 w 671150"/>
                      <a:gd name="connsiteY2" fmla="*/ 368300 h 371937"/>
                      <a:gd name="connsiteX3" fmla="*/ 0 w 671150"/>
                      <a:gd name="connsiteY3" fmla="*/ 368300 h 371937"/>
                      <a:gd name="connsiteX4" fmla="*/ 0 w 671150"/>
                      <a:gd name="connsiteY4" fmla="*/ 0 h 371937"/>
                      <a:gd name="connsiteX0" fmla="*/ 0 w 671778"/>
                      <a:gd name="connsiteY0" fmla="*/ 0 h 369189"/>
                      <a:gd name="connsiteX1" fmla="*/ 669131 w 671778"/>
                      <a:gd name="connsiteY1" fmla="*/ 223837 h 369189"/>
                      <a:gd name="connsiteX2" fmla="*/ 571500 w 671778"/>
                      <a:gd name="connsiteY2" fmla="*/ 368300 h 369189"/>
                      <a:gd name="connsiteX3" fmla="*/ 0 w 671778"/>
                      <a:gd name="connsiteY3" fmla="*/ 368300 h 369189"/>
                      <a:gd name="connsiteX4" fmla="*/ 0 w 671778"/>
                      <a:gd name="connsiteY4" fmla="*/ 0 h 369189"/>
                      <a:gd name="connsiteX0" fmla="*/ 0 w 671391"/>
                      <a:gd name="connsiteY0" fmla="*/ 0 h 369635"/>
                      <a:gd name="connsiteX1" fmla="*/ 669131 w 671391"/>
                      <a:gd name="connsiteY1" fmla="*/ 223837 h 369635"/>
                      <a:gd name="connsiteX2" fmla="*/ 571500 w 671391"/>
                      <a:gd name="connsiteY2" fmla="*/ 368300 h 369635"/>
                      <a:gd name="connsiteX3" fmla="*/ 0 w 671391"/>
                      <a:gd name="connsiteY3" fmla="*/ 368300 h 369635"/>
                      <a:gd name="connsiteX4" fmla="*/ 0 w 671391"/>
                      <a:gd name="connsiteY4" fmla="*/ 0 h 369635"/>
                      <a:gd name="connsiteX0" fmla="*/ 390525 w 671391"/>
                      <a:gd name="connsiteY0" fmla="*/ 0 h 276766"/>
                      <a:gd name="connsiteX1" fmla="*/ 669131 w 671391"/>
                      <a:gd name="connsiteY1" fmla="*/ 130968 h 276766"/>
                      <a:gd name="connsiteX2" fmla="*/ 571500 w 671391"/>
                      <a:gd name="connsiteY2" fmla="*/ 275431 h 276766"/>
                      <a:gd name="connsiteX3" fmla="*/ 0 w 671391"/>
                      <a:gd name="connsiteY3" fmla="*/ 275431 h 276766"/>
                      <a:gd name="connsiteX4" fmla="*/ 390525 w 671391"/>
                      <a:gd name="connsiteY4" fmla="*/ 0 h 276766"/>
                      <a:gd name="connsiteX0" fmla="*/ 92869 w 373735"/>
                      <a:gd name="connsiteY0" fmla="*/ 0 h 276766"/>
                      <a:gd name="connsiteX1" fmla="*/ 371475 w 373735"/>
                      <a:gd name="connsiteY1" fmla="*/ 130968 h 276766"/>
                      <a:gd name="connsiteX2" fmla="*/ 273844 w 373735"/>
                      <a:gd name="connsiteY2" fmla="*/ 275431 h 276766"/>
                      <a:gd name="connsiteX3" fmla="*/ 0 w 373735"/>
                      <a:gd name="connsiteY3" fmla="*/ 132556 h 276766"/>
                      <a:gd name="connsiteX4" fmla="*/ 92869 w 373735"/>
                      <a:gd name="connsiteY4" fmla="*/ 0 h 276766"/>
                      <a:gd name="connsiteX0" fmla="*/ 100013 w 380879"/>
                      <a:gd name="connsiteY0" fmla="*/ 0 h 276766"/>
                      <a:gd name="connsiteX1" fmla="*/ 378619 w 380879"/>
                      <a:gd name="connsiteY1" fmla="*/ 130968 h 276766"/>
                      <a:gd name="connsiteX2" fmla="*/ 280988 w 380879"/>
                      <a:gd name="connsiteY2" fmla="*/ 275431 h 276766"/>
                      <a:gd name="connsiteX3" fmla="*/ 0 w 380879"/>
                      <a:gd name="connsiteY3" fmla="*/ 134938 h 276766"/>
                      <a:gd name="connsiteX4" fmla="*/ 100013 w 38087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76200 w 357066"/>
                      <a:gd name="connsiteY0" fmla="*/ 0 h 276766"/>
                      <a:gd name="connsiteX1" fmla="*/ 354806 w 357066"/>
                      <a:gd name="connsiteY1" fmla="*/ 130968 h 276766"/>
                      <a:gd name="connsiteX2" fmla="*/ 257175 w 357066"/>
                      <a:gd name="connsiteY2" fmla="*/ 275431 h 276766"/>
                      <a:gd name="connsiteX3" fmla="*/ 0 w 357066"/>
                      <a:gd name="connsiteY3" fmla="*/ 123032 h 276766"/>
                      <a:gd name="connsiteX4" fmla="*/ 76200 w 357066"/>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8306"/>
                      <a:gd name="connsiteY0" fmla="*/ 0 h 276766"/>
                      <a:gd name="connsiteX1" fmla="*/ 376237 w 378306"/>
                      <a:gd name="connsiteY1" fmla="*/ 130968 h 276766"/>
                      <a:gd name="connsiteX2" fmla="*/ 271462 w 378306"/>
                      <a:gd name="connsiteY2" fmla="*/ 275431 h 276766"/>
                      <a:gd name="connsiteX3" fmla="*/ 0 w 378306"/>
                      <a:gd name="connsiteY3" fmla="*/ 134938 h 276766"/>
                      <a:gd name="connsiteX4" fmla="*/ 90487 w 378306"/>
                      <a:gd name="connsiteY4" fmla="*/ 0 h 276766"/>
                      <a:gd name="connsiteX0" fmla="*/ 90487 w 376245"/>
                      <a:gd name="connsiteY0" fmla="*/ 0 h 277332"/>
                      <a:gd name="connsiteX1" fmla="*/ 376237 w 376245"/>
                      <a:gd name="connsiteY1" fmla="*/ 130968 h 277332"/>
                      <a:gd name="connsiteX2" fmla="*/ 271462 w 376245"/>
                      <a:gd name="connsiteY2" fmla="*/ 275431 h 277332"/>
                      <a:gd name="connsiteX3" fmla="*/ 0 w 376245"/>
                      <a:gd name="connsiteY3" fmla="*/ 134938 h 277332"/>
                      <a:gd name="connsiteX4" fmla="*/ 90487 w 376245"/>
                      <a:gd name="connsiteY4" fmla="*/ 0 h 277332"/>
                      <a:gd name="connsiteX0" fmla="*/ 90487 w 376245"/>
                      <a:gd name="connsiteY0" fmla="*/ 0 h 277257"/>
                      <a:gd name="connsiteX1" fmla="*/ 376237 w 376245"/>
                      <a:gd name="connsiteY1" fmla="*/ 130968 h 277257"/>
                      <a:gd name="connsiteX2" fmla="*/ 271462 w 376245"/>
                      <a:gd name="connsiteY2" fmla="*/ 275431 h 277257"/>
                      <a:gd name="connsiteX3" fmla="*/ 0 w 376245"/>
                      <a:gd name="connsiteY3" fmla="*/ 134938 h 277257"/>
                      <a:gd name="connsiteX4" fmla="*/ 90487 w 376245"/>
                      <a:gd name="connsiteY4" fmla="*/ 0 h 277257"/>
                      <a:gd name="connsiteX0" fmla="*/ 90487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0487 w 376244"/>
                      <a:gd name="connsiteY4" fmla="*/ 0 h 277257"/>
                      <a:gd name="connsiteX0" fmla="*/ 95249 w 376244"/>
                      <a:gd name="connsiteY0" fmla="*/ 0 h 279638"/>
                      <a:gd name="connsiteX1" fmla="*/ 376237 w 376244"/>
                      <a:gd name="connsiteY1" fmla="*/ 133349 h 279638"/>
                      <a:gd name="connsiteX2" fmla="*/ 271462 w 376244"/>
                      <a:gd name="connsiteY2" fmla="*/ 277812 h 279638"/>
                      <a:gd name="connsiteX3" fmla="*/ 0 w 376244"/>
                      <a:gd name="connsiteY3" fmla="*/ 137319 h 279638"/>
                      <a:gd name="connsiteX4" fmla="*/ 95249 w 376244"/>
                      <a:gd name="connsiteY4" fmla="*/ 0 h 279638"/>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679166 w 957780"/>
                      <a:gd name="connsiteY0" fmla="*/ 149688 h 426945"/>
                      <a:gd name="connsiteX1" fmla="*/ 957773 w 957780"/>
                      <a:gd name="connsiteY1" fmla="*/ 280656 h 426945"/>
                      <a:gd name="connsiteX2" fmla="*/ 852998 w 957780"/>
                      <a:gd name="connsiteY2" fmla="*/ 425119 h 426945"/>
                      <a:gd name="connsiteX3" fmla="*/ 0 w 957780"/>
                      <a:gd name="connsiteY3" fmla="*/ 1207 h 426945"/>
                      <a:gd name="connsiteX4" fmla="*/ 679166 w 957780"/>
                      <a:gd name="connsiteY4" fmla="*/ 149688 h 426945"/>
                      <a:gd name="connsiteX0" fmla="*/ 72068 w 957780"/>
                      <a:gd name="connsiteY0" fmla="*/ 0 h 554514"/>
                      <a:gd name="connsiteX1" fmla="*/ 957773 w 957780"/>
                      <a:gd name="connsiteY1" fmla="*/ 408225 h 554514"/>
                      <a:gd name="connsiteX2" fmla="*/ 852998 w 957780"/>
                      <a:gd name="connsiteY2" fmla="*/ 552688 h 554514"/>
                      <a:gd name="connsiteX3" fmla="*/ 0 w 957780"/>
                      <a:gd name="connsiteY3" fmla="*/ 128776 h 554514"/>
                      <a:gd name="connsiteX4" fmla="*/ 72068 w 957780"/>
                      <a:gd name="connsiteY4" fmla="*/ 0 h 554514"/>
                      <a:gd name="connsiteX0" fmla="*/ 72068 w 957780"/>
                      <a:gd name="connsiteY0" fmla="*/ 0 h 554514"/>
                      <a:gd name="connsiteX1" fmla="*/ 957773 w 957780"/>
                      <a:gd name="connsiteY1" fmla="*/ 408225 h 554514"/>
                      <a:gd name="connsiteX2" fmla="*/ 852998 w 957780"/>
                      <a:gd name="connsiteY2" fmla="*/ 552688 h 554514"/>
                      <a:gd name="connsiteX3" fmla="*/ 0 w 957780"/>
                      <a:gd name="connsiteY3" fmla="*/ 128776 h 554514"/>
                      <a:gd name="connsiteX4" fmla="*/ 72068 w 957780"/>
                      <a:gd name="connsiteY4" fmla="*/ 0 h 554514"/>
                      <a:gd name="connsiteX0" fmla="*/ 75263 w 960975"/>
                      <a:gd name="connsiteY0" fmla="*/ 0 h 554514"/>
                      <a:gd name="connsiteX1" fmla="*/ 960968 w 960975"/>
                      <a:gd name="connsiteY1" fmla="*/ 408225 h 554514"/>
                      <a:gd name="connsiteX2" fmla="*/ 856193 w 960975"/>
                      <a:gd name="connsiteY2" fmla="*/ 552688 h 554514"/>
                      <a:gd name="connsiteX3" fmla="*/ 0 w 960975"/>
                      <a:gd name="connsiteY3" fmla="*/ 134938 h 554514"/>
                      <a:gd name="connsiteX4" fmla="*/ 75263 w 960975"/>
                      <a:gd name="connsiteY4" fmla="*/ 0 h 554514"/>
                      <a:gd name="connsiteX0" fmla="*/ 75263 w 960975"/>
                      <a:gd name="connsiteY0" fmla="*/ 0 h 554514"/>
                      <a:gd name="connsiteX1" fmla="*/ 960968 w 960975"/>
                      <a:gd name="connsiteY1" fmla="*/ 408225 h 554514"/>
                      <a:gd name="connsiteX2" fmla="*/ 856193 w 960975"/>
                      <a:gd name="connsiteY2" fmla="*/ 552688 h 554514"/>
                      <a:gd name="connsiteX3" fmla="*/ 0 w 960975"/>
                      <a:gd name="connsiteY3" fmla="*/ 134938 h 554514"/>
                      <a:gd name="connsiteX4" fmla="*/ 75263 w 960975"/>
                      <a:gd name="connsiteY4" fmla="*/ 0 h 554514"/>
                      <a:gd name="connsiteX0" fmla="*/ 75263 w 960975"/>
                      <a:gd name="connsiteY0" fmla="*/ 0 h 554514"/>
                      <a:gd name="connsiteX1" fmla="*/ 960968 w 960975"/>
                      <a:gd name="connsiteY1" fmla="*/ 408225 h 554514"/>
                      <a:gd name="connsiteX2" fmla="*/ 856193 w 960975"/>
                      <a:gd name="connsiteY2" fmla="*/ 552688 h 554514"/>
                      <a:gd name="connsiteX3" fmla="*/ 0 w 960975"/>
                      <a:gd name="connsiteY3" fmla="*/ 134938 h 554514"/>
                      <a:gd name="connsiteX4" fmla="*/ 75263 w 960975"/>
                      <a:gd name="connsiteY4" fmla="*/ 0 h 55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975" h="554514">
                        <a:moveTo>
                          <a:pt x="75263" y="0"/>
                        </a:moveTo>
                        <a:lnTo>
                          <a:pt x="960968" y="408225"/>
                        </a:lnTo>
                        <a:cubicBezTo>
                          <a:pt x="961761" y="523053"/>
                          <a:pt x="898261" y="564066"/>
                          <a:pt x="856193" y="552688"/>
                        </a:cubicBezTo>
                        <a:lnTo>
                          <a:pt x="0" y="134938"/>
                        </a:lnTo>
                        <a:cubicBezTo>
                          <a:pt x="52857" y="96875"/>
                          <a:pt x="76058" y="57679"/>
                          <a:pt x="75263" y="0"/>
                        </a:cubicBezTo>
                        <a:close/>
                      </a:path>
                    </a:pathLst>
                  </a:custGeom>
                  <a:solidFill>
                    <a:srgbClr val="669E4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86" name="Rectangle 16"/>
                  <p:cNvSpPr/>
                  <p:nvPr/>
                </p:nvSpPr>
                <p:spPr>
                  <a:xfrm rot="1545906" flipH="1">
                    <a:off x="6938996" y="3147818"/>
                    <a:ext cx="99771" cy="13061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380"/>
                      <a:gd name="connsiteY0" fmla="*/ 0 h 201611"/>
                      <a:gd name="connsiteX1" fmla="*/ 180977 w 181380"/>
                      <a:gd name="connsiteY1" fmla="*/ 59530 h 201611"/>
                      <a:gd name="connsiteX2" fmla="*/ 104778 w 181380"/>
                      <a:gd name="connsiteY2" fmla="*/ 201611 h 201611"/>
                      <a:gd name="connsiteX3" fmla="*/ 0 w 181380"/>
                      <a:gd name="connsiteY3" fmla="*/ 151605 h 201611"/>
                      <a:gd name="connsiteX4" fmla="*/ 71442 w 181380"/>
                      <a:gd name="connsiteY4" fmla="*/ 0 h 201611"/>
                      <a:gd name="connsiteX0" fmla="*/ 71442 w 180977"/>
                      <a:gd name="connsiteY0" fmla="*/ 0 h 201611"/>
                      <a:gd name="connsiteX1" fmla="*/ 180977 w 180977"/>
                      <a:gd name="connsiteY1" fmla="*/ 59530 h 201611"/>
                      <a:gd name="connsiteX2" fmla="*/ 104778 w 180977"/>
                      <a:gd name="connsiteY2" fmla="*/ 201611 h 201611"/>
                      <a:gd name="connsiteX3" fmla="*/ 0 w 180977"/>
                      <a:gd name="connsiteY3" fmla="*/ 151605 h 201611"/>
                      <a:gd name="connsiteX4" fmla="*/ 71442 w 180977"/>
                      <a:gd name="connsiteY4" fmla="*/ 0 h 201611"/>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38117 w 180977"/>
                      <a:gd name="connsiteY0" fmla="*/ 0 h 165892"/>
                      <a:gd name="connsiteX1" fmla="*/ 180977 w 180977"/>
                      <a:gd name="connsiteY1" fmla="*/ 23811 h 165892"/>
                      <a:gd name="connsiteX2" fmla="*/ 104778 w 180977"/>
                      <a:gd name="connsiteY2" fmla="*/ 165892 h 165892"/>
                      <a:gd name="connsiteX3" fmla="*/ 0 w 180977"/>
                      <a:gd name="connsiteY3" fmla="*/ 115886 h 165892"/>
                      <a:gd name="connsiteX4" fmla="*/ 138117 w 180977"/>
                      <a:gd name="connsiteY4" fmla="*/ 0 h 165892"/>
                      <a:gd name="connsiteX0" fmla="*/ 78585 w 121445"/>
                      <a:gd name="connsiteY0" fmla="*/ 0 h 165892"/>
                      <a:gd name="connsiteX1" fmla="*/ 121445 w 121445"/>
                      <a:gd name="connsiteY1" fmla="*/ 23811 h 165892"/>
                      <a:gd name="connsiteX2" fmla="*/ 45246 w 121445"/>
                      <a:gd name="connsiteY2" fmla="*/ 165892 h 165892"/>
                      <a:gd name="connsiteX3" fmla="*/ 0 w 121445"/>
                      <a:gd name="connsiteY3" fmla="*/ 149224 h 165892"/>
                      <a:gd name="connsiteX4" fmla="*/ 78585 w 121445"/>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32609"/>
                      <a:gd name="connsiteY0" fmla="*/ 0 h 173036"/>
                      <a:gd name="connsiteX1" fmla="*/ 132609 w 132609"/>
                      <a:gd name="connsiteY1" fmla="*/ 24092 h 173036"/>
                      <a:gd name="connsiteX2" fmla="*/ 45564 w 132609"/>
                      <a:gd name="connsiteY2" fmla="*/ 173036 h 173036"/>
                      <a:gd name="connsiteX3" fmla="*/ 318 w 132609"/>
                      <a:gd name="connsiteY3" fmla="*/ 149224 h 173036"/>
                      <a:gd name="connsiteX4" fmla="*/ 78903 w 132609"/>
                      <a:gd name="connsiteY4" fmla="*/ 0 h 173036"/>
                      <a:gd name="connsiteX0" fmla="*/ 78903 w 135431"/>
                      <a:gd name="connsiteY0" fmla="*/ 0 h 173036"/>
                      <a:gd name="connsiteX1" fmla="*/ 135431 w 135431"/>
                      <a:gd name="connsiteY1" fmla="*/ 24092 h 173036"/>
                      <a:gd name="connsiteX2" fmla="*/ 45564 w 135431"/>
                      <a:gd name="connsiteY2" fmla="*/ 173036 h 173036"/>
                      <a:gd name="connsiteX3" fmla="*/ 318 w 135431"/>
                      <a:gd name="connsiteY3" fmla="*/ 149224 h 173036"/>
                      <a:gd name="connsiteX4" fmla="*/ 78903 w 135431"/>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32608"/>
                      <a:gd name="connsiteY0" fmla="*/ 0 h 173036"/>
                      <a:gd name="connsiteX1" fmla="*/ 132608 w 132608"/>
                      <a:gd name="connsiteY1" fmla="*/ 18768 h 173036"/>
                      <a:gd name="connsiteX2" fmla="*/ 45564 w 132608"/>
                      <a:gd name="connsiteY2" fmla="*/ 173036 h 173036"/>
                      <a:gd name="connsiteX3" fmla="*/ 318 w 132608"/>
                      <a:gd name="connsiteY3" fmla="*/ 149224 h 173036"/>
                      <a:gd name="connsiteX4" fmla="*/ 78903 w 132608"/>
                      <a:gd name="connsiteY4" fmla="*/ 0 h 173036"/>
                      <a:gd name="connsiteX0" fmla="*/ 78903 w 133037"/>
                      <a:gd name="connsiteY0" fmla="*/ 0 h 173036"/>
                      <a:gd name="connsiteX1" fmla="*/ 132608 w 133037"/>
                      <a:gd name="connsiteY1" fmla="*/ 18768 h 173036"/>
                      <a:gd name="connsiteX2" fmla="*/ 45564 w 133037"/>
                      <a:gd name="connsiteY2" fmla="*/ 173036 h 173036"/>
                      <a:gd name="connsiteX3" fmla="*/ 318 w 133037"/>
                      <a:gd name="connsiteY3" fmla="*/ 149224 h 173036"/>
                      <a:gd name="connsiteX4" fmla="*/ 78903 w 133037"/>
                      <a:gd name="connsiteY4" fmla="*/ 0 h 173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37" h="173036">
                        <a:moveTo>
                          <a:pt x="78903" y="0"/>
                        </a:moveTo>
                        <a:cubicBezTo>
                          <a:pt x="103510" y="7939"/>
                          <a:pt x="108443" y="11393"/>
                          <a:pt x="132608" y="18768"/>
                        </a:cubicBezTo>
                        <a:cubicBezTo>
                          <a:pt x="138184" y="99530"/>
                          <a:pt x="88426" y="152664"/>
                          <a:pt x="45564" y="173036"/>
                        </a:cubicBezTo>
                        <a:cubicBezTo>
                          <a:pt x="30482" y="167480"/>
                          <a:pt x="-3650" y="159543"/>
                          <a:pt x="318" y="149224"/>
                        </a:cubicBezTo>
                        <a:cubicBezTo>
                          <a:pt x="57035" y="116053"/>
                          <a:pt x="80754" y="78697"/>
                          <a:pt x="78903" y="0"/>
                        </a:cubicBezTo>
                        <a:close/>
                      </a:path>
                    </a:pathLst>
                  </a:custGeom>
                  <a:solidFill>
                    <a:sysClr val="window" lastClr="FFFFFF">
                      <a:lumMod val="75000"/>
                    </a:sys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87" name="Rectangle 25"/>
                  <p:cNvSpPr/>
                  <p:nvPr/>
                </p:nvSpPr>
                <p:spPr>
                  <a:xfrm rot="1545906" flipH="1">
                    <a:off x="7026788" y="3109543"/>
                    <a:ext cx="386349" cy="230725"/>
                  </a:xfrm>
                  <a:custGeom>
                    <a:avLst/>
                    <a:gdLst>
                      <a:gd name="connsiteX0" fmla="*/ 0 w 452437"/>
                      <a:gd name="connsiteY0" fmla="*/ 0 h 228600"/>
                      <a:gd name="connsiteX1" fmla="*/ 452437 w 452437"/>
                      <a:gd name="connsiteY1" fmla="*/ 0 h 228600"/>
                      <a:gd name="connsiteX2" fmla="*/ 452437 w 452437"/>
                      <a:gd name="connsiteY2" fmla="*/ 228600 h 228600"/>
                      <a:gd name="connsiteX3" fmla="*/ 0 w 452437"/>
                      <a:gd name="connsiteY3" fmla="*/ 228600 h 228600"/>
                      <a:gd name="connsiteX4" fmla="*/ 0 w 452437"/>
                      <a:gd name="connsiteY4" fmla="*/ 0 h 228600"/>
                      <a:gd name="connsiteX0" fmla="*/ 0 w 452437"/>
                      <a:gd name="connsiteY0" fmla="*/ 0 h 228600"/>
                      <a:gd name="connsiteX1" fmla="*/ 431006 w 452437"/>
                      <a:gd name="connsiteY1" fmla="*/ 90487 h 228600"/>
                      <a:gd name="connsiteX2" fmla="*/ 452437 w 452437"/>
                      <a:gd name="connsiteY2" fmla="*/ 228600 h 228600"/>
                      <a:gd name="connsiteX3" fmla="*/ 0 w 452437"/>
                      <a:gd name="connsiteY3" fmla="*/ 228600 h 228600"/>
                      <a:gd name="connsiteX4" fmla="*/ 0 w 452437"/>
                      <a:gd name="connsiteY4" fmla="*/ 0 h 228600"/>
                      <a:gd name="connsiteX0" fmla="*/ 0 w 519112"/>
                      <a:gd name="connsiteY0" fmla="*/ 0 h 228600"/>
                      <a:gd name="connsiteX1" fmla="*/ 519112 w 519112"/>
                      <a:gd name="connsiteY1" fmla="*/ 128587 h 228600"/>
                      <a:gd name="connsiteX2" fmla="*/ 452437 w 519112"/>
                      <a:gd name="connsiteY2" fmla="*/ 228600 h 228600"/>
                      <a:gd name="connsiteX3" fmla="*/ 0 w 519112"/>
                      <a:gd name="connsiteY3" fmla="*/ 228600 h 228600"/>
                      <a:gd name="connsiteX4" fmla="*/ 0 w 519112"/>
                      <a:gd name="connsiteY4" fmla="*/ 0 h 228600"/>
                      <a:gd name="connsiteX0" fmla="*/ 0 w 519112"/>
                      <a:gd name="connsiteY0" fmla="*/ 0 h 228600"/>
                      <a:gd name="connsiteX1" fmla="*/ 519112 w 519112"/>
                      <a:gd name="connsiteY1" fmla="*/ 128587 h 228600"/>
                      <a:gd name="connsiteX2" fmla="*/ 452437 w 519112"/>
                      <a:gd name="connsiteY2" fmla="*/ 228600 h 228600"/>
                      <a:gd name="connsiteX3" fmla="*/ 0 w 519112"/>
                      <a:gd name="connsiteY3" fmla="*/ 228600 h 228600"/>
                      <a:gd name="connsiteX4" fmla="*/ 0 w 519112"/>
                      <a:gd name="connsiteY4" fmla="*/ 0 h 228600"/>
                      <a:gd name="connsiteX0" fmla="*/ 0 w 519112"/>
                      <a:gd name="connsiteY0" fmla="*/ 0 h 228600"/>
                      <a:gd name="connsiteX1" fmla="*/ 519112 w 519112"/>
                      <a:gd name="connsiteY1" fmla="*/ 128587 h 228600"/>
                      <a:gd name="connsiteX2" fmla="*/ 452437 w 519112"/>
                      <a:gd name="connsiteY2" fmla="*/ 228600 h 228600"/>
                      <a:gd name="connsiteX3" fmla="*/ 0 w 519112"/>
                      <a:gd name="connsiteY3" fmla="*/ 228600 h 228600"/>
                      <a:gd name="connsiteX4" fmla="*/ 0 w 519112"/>
                      <a:gd name="connsiteY4" fmla="*/ 0 h 228600"/>
                      <a:gd name="connsiteX0" fmla="*/ 0 w 519112"/>
                      <a:gd name="connsiteY0" fmla="*/ 0 h 228600"/>
                      <a:gd name="connsiteX1" fmla="*/ 519112 w 519112"/>
                      <a:gd name="connsiteY1" fmla="*/ 128587 h 228600"/>
                      <a:gd name="connsiteX2" fmla="*/ 450055 w 519112"/>
                      <a:gd name="connsiteY2" fmla="*/ 221456 h 228600"/>
                      <a:gd name="connsiteX3" fmla="*/ 0 w 519112"/>
                      <a:gd name="connsiteY3" fmla="*/ 228600 h 228600"/>
                      <a:gd name="connsiteX4" fmla="*/ 0 w 519112"/>
                      <a:gd name="connsiteY4" fmla="*/ 0 h 228600"/>
                      <a:gd name="connsiteX0" fmla="*/ 0 w 507205"/>
                      <a:gd name="connsiteY0" fmla="*/ 0 h 228600"/>
                      <a:gd name="connsiteX1" fmla="*/ 507205 w 507205"/>
                      <a:gd name="connsiteY1" fmla="*/ 128587 h 228600"/>
                      <a:gd name="connsiteX2" fmla="*/ 450055 w 507205"/>
                      <a:gd name="connsiteY2" fmla="*/ 221456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0055 w 507205"/>
                      <a:gd name="connsiteY2" fmla="*/ 221456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2436 w 507205"/>
                      <a:gd name="connsiteY2" fmla="*/ 223838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2436 w 507205"/>
                      <a:gd name="connsiteY2" fmla="*/ 223838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9579 w 507205"/>
                      <a:gd name="connsiteY2" fmla="*/ 223838 h 228600"/>
                      <a:gd name="connsiteX3" fmla="*/ 0 w 507205"/>
                      <a:gd name="connsiteY3" fmla="*/ 228600 h 228600"/>
                      <a:gd name="connsiteX4" fmla="*/ 0 w 507205"/>
                      <a:gd name="connsiteY4" fmla="*/ 0 h 228600"/>
                      <a:gd name="connsiteX0" fmla="*/ 0 w 514349"/>
                      <a:gd name="connsiteY0" fmla="*/ 0 h 228600"/>
                      <a:gd name="connsiteX1" fmla="*/ 514349 w 514349"/>
                      <a:gd name="connsiteY1" fmla="*/ 130969 h 228600"/>
                      <a:gd name="connsiteX2" fmla="*/ 459579 w 514349"/>
                      <a:gd name="connsiteY2" fmla="*/ 223838 h 228600"/>
                      <a:gd name="connsiteX3" fmla="*/ 0 w 514349"/>
                      <a:gd name="connsiteY3" fmla="*/ 228600 h 228600"/>
                      <a:gd name="connsiteX4" fmla="*/ 0 w 514349"/>
                      <a:gd name="connsiteY4" fmla="*/ 0 h 228600"/>
                      <a:gd name="connsiteX0" fmla="*/ 83343 w 514349"/>
                      <a:gd name="connsiteY0" fmla="*/ 0 h 273844"/>
                      <a:gd name="connsiteX1" fmla="*/ 514349 w 514349"/>
                      <a:gd name="connsiteY1" fmla="*/ 176213 h 273844"/>
                      <a:gd name="connsiteX2" fmla="*/ 459579 w 514349"/>
                      <a:gd name="connsiteY2" fmla="*/ 269082 h 273844"/>
                      <a:gd name="connsiteX3" fmla="*/ 0 w 514349"/>
                      <a:gd name="connsiteY3" fmla="*/ 273844 h 273844"/>
                      <a:gd name="connsiteX4" fmla="*/ 83343 w 514349"/>
                      <a:gd name="connsiteY4" fmla="*/ 0 h 273844"/>
                      <a:gd name="connsiteX0" fmla="*/ 95250 w 514349"/>
                      <a:gd name="connsiteY0" fmla="*/ 0 h 280988"/>
                      <a:gd name="connsiteX1" fmla="*/ 514349 w 514349"/>
                      <a:gd name="connsiteY1" fmla="*/ 183357 h 280988"/>
                      <a:gd name="connsiteX2" fmla="*/ 459579 w 514349"/>
                      <a:gd name="connsiteY2" fmla="*/ 276226 h 280988"/>
                      <a:gd name="connsiteX3" fmla="*/ 0 w 514349"/>
                      <a:gd name="connsiteY3" fmla="*/ 280988 h 280988"/>
                      <a:gd name="connsiteX4" fmla="*/ 95250 w 514349"/>
                      <a:gd name="connsiteY4" fmla="*/ 0 h 280988"/>
                      <a:gd name="connsiteX0" fmla="*/ 28575 w 447674"/>
                      <a:gd name="connsiteY0" fmla="*/ 0 h 276226"/>
                      <a:gd name="connsiteX1" fmla="*/ 447674 w 447674"/>
                      <a:gd name="connsiteY1" fmla="*/ 183357 h 276226"/>
                      <a:gd name="connsiteX2" fmla="*/ 392904 w 447674"/>
                      <a:gd name="connsiteY2" fmla="*/ 276226 h 276226"/>
                      <a:gd name="connsiteX3" fmla="*/ 0 w 447674"/>
                      <a:gd name="connsiteY3" fmla="*/ 59531 h 276226"/>
                      <a:gd name="connsiteX4" fmla="*/ 28575 w 447674"/>
                      <a:gd name="connsiteY4" fmla="*/ 0 h 276226"/>
                      <a:gd name="connsiteX0" fmla="*/ 34750 w 453849"/>
                      <a:gd name="connsiteY0" fmla="*/ 0 h 276226"/>
                      <a:gd name="connsiteX1" fmla="*/ 453849 w 453849"/>
                      <a:gd name="connsiteY1" fmla="*/ 183357 h 276226"/>
                      <a:gd name="connsiteX2" fmla="*/ 399079 w 453849"/>
                      <a:gd name="connsiteY2" fmla="*/ 276226 h 276226"/>
                      <a:gd name="connsiteX3" fmla="*/ 6175 w 453849"/>
                      <a:gd name="connsiteY3" fmla="*/ 59531 h 276226"/>
                      <a:gd name="connsiteX4" fmla="*/ 34750 w 453849"/>
                      <a:gd name="connsiteY4" fmla="*/ 0 h 276226"/>
                      <a:gd name="connsiteX0" fmla="*/ 39703 w 458802"/>
                      <a:gd name="connsiteY0" fmla="*/ 0 h 276226"/>
                      <a:gd name="connsiteX1" fmla="*/ 458802 w 458802"/>
                      <a:gd name="connsiteY1" fmla="*/ 183357 h 276226"/>
                      <a:gd name="connsiteX2" fmla="*/ 404032 w 458802"/>
                      <a:gd name="connsiteY2" fmla="*/ 276226 h 276226"/>
                      <a:gd name="connsiteX3" fmla="*/ 11128 w 458802"/>
                      <a:gd name="connsiteY3" fmla="*/ 59531 h 276226"/>
                      <a:gd name="connsiteX4" fmla="*/ 39703 w 458802"/>
                      <a:gd name="connsiteY4" fmla="*/ 0 h 276226"/>
                      <a:gd name="connsiteX0" fmla="*/ 42178 w 461277"/>
                      <a:gd name="connsiteY0" fmla="*/ 0 h 276226"/>
                      <a:gd name="connsiteX1" fmla="*/ 461277 w 461277"/>
                      <a:gd name="connsiteY1" fmla="*/ 183357 h 276226"/>
                      <a:gd name="connsiteX2" fmla="*/ 406507 w 461277"/>
                      <a:gd name="connsiteY2" fmla="*/ 276226 h 276226"/>
                      <a:gd name="connsiteX3" fmla="*/ 13603 w 461277"/>
                      <a:gd name="connsiteY3" fmla="*/ 59531 h 276226"/>
                      <a:gd name="connsiteX4" fmla="*/ 42178 w 461277"/>
                      <a:gd name="connsiteY4" fmla="*/ 0 h 276226"/>
                      <a:gd name="connsiteX0" fmla="*/ 45081 w 464180"/>
                      <a:gd name="connsiteY0" fmla="*/ 0 h 276226"/>
                      <a:gd name="connsiteX1" fmla="*/ 464180 w 464180"/>
                      <a:gd name="connsiteY1" fmla="*/ 183357 h 276226"/>
                      <a:gd name="connsiteX2" fmla="*/ 409410 w 464180"/>
                      <a:gd name="connsiteY2" fmla="*/ 276226 h 276226"/>
                      <a:gd name="connsiteX3" fmla="*/ 16506 w 464180"/>
                      <a:gd name="connsiteY3" fmla="*/ 59531 h 276226"/>
                      <a:gd name="connsiteX4" fmla="*/ 45081 w 464180"/>
                      <a:gd name="connsiteY4" fmla="*/ 0 h 276226"/>
                      <a:gd name="connsiteX0" fmla="*/ 40883 w 459982"/>
                      <a:gd name="connsiteY0" fmla="*/ 50 h 276276"/>
                      <a:gd name="connsiteX1" fmla="*/ 459982 w 459982"/>
                      <a:gd name="connsiteY1" fmla="*/ 183407 h 276276"/>
                      <a:gd name="connsiteX2" fmla="*/ 405212 w 459982"/>
                      <a:gd name="connsiteY2" fmla="*/ 276276 h 276276"/>
                      <a:gd name="connsiteX3" fmla="*/ 12308 w 459982"/>
                      <a:gd name="connsiteY3" fmla="*/ 59581 h 276276"/>
                      <a:gd name="connsiteX4" fmla="*/ 40883 w 459982"/>
                      <a:gd name="connsiteY4" fmla="*/ 50 h 276276"/>
                      <a:gd name="connsiteX0" fmla="*/ 45081 w 464180"/>
                      <a:gd name="connsiteY0" fmla="*/ 0 h 276226"/>
                      <a:gd name="connsiteX1" fmla="*/ 464180 w 464180"/>
                      <a:gd name="connsiteY1" fmla="*/ 183357 h 276226"/>
                      <a:gd name="connsiteX2" fmla="*/ 409410 w 464180"/>
                      <a:gd name="connsiteY2" fmla="*/ 276226 h 276226"/>
                      <a:gd name="connsiteX3" fmla="*/ 16506 w 464180"/>
                      <a:gd name="connsiteY3" fmla="*/ 59531 h 276226"/>
                      <a:gd name="connsiteX4" fmla="*/ 45081 w 464180"/>
                      <a:gd name="connsiteY4" fmla="*/ 0 h 276226"/>
                      <a:gd name="connsiteX0" fmla="*/ 48073 w 467172"/>
                      <a:gd name="connsiteY0" fmla="*/ 0 h 276226"/>
                      <a:gd name="connsiteX1" fmla="*/ 467172 w 467172"/>
                      <a:gd name="connsiteY1" fmla="*/ 183357 h 276226"/>
                      <a:gd name="connsiteX2" fmla="*/ 412402 w 467172"/>
                      <a:gd name="connsiteY2" fmla="*/ 276226 h 276226"/>
                      <a:gd name="connsiteX3" fmla="*/ 19498 w 467172"/>
                      <a:gd name="connsiteY3" fmla="*/ 59531 h 276226"/>
                      <a:gd name="connsiteX4" fmla="*/ 48073 w 467172"/>
                      <a:gd name="connsiteY4" fmla="*/ 0 h 276226"/>
                      <a:gd name="connsiteX0" fmla="*/ 45289 w 464388"/>
                      <a:gd name="connsiteY0" fmla="*/ 0 h 276226"/>
                      <a:gd name="connsiteX1" fmla="*/ 464388 w 464388"/>
                      <a:gd name="connsiteY1" fmla="*/ 183357 h 276226"/>
                      <a:gd name="connsiteX2" fmla="*/ 409618 w 464388"/>
                      <a:gd name="connsiteY2" fmla="*/ 276226 h 276226"/>
                      <a:gd name="connsiteX3" fmla="*/ 16714 w 464388"/>
                      <a:gd name="connsiteY3" fmla="*/ 59531 h 276226"/>
                      <a:gd name="connsiteX4" fmla="*/ 45289 w 464388"/>
                      <a:gd name="connsiteY4" fmla="*/ 0 h 276226"/>
                      <a:gd name="connsiteX0" fmla="*/ 43442 w 462541"/>
                      <a:gd name="connsiteY0" fmla="*/ 0 h 276226"/>
                      <a:gd name="connsiteX1" fmla="*/ 462541 w 462541"/>
                      <a:gd name="connsiteY1" fmla="*/ 183357 h 276226"/>
                      <a:gd name="connsiteX2" fmla="*/ 407771 w 462541"/>
                      <a:gd name="connsiteY2" fmla="*/ 276226 h 276226"/>
                      <a:gd name="connsiteX3" fmla="*/ 14867 w 462541"/>
                      <a:gd name="connsiteY3" fmla="*/ 59531 h 276226"/>
                      <a:gd name="connsiteX4" fmla="*/ 43442 w 462541"/>
                      <a:gd name="connsiteY4" fmla="*/ 0 h 27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41" h="276226">
                        <a:moveTo>
                          <a:pt x="43442" y="0"/>
                        </a:moveTo>
                        <a:lnTo>
                          <a:pt x="462541" y="183357"/>
                        </a:lnTo>
                        <a:cubicBezTo>
                          <a:pt x="461748" y="233364"/>
                          <a:pt x="429996" y="271462"/>
                          <a:pt x="407771" y="276226"/>
                        </a:cubicBezTo>
                        <a:lnTo>
                          <a:pt x="14867" y="59531"/>
                        </a:lnTo>
                        <a:cubicBezTo>
                          <a:pt x="-13709" y="34924"/>
                          <a:pt x="580" y="793"/>
                          <a:pt x="43442" y="0"/>
                        </a:cubicBezTo>
                        <a:close/>
                      </a:path>
                    </a:pathLst>
                  </a:custGeom>
                  <a:solidFill>
                    <a:srgbClr val="F2F2F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88" name="Rectangle 16"/>
                  <p:cNvSpPr/>
                  <p:nvPr/>
                </p:nvSpPr>
                <p:spPr>
                  <a:xfrm rot="1545906" flipH="1">
                    <a:off x="6975673" y="3149300"/>
                    <a:ext cx="99211" cy="132601"/>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380"/>
                      <a:gd name="connsiteY0" fmla="*/ 0 h 201611"/>
                      <a:gd name="connsiteX1" fmla="*/ 180977 w 181380"/>
                      <a:gd name="connsiteY1" fmla="*/ 59530 h 201611"/>
                      <a:gd name="connsiteX2" fmla="*/ 104778 w 181380"/>
                      <a:gd name="connsiteY2" fmla="*/ 201611 h 201611"/>
                      <a:gd name="connsiteX3" fmla="*/ 0 w 181380"/>
                      <a:gd name="connsiteY3" fmla="*/ 151605 h 201611"/>
                      <a:gd name="connsiteX4" fmla="*/ 71442 w 181380"/>
                      <a:gd name="connsiteY4" fmla="*/ 0 h 201611"/>
                      <a:gd name="connsiteX0" fmla="*/ 71442 w 180977"/>
                      <a:gd name="connsiteY0" fmla="*/ 0 h 201611"/>
                      <a:gd name="connsiteX1" fmla="*/ 180977 w 180977"/>
                      <a:gd name="connsiteY1" fmla="*/ 59530 h 201611"/>
                      <a:gd name="connsiteX2" fmla="*/ 104778 w 180977"/>
                      <a:gd name="connsiteY2" fmla="*/ 201611 h 201611"/>
                      <a:gd name="connsiteX3" fmla="*/ 0 w 180977"/>
                      <a:gd name="connsiteY3" fmla="*/ 151605 h 201611"/>
                      <a:gd name="connsiteX4" fmla="*/ 71442 w 180977"/>
                      <a:gd name="connsiteY4" fmla="*/ 0 h 201611"/>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38117 w 180977"/>
                      <a:gd name="connsiteY0" fmla="*/ 0 h 165892"/>
                      <a:gd name="connsiteX1" fmla="*/ 180977 w 180977"/>
                      <a:gd name="connsiteY1" fmla="*/ 23811 h 165892"/>
                      <a:gd name="connsiteX2" fmla="*/ 104778 w 180977"/>
                      <a:gd name="connsiteY2" fmla="*/ 165892 h 165892"/>
                      <a:gd name="connsiteX3" fmla="*/ 0 w 180977"/>
                      <a:gd name="connsiteY3" fmla="*/ 115886 h 165892"/>
                      <a:gd name="connsiteX4" fmla="*/ 138117 w 180977"/>
                      <a:gd name="connsiteY4" fmla="*/ 0 h 165892"/>
                      <a:gd name="connsiteX0" fmla="*/ 78585 w 121445"/>
                      <a:gd name="connsiteY0" fmla="*/ 0 h 165892"/>
                      <a:gd name="connsiteX1" fmla="*/ 121445 w 121445"/>
                      <a:gd name="connsiteY1" fmla="*/ 23811 h 165892"/>
                      <a:gd name="connsiteX2" fmla="*/ 45246 w 121445"/>
                      <a:gd name="connsiteY2" fmla="*/ 165892 h 165892"/>
                      <a:gd name="connsiteX3" fmla="*/ 0 w 121445"/>
                      <a:gd name="connsiteY3" fmla="*/ 149224 h 165892"/>
                      <a:gd name="connsiteX4" fmla="*/ 78585 w 121445"/>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32609"/>
                      <a:gd name="connsiteY0" fmla="*/ 0 h 173036"/>
                      <a:gd name="connsiteX1" fmla="*/ 132609 w 132609"/>
                      <a:gd name="connsiteY1" fmla="*/ 24092 h 173036"/>
                      <a:gd name="connsiteX2" fmla="*/ 45564 w 132609"/>
                      <a:gd name="connsiteY2" fmla="*/ 173036 h 173036"/>
                      <a:gd name="connsiteX3" fmla="*/ 318 w 132609"/>
                      <a:gd name="connsiteY3" fmla="*/ 149224 h 173036"/>
                      <a:gd name="connsiteX4" fmla="*/ 78903 w 132609"/>
                      <a:gd name="connsiteY4" fmla="*/ 0 h 173036"/>
                      <a:gd name="connsiteX0" fmla="*/ 78903 w 135431"/>
                      <a:gd name="connsiteY0" fmla="*/ 0 h 173036"/>
                      <a:gd name="connsiteX1" fmla="*/ 135431 w 135431"/>
                      <a:gd name="connsiteY1" fmla="*/ 24092 h 173036"/>
                      <a:gd name="connsiteX2" fmla="*/ 45564 w 135431"/>
                      <a:gd name="connsiteY2" fmla="*/ 173036 h 173036"/>
                      <a:gd name="connsiteX3" fmla="*/ 318 w 135431"/>
                      <a:gd name="connsiteY3" fmla="*/ 149224 h 173036"/>
                      <a:gd name="connsiteX4" fmla="*/ 78903 w 135431"/>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32608"/>
                      <a:gd name="connsiteY0" fmla="*/ 0 h 173036"/>
                      <a:gd name="connsiteX1" fmla="*/ 132608 w 132608"/>
                      <a:gd name="connsiteY1" fmla="*/ 18768 h 173036"/>
                      <a:gd name="connsiteX2" fmla="*/ 45564 w 132608"/>
                      <a:gd name="connsiteY2" fmla="*/ 173036 h 173036"/>
                      <a:gd name="connsiteX3" fmla="*/ 318 w 132608"/>
                      <a:gd name="connsiteY3" fmla="*/ 149224 h 173036"/>
                      <a:gd name="connsiteX4" fmla="*/ 78903 w 132608"/>
                      <a:gd name="connsiteY4" fmla="*/ 0 h 173036"/>
                      <a:gd name="connsiteX0" fmla="*/ 78584 w 132289"/>
                      <a:gd name="connsiteY0" fmla="*/ 0 h 173036"/>
                      <a:gd name="connsiteX1" fmla="*/ 132289 w 132289"/>
                      <a:gd name="connsiteY1" fmla="*/ 18768 h 173036"/>
                      <a:gd name="connsiteX2" fmla="*/ 45245 w 132289"/>
                      <a:gd name="connsiteY2" fmla="*/ 173036 h 173036"/>
                      <a:gd name="connsiteX3" fmla="*/ -1 w 132289"/>
                      <a:gd name="connsiteY3" fmla="*/ 149224 h 173036"/>
                      <a:gd name="connsiteX4" fmla="*/ 78584 w 132289"/>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5672"/>
                      <a:gd name="connsiteX1" fmla="*/ 132290 w 132290"/>
                      <a:gd name="connsiteY1" fmla="*/ 18768 h 175672"/>
                      <a:gd name="connsiteX2" fmla="*/ 50549 w 132290"/>
                      <a:gd name="connsiteY2" fmla="*/ 175672 h 175672"/>
                      <a:gd name="connsiteX3" fmla="*/ 0 w 132290"/>
                      <a:gd name="connsiteY3" fmla="*/ 149224 h 175672"/>
                      <a:gd name="connsiteX4" fmla="*/ 78585 w 132290"/>
                      <a:gd name="connsiteY4" fmla="*/ 0 h 175672"/>
                      <a:gd name="connsiteX0" fmla="*/ 78585 w 132290"/>
                      <a:gd name="connsiteY0" fmla="*/ 0 h 175672"/>
                      <a:gd name="connsiteX1" fmla="*/ 132290 w 132290"/>
                      <a:gd name="connsiteY1" fmla="*/ 18768 h 175672"/>
                      <a:gd name="connsiteX2" fmla="*/ 50549 w 132290"/>
                      <a:gd name="connsiteY2" fmla="*/ 175672 h 175672"/>
                      <a:gd name="connsiteX3" fmla="*/ 0 w 132290"/>
                      <a:gd name="connsiteY3" fmla="*/ 149224 h 175672"/>
                      <a:gd name="connsiteX4" fmla="*/ 78585 w 132290"/>
                      <a:gd name="connsiteY4" fmla="*/ 0 h 175672"/>
                      <a:gd name="connsiteX0" fmla="*/ 78585 w 132290"/>
                      <a:gd name="connsiteY0" fmla="*/ 0 h 175672"/>
                      <a:gd name="connsiteX1" fmla="*/ 132290 w 132290"/>
                      <a:gd name="connsiteY1" fmla="*/ 18768 h 175672"/>
                      <a:gd name="connsiteX2" fmla="*/ 47898 w 132290"/>
                      <a:gd name="connsiteY2" fmla="*/ 175672 h 175672"/>
                      <a:gd name="connsiteX3" fmla="*/ 0 w 132290"/>
                      <a:gd name="connsiteY3" fmla="*/ 149224 h 175672"/>
                      <a:gd name="connsiteX4" fmla="*/ 78585 w 132290"/>
                      <a:gd name="connsiteY4" fmla="*/ 0 h 175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90" h="175672">
                        <a:moveTo>
                          <a:pt x="78585" y="0"/>
                        </a:moveTo>
                        <a:cubicBezTo>
                          <a:pt x="103192" y="7939"/>
                          <a:pt x="108125" y="11393"/>
                          <a:pt x="132290" y="18768"/>
                        </a:cubicBezTo>
                        <a:cubicBezTo>
                          <a:pt x="129909" y="115340"/>
                          <a:pt x="90760" y="155300"/>
                          <a:pt x="47898" y="175672"/>
                        </a:cubicBezTo>
                        <a:cubicBezTo>
                          <a:pt x="27510" y="162209"/>
                          <a:pt x="27856" y="162178"/>
                          <a:pt x="0" y="149224"/>
                        </a:cubicBezTo>
                        <a:cubicBezTo>
                          <a:pt x="56717" y="116053"/>
                          <a:pt x="80436" y="78697"/>
                          <a:pt x="78585" y="0"/>
                        </a:cubicBezTo>
                        <a:close/>
                      </a:path>
                    </a:pathLst>
                  </a:custGeom>
                  <a:solidFill>
                    <a:srgbClr val="669E4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89" name="Rectangle 17"/>
                  <p:cNvSpPr/>
                  <p:nvPr/>
                </p:nvSpPr>
                <p:spPr>
                  <a:xfrm rot="1545906" flipH="1">
                    <a:off x="5118366" y="3165232"/>
                    <a:ext cx="95914" cy="12499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14363"/>
                      <a:gd name="connsiteY0" fmla="*/ 0 h 368300"/>
                      <a:gd name="connsiteX1" fmla="*/ 614363 w 614363"/>
                      <a:gd name="connsiteY1" fmla="*/ 254794 h 368300"/>
                      <a:gd name="connsiteX2" fmla="*/ 571500 w 614363"/>
                      <a:gd name="connsiteY2" fmla="*/ 368300 h 368300"/>
                      <a:gd name="connsiteX3" fmla="*/ 0 w 614363"/>
                      <a:gd name="connsiteY3" fmla="*/ 368300 h 368300"/>
                      <a:gd name="connsiteX4" fmla="*/ 0 w 614363"/>
                      <a:gd name="connsiteY4" fmla="*/ 0 h 368300"/>
                      <a:gd name="connsiteX0" fmla="*/ 0 w 614824"/>
                      <a:gd name="connsiteY0" fmla="*/ 0 h 368300"/>
                      <a:gd name="connsiteX1" fmla="*/ 614363 w 614824"/>
                      <a:gd name="connsiteY1" fmla="*/ 254794 h 368300"/>
                      <a:gd name="connsiteX2" fmla="*/ 571500 w 614824"/>
                      <a:gd name="connsiteY2" fmla="*/ 368300 h 368300"/>
                      <a:gd name="connsiteX3" fmla="*/ 0 w 614824"/>
                      <a:gd name="connsiteY3" fmla="*/ 368300 h 368300"/>
                      <a:gd name="connsiteX4" fmla="*/ 0 w 614824"/>
                      <a:gd name="connsiteY4" fmla="*/ 0 h 368300"/>
                      <a:gd name="connsiteX0" fmla="*/ 0 w 614892"/>
                      <a:gd name="connsiteY0" fmla="*/ 0 h 368300"/>
                      <a:gd name="connsiteX1" fmla="*/ 614363 w 614892"/>
                      <a:gd name="connsiteY1" fmla="*/ 254794 h 368300"/>
                      <a:gd name="connsiteX2" fmla="*/ 576263 w 614892"/>
                      <a:gd name="connsiteY2" fmla="*/ 358775 h 368300"/>
                      <a:gd name="connsiteX3" fmla="*/ 0 w 614892"/>
                      <a:gd name="connsiteY3" fmla="*/ 368300 h 368300"/>
                      <a:gd name="connsiteX4" fmla="*/ 0 w 614892"/>
                      <a:gd name="connsiteY4" fmla="*/ 0 h 368300"/>
                      <a:gd name="connsiteX0" fmla="*/ 0 w 615512"/>
                      <a:gd name="connsiteY0" fmla="*/ 0 h 368300"/>
                      <a:gd name="connsiteX1" fmla="*/ 614363 w 615512"/>
                      <a:gd name="connsiteY1" fmla="*/ 254794 h 368300"/>
                      <a:gd name="connsiteX2" fmla="*/ 576263 w 615512"/>
                      <a:gd name="connsiteY2" fmla="*/ 358775 h 368300"/>
                      <a:gd name="connsiteX3" fmla="*/ 0 w 615512"/>
                      <a:gd name="connsiteY3" fmla="*/ 368300 h 368300"/>
                      <a:gd name="connsiteX4" fmla="*/ 0 w 615512"/>
                      <a:gd name="connsiteY4" fmla="*/ 0 h 368300"/>
                      <a:gd name="connsiteX0" fmla="*/ 0 w 615512"/>
                      <a:gd name="connsiteY0" fmla="*/ 0 h 368300"/>
                      <a:gd name="connsiteX1" fmla="*/ 614363 w 615512"/>
                      <a:gd name="connsiteY1" fmla="*/ 254794 h 368300"/>
                      <a:gd name="connsiteX2" fmla="*/ 576263 w 615512"/>
                      <a:gd name="connsiteY2" fmla="*/ 358775 h 368300"/>
                      <a:gd name="connsiteX3" fmla="*/ 0 w 615512"/>
                      <a:gd name="connsiteY3" fmla="*/ 368300 h 368300"/>
                      <a:gd name="connsiteX4" fmla="*/ 0 w 615512"/>
                      <a:gd name="connsiteY4" fmla="*/ 0 h 368300"/>
                      <a:gd name="connsiteX0" fmla="*/ 0 w 615512"/>
                      <a:gd name="connsiteY0" fmla="*/ 0 h 358775"/>
                      <a:gd name="connsiteX1" fmla="*/ 614363 w 615512"/>
                      <a:gd name="connsiteY1" fmla="*/ 254794 h 358775"/>
                      <a:gd name="connsiteX2" fmla="*/ 576263 w 615512"/>
                      <a:gd name="connsiteY2" fmla="*/ 358775 h 358775"/>
                      <a:gd name="connsiteX3" fmla="*/ 500063 w 615512"/>
                      <a:gd name="connsiteY3" fmla="*/ 358775 h 358775"/>
                      <a:gd name="connsiteX4" fmla="*/ 0 w 615512"/>
                      <a:gd name="connsiteY4" fmla="*/ 0 h 358775"/>
                      <a:gd name="connsiteX0" fmla="*/ 80962 w 115449"/>
                      <a:gd name="connsiteY0" fmla="*/ 0 h 123032"/>
                      <a:gd name="connsiteX1" fmla="*/ 114300 w 115449"/>
                      <a:gd name="connsiteY1" fmla="*/ 19051 h 123032"/>
                      <a:gd name="connsiteX2" fmla="*/ 76200 w 115449"/>
                      <a:gd name="connsiteY2" fmla="*/ 123032 h 123032"/>
                      <a:gd name="connsiteX3" fmla="*/ 0 w 115449"/>
                      <a:gd name="connsiteY3" fmla="*/ 123032 h 123032"/>
                      <a:gd name="connsiteX4" fmla="*/ 80962 w 115449"/>
                      <a:gd name="connsiteY4" fmla="*/ 0 h 123032"/>
                      <a:gd name="connsiteX0" fmla="*/ 78581 w 115449"/>
                      <a:gd name="connsiteY0" fmla="*/ 0 h 120651"/>
                      <a:gd name="connsiteX1" fmla="*/ 114300 w 115449"/>
                      <a:gd name="connsiteY1" fmla="*/ 16670 h 120651"/>
                      <a:gd name="connsiteX2" fmla="*/ 76200 w 115449"/>
                      <a:gd name="connsiteY2" fmla="*/ 120651 h 120651"/>
                      <a:gd name="connsiteX3" fmla="*/ 0 w 115449"/>
                      <a:gd name="connsiteY3" fmla="*/ 120651 h 120651"/>
                      <a:gd name="connsiteX4" fmla="*/ 78581 w 115449"/>
                      <a:gd name="connsiteY4" fmla="*/ 0 h 120651"/>
                      <a:gd name="connsiteX0" fmla="*/ 76200 w 113068"/>
                      <a:gd name="connsiteY0" fmla="*/ 0 h 127795"/>
                      <a:gd name="connsiteX1" fmla="*/ 111919 w 113068"/>
                      <a:gd name="connsiteY1" fmla="*/ 16670 h 127795"/>
                      <a:gd name="connsiteX2" fmla="*/ 73819 w 113068"/>
                      <a:gd name="connsiteY2" fmla="*/ 120651 h 127795"/>
                      <a:gd name="connsiteX3" fmla="*/ 0 w 113068"/>
                      <a:gd name="connsiteY3" fmla="*/ 127795 h 127795"/>
                      <a:gd name="connsiteX4" fmla="*/ 76200 w 113068"/>
                      <a:gd name="connsiteY4" fmla="*/ 0 h 127795"/>
                      <a:gd name="connsiteX0" fmla="*/ 76200 w 113068"/>
                      <a:gd name="connsiteY0" fmla="*/ 0 h 132040"/>
                      <a:gd name="connsiteX1" fmla="*/ 111919 w 113068"/>
                      <a:gd name="connsiteY1" fmla="*/ 16670 h 132040"/>
                      <a:gd name="connsiteX2" fmla="*/ 73819 w 113068"/>
                      <a:gd name="connsiteY2" fmla="*/ 120651 h 132040"/>
                      <a:gd name="connsiteX3" fmla="*/ 0 w 113068"/>
                      <a:gd name="connsiteY3" fmla="*/ 127795 h 132040"/>
                      <a:gd name="connsiteX4" fmla="*/ 76200 w 113068"/>
                      <a:gd name="connsiteY4" fmla="*/ 0 h 132040"/>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9998"/>
                      <a:gd name="connsiteX1" fmla="*/ 111919 w 113068"/>
                      <a:gd name="connsiteY1" fmla="*/ 21432 h 139998"/>
                      <a:gd name="connsiteX2" fmla="*/ 73819 w 113068"/>
                      <a:gd name="connsiteY2" fmla="*/ 125413 h 139998"/>
                      <a:gd name="connsiteX3" fmla="*/ 0 w 113068"/>
                      <a:gd name="connsiteY3" fmla="*/ 132557 h 139998"/>
                      <a:gd name="connsiteX4" fmla="*/ 76200 w 113068"/>
                      <a:gd name="connsiteY4" fmla="*/ 0 h 139998"/>
                      <a:gd name="connsiteX0" fmla="*/ 76200 w 113068"/>
                      <a:gd name="connsiteY0" fmla="*/ 0 h 139998"/>
                      <a:gd name="connsiteX1" fmla="*/ 111919 w 113068"/>
                      <a:gd name="connsiteY1" fmla="*/ 21432 h 139998"/>
                      <a:gd name="connsiteX2" fmla="*/ 73819 w 113068"/>
                      <a:gd name="connsiteY2" fmla="*/ 125413 h 139998"/>
                      <a:gd name="connsiteX3" fmla="*/ 0 w 113068"/>
                      <a:gd name="connsiteY3" fmla="*/ 132557 h 139998"/>
                      <a:gd name="connsiteX4" fmla="*/ 76200 w 113068"/>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49"/>
                      <a:gd name="connsiteY0" fmla="*/ 0 h 140582"/>
                      <a:gd name="connsiteX1" fmla="*/ 111919 w 113949"/>
                      <a:gd name="connsiteY1" fmla="*/ 21432 h 140582"/>
                      <a:gd name="connsiteX2" fmla="*/ 73819 w 113949"/>
                      <a:gd name="connsiteY2" fmla="*/ 125413 h 140582"/>
                      <a:gd name="connsiteX3" fmla="*/ 0 w 113949"/>
                      <a:gd name="connsiteY3" fmla="*/ 132557 h 140582"/>
                      <a:gd name="connsiteX4" fmla="*/ 76200 w 113949"/>
                      <a:gd name="connsiteY4" fmla="*/ 0 h 140582"/>
                      <a:gd name="connsiteX0" fmla="*/ 76200 w 113949"/>
                      <a:gd name="connsiteY0" fmla="*/ 0 h 141362"/>
                      <a:gd name="connsiteX1" fmla="*/ 111919 w 113949"/>
                      <a:gd name="connsiteY1" fmla="*/ 21432 h 141362"/>
                      <a:gd name="connsiteX2" fmla="*/ 73819 w 113949"/>
                      <a:gd name="connsiteY2" fmla="*/ 125413 h 141362"/>
                      <a:gd name="connsiteX3" fmla="*/ 0 w 113949"/>
                      <a:gd name="connsiteY3" fmla="*/ 132557 h 141362"/>
                      <a:gd name="connsiteX4" fmla="*/ 76200 w 113949"/>
                      <a:gd name="connsiteY4" fmla="*/ 0 h 141362"/>
                      <a:gd name="connsiteX0" fmla="*/ 76200 w 113949"/>
                      <a:gd name="connsiteY0" fmla="*/ 0 h 143745"/>
                      <a:gd name="connsiteX1" fmla="*/ 111919 w 113949"/>
                      <a:gd name="connsiteY1" fmla="*/ 21432 h 143745"/>
                      <a:gd name="connsiteX2" fmla="*/ 73819 w 113949"/>
                      <a:gd name="connsiteY2" fmla="*/ 125413 h 143745"/>
                      <a:gd name="connsiteX3" fmla="*/ 0 w 113949"/>
                      <a:gd name="connsiteY3" fmla="*/ 132557 h 143745"/>
                      <a:gd name="connsiteX4" fmla="*/ 76200 w 113949"/>
                      <a:gd name="connsiteY4" fmla="*/ 0 h 143745"/>
                      <a:gd name="connsiteX0" fmla="*/ 76200 w 112839"/>
                      <a:gd name="connsiteY0" fmla="*/ 0 h 153673"/>
                      <a:gd name="connsiteX1" fmla="*/ 111919 w 112839"/>
                      <a:gd name="connsiteY1" fmla="*/ 21432 h 153673"/>
                      <a:gd name="connsiteX2" fmla="*/ 49586 w 112839"/>
                      <a:gd name="connsiteY2" fmla="*/ 144053 h 153673"/>
                      <a:gd name="connsiteX3" fmla="*/ 0 w 112839"/>
                      <a:gd name="connsiteY3" fmla="*/ 132557 h 153673"/>
                      <a:gd name="connsiteX4" fmla="*/ 76200 w 112839"/>
                      <a:gd name="connsiteY4" fmla="*/ 0 h 153673"/>
                      <a:gd name="connsiteX0" fmla="*/ 76200 w 112839"/>
                      <a:gd name="connsiteY0" fmla="*/ 0 h 144842"/>
                      <a:gd name="connsiteX1" fmla="*/ 111919 w 112839"/>
                      <a:gd name="connsiteY1" fmla="*/ 21432 h 144842"/>
                      <a:gd name="connsiteX2" fmla="*/ 49586 w 112839"/>
                      <a:gd name="connsiteY2" fmla="*/ 144053 h 144842"/>
                      <a:gd name="connsiteX3" fmla="*/ 0 w 112839"/>
                      <a:gd name="connsiteY3" fmla="*/ 132557 h 144842"/>
                      <a:gd name="connsiteX4" fmla="*/ 76200 w 112839"/>
                      <a:gd name="connsiteY4" fmla="*/ 0 h 144842"/>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837"/>
                      <a:gd name="connsiteY0" fmla="*/ 0 h 149645"/>
                      <a:gd name="connsiteX1" fmla="*/ 111919 w 112837"/>
                      <a:gd name="connsiteY1" fmla="*/ 21432 h 149645"/>
                      <a:gd name="connsiteX2" fmla="*/ 45858 w 112837"/>
                      <a:gd name="connsiteY2" fmla="*/ 149645 h 149645"/>
                      <a:gd name="connsiteX3" fmla="*/ 0 w 112837"/>
                      <a:gd name="connsiteY3" fmla="*/ 132557 h 149645"/>
                      <a:gd name="connsiteX4" fmla="*/ 76200 w 112837"/>
                      <a:gd name="connsiteY4" fmla="*/ 0 h 149645"/>
                      <a:gd name="connsiteX0" fmla="*/ 76200 w 114829"/>
                      <a:gd name="connsiteY0" fmla="*/ 0 h 149645"/>
                      <a:gd name="connsiteX1" fmla="*/ 111919 w 114829"/>
                      <a:gd name="connsiteY1" fmla="*/ 21432 h 149645"/>
                      <a:gd name="connsiteX2" fmla="*/ 45858 w 114829"/>
                      <a:gd name="connsiteY2" fmla="*/ 149645 h 149645"/>
                      <a:gd name="connsiteX3" fmla="*/ 0 w 114829"/>
                      <a:gd name="connsiteY3" fmla="*/ 132557 h 149645"/>
                      <a:gd name="connsiteX4" fmla="*/ 76200 w 114829"/>
                      <a:gd name="connsiteY4" fmla="*/ 0 h 149645"/>
                      <a:gd name="connsiteX0" fmla="*/ 76200 w 114829"/>
                      <a:gd name="connsiteY0" fmla="*/ 0 h 149645"/>
                      <a:gd name="connsiteX1" fmla="*/ 111919 w 114829"/>
                      <a:gd name="connsiteY1" fmla="*/ 21432 h 149645"/>
                      <a:gd name="connsiteX2" fmla="*/ 45858 w 114829"/>
                      <a:gd name="connsiteY2" fmla="*/ 149645 h 149645"/>
                      <a:gd name="connsiteX3" fmla="*/ 0 w 114829"/>
                      <a:gd name="connsiteY3" fmla="*/ 132557 h 149645"/>
                      <a:gd name="connsiteX4" fmla="*/ 76200 w 114829"/>
                      <a:gd name="connsiteY4" fmla="*/ 0 h 14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29" h="149645">
                        <a:moveTo>
                          <a:pt x="76200" y="0"/>
                        </a:moveTo>
                        <a:cubicBezTo>
                          <a:pt x="92868" y="7144"/>
                          <a:pt x="97632" y="11907"/>
                          <a:pt x="111919" y="21432"/>
                        </a:cubicBezTo>
                        <a:cubicBezTo>
                          <a:pt x="126518" y="57403"/>
                          <a:pt x="83355" y="145360"/>
                          <a:pt x="45858" y="149645"/>
                        </a:cubicBezTo>
                        <a:cubicBezTo>
                          <a:pt x="22286" y="140217"/>
                          <a:pt x="28229" y="144464"/>
                          <a:pt x="0" y="132557"/>
                        </a:cubicBezTo>
                        <a:cubicBezTo>
                          <a:pt x="58737" y="99483"/>
                          <a:pt x="78545" y="55021"/>
                          <a:pt x="76200" y="0"/>
                        </a:cubicBezTo>
                        <a:close/>
                      </a:path>
                    </a:pathLst>
                  </a:custGeom>
                  <a:solidFill>
                    <a:srgbClr val="669E4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90" name="Rectangle 16"/>
                  <p:cNvSpPr/>
                  <p:nvPr/>
                </p:nvSpPr>
                <p:spPr>
                  <a:xfrm rot="1545906" flipH="1">
                    <a:off x="5694877" y="3132649"/>
                    <a:ext cx="161013" cy="17062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8586 w 181268"/>
                      <a:gd name="connsiteY0" fmla="*/ 0 h 196848"/>
                      <a:gd name="connsiteX1" fmla="*/ 180977 w 181268"/>
                      <a:gd name="connsiteY1" fmla="*/ 54767 h 196848"/>
                      <a:gd name="connsiteX2" fmla="*/ 104778 w 181268"/>
                      <a:gd name="connsiteY2" fmla="*/ 196848 h 196848"/>
                      <a:gd name="connsiteX3" fmla="*/ 0 w 181268"/>
                      <a:gd name="connsiteY3" fmla="*/ 146842 h 196848"/>
                      <a:gd name="connsiteX4" fmla="*/ 78586 w 181268"/>
                      <a:gd name="connsiteY4" fmla="*/ 0 h 196848"/>
                      <a:gd name="connsiteX0" fmla="*/ 78586 w 181268"/>
                      <a:gd name="connsiteY0" fmla="*/ 0 h 196848"/>
                      <a:gd name="connsiteX1" fmla="*/ 180977 w 181268"/>
                      <a:gd name="connsiteY1" fmla="*/ 54767 h 196848"/>
                      <a:gd name="connsiteX2" fmla="*/ 104778 w 181268"/>
                      <a:gd name="connsiteY2" fmla="*/ 196848 h 196848"/>
                      <a:gd name="connsiteX3" fmla="*/ 0 w 181268"/>
                      <a:gd name="connsiteY3" fmla="*/ 146842 h 196848"/>
                      <a:gd name="connsiteX4" fmla="*/ 78586 w 181268"/>
                      <a:gd name="connsiteY4" fmla="*/ 0 h 196848"/>
                      <a:gd name="connsiteX0" fmla="*/ 78586 w 181268"/>
                      <a:gd name="connsiteY0" fmla="*/ 0 h 196848"/>
                      <a:gd name="connsiteX1" fmla="*/ 180977 w 181268"/>
                      <a:gd name="connsiteY1" fmla="*/ 54767 h 196848"/>
                      <a:gd name="connsiteX2" fmla="*/ 104778 w 181268"/>
                      <a:gd name="connsiteY2" fmla="*/ 196848 h 196848"/>
                      <a:gd name="connsiteX3" fmla="*/ 0 w 181268"/>
                      <a:gd name="connsiteY3" fmla="*/ 146842 h 196848"/>
                      <a:gd name="connsiteX4" fmla="*/ 78586 w 181268"/>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913"/>
                      <a:gd name="connsiteY0" fmla="*/ 0 h 196848"/>
                      <a:gd name="connsiteX1" fmla="*/ 178596 w 178913"/>
                      <a:gd name="connsiteY1" fmla="*/ 54767 h 196848"/>
                      <a:gd name="connsiteX2" fmla="*/ 102397 w 178913"/>
                      <a:gd name="connsiteY2" fmla="*/ 196848 h 196848"/>
                      <a:gd name="connsiteX3" fmla="*/ 0 w 178913"/>
                      <a:gd name="connsiteY3" fmla="*/ 149223 h 196848"/>
                      <a:gd name="connsiteX4" fmla="*/ 76205 w 178913"/>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913"/>
                      <a:gd name="connsiteY0" fmla="*/ 0 h 196848"/>
                      <a:gd name="connsiteX1" fmla="*/ 178596 w 178913"/>
                      <a:gd name="connsiteY1" fmla="*/ 54767 h 196848"/>
                      <a:gd name="connsiteX2" fmla="*/ 102397 w 178913"/>
                      <a:gd name="connsiteY2" fmla="*/ 196848 h 196848"/>
                      <a:gd name="connsiteX3" fmla="*/ 0 w 178913"/>
                      <a:gd name="connsiteY3" fmla="*/ 149223 h 196848"/>
                      <a:gd name="connsiteX4" fmla="*/ 76205 w 178913"/>
                      <a:gd name="connsiteY4" fmla="*/ 0 h 196848"/>
                      <a:gd name="connsiteX0" fmla="*/ 76205 w 178913"/>
                      <a:gd name="connsiteY0" fmla="*/ 0 h 199230"/>
                      <a:gd name="connsiteX1" fmla="*/ 178596 w 178913"/>
                      <a:gd name="connsiteY1" fmla="*/ 54767 h 199230"/>
                      <a:gd name="connsiteX2" fmla="*/ 102397 w 178913"/>
                      <a:gd name="connsiteY2" fmla="*/ 199230 h 199230"/>
                      <a:gd name="connsiteX3" fmla="*/ 0 w 178913"/>
                      <a:gd name="connsiteY3" fmla="*/ 149223 h 199230"/>
                      <a:gd name="connsiteX4" fmla="*/ 76205 w 178913"/>
                      <a:gd name="connsiteY4" fmla="*/ 0 h 199230"/>
                      <a:gd name="connsiteX0" fmla="*/ 78587 w 181295"/>
                      <a:gd name="connsiteY0" fmla="*/ 0 h 199230"/>
                      <a:gd name="connsiteX1" fmla="*/ 180978 w 181295"/>
                      <a:gd name="connsiteY1" fmla="*/ 54767 h 199230"/>
                      <a:gd name="connsiteX2" fmla="*/ 104779 w 181295"/>
                      <a:gd name="connsiteY2" fmla="*/ 199230 h 199230"/>
                      <a:gd name="connsiteX3" fmla="*/ 0 w 181295"/>
                      <a:gd name="connsiteY3" fmla="*/ 151605 h 199230"/>
                      <a:gd name="connsiteX4" fmla="*/ 78587 w 181295"/>
                      <a:gd name="connsiteY4" fmla="*/ 0 h 199230"/>
                      <a:gd name="connsiteX0" fmla="*/ 78587 w 181309"/>
                      <a:gd name="connsiteY0" fmla="*/ 0 h 203993"/>
                      <a:gd name="connsiteX1" fmla="*/ 180978 w 181309"/>
                      <a:gd name="connsiteY1" fmla="*/ 54767 h 203993"/>
                      <a:gd name="connsiteX2" fmla="*/ 107160 w 181309"/>
                      <a:gd name="connsiteY2" fmla="*/ 203993 h 203993"/>
                      <a:gd name="connsiteX3" fmla="*/ 0 w 181309"/>
                      <a:gd name="connsiteY3" fmla="*/ 151605 h 203993"/>
                      <a:gd name="connsiteX4" fmla="*/ 78587 w 181309"/>
                      <a:gd name="connsiteY4" fmla="*/ 0 h 203993"/>
                      <a:gd name="connsiteX0" fmla="*/ 78587 w 181309"/>
                      <a:gd name="connsiteY0" fmla="*/ 0 h 203993"/>
                      <a:gd name="connsiteX1" fmla="*/ 180978 w 181309"/>
                      <a:gd name="connsiteY1" fmla="*/ 54767 h 203993"/>
                      <a:gd name="connsiteX2" fmla="*/ 107160 w 181309"/>
                      <a:gd name="connsiteY2" fmla="*/ 203993 h 203993"/>
                      <a:gd name="connsiteX3" fmla="*/ 0 w 181309"/>
                      <a:gd name="connsiteY3" fmla="*/ 151605 h 203993"/>
                      <a:gd name="connsiteX4" fmla="*/ 78587 w 181309"/>
                      <a:gd name="connsiteY4" fmla="*/ 0 h 203993"/>
                      <a:gd name="connsiteX0" fmla="*/ 78587 w 183676"/>
                      <a:gd name="connsiteY0" fmla="*/ 0 h 203993"/>
                      <a:gd name="connsiteX1" fmla="*/ 183359 w 183676"/>
                      <a:gd name="connsiteY1" fmla="*/ 54767 h 203993"/>
                      <a:gd name="connsiteX2" fmla="*/ 107160 w 183676"/>
                      <a:gd name="connsiteY2" fmla="*/ 203993 h 203993"/>
                      <a:gd name="connsiteX3" fmla="*/ 0 w 183676"/>
                      <a:gd name="connsiteY3" fmla="*/ 151605 h 203993"/>
                      <a:gd name="connsiteX4" fmla="*/ 78587 w 183676"/>
                      <a:gd name="connsiteY4" fmla="*/ 0 h 203993"/>
                      <a:gd name="connsiteX0" fmla="*/ 78587 w 183676"/>
                      <a:gd name="connsiteY0" fmla="*/ 0 h 203993"/>
                      <a:gd name="connsiteX1" fmla="*/ 183359 w 183676"/>
                      <a:gd name="connsiteY1" fmla="*/ 54767 h 203993"/>
                      <a:gd name="connsiteX2" fmla="*/ 107160 w 183676"/>
                      <a:gd name="connsiteY2" fmla="*/ 203993 h 203993"/>
                      <a:gd name="connsiteX3" fmla="*/ 0 w 183676"/>
                      <a:gd name="connsiteY3" fmla="*/ 151605 h 203993"/>
                      <a:gd name="connsiteX4" fmla="*/ 78587 w 183676"/>
                      <a:gd name="connsiteY4" fmla="*/ 0 h 203993"/>
                      <a:gd name="connsiteX0" fmla="*/ 78587 w 183676"/>
                      <a:gd name="connsiteY0" fmla="*/ 0 h 203993"/>
                      <a:gd name="connsiteX1" fmla="*/ 183359 w 183676"/>
                      <a:gd name="connsiteY1" fmla="*/ 54767 h 203993"/>
                      <a:gd name="connsiteX2" fmla="*/ 107160 w 183676"/>
                      <a:gd name="connsiteY2" fmla="*/ 203993 h 203993"/>
                      <a:gd name="connsiteX3" fmla="*/ 0 w 183676"/>
                      <a:gd name="connsiteY3" fmla="*/ 151605 h 203993"/>
                      <a:gd name="connsiteX4" fmla="*/ 78587 w 183676"/>
                      <a:gd name="connsiteY4" fmla="*/ 0 h 203993"/>
                      <a:gd name="connsiteX0" fmla="*/ 78587 w 184965"/>
                      <a:gd name="connsiteY0" fmla="*/ 0 h 203993"/>
                      <a:gd name="connsiteX1" fmla="*/ 183359 w 184965"/>
                      <a:gd name="connsiteY1" fmla="*/ 54767 h 203993"/>
                      <a:gd name="connsiteX2" fmla="*/ 107160 w 184965"/>
                      <a:gd name="connsiteY2" fmla="*/ 203993 h 203993"/>
                      <a:gd name="connsiteX3" fmla="*/ 0 w 184965"/>
                      <a:gd name="connsiteY3" fmla="*/ 151605 h 203993"/>
                      <a:gd name="connsiteX4" fmla="*/ 78587 w 184965"/>
                      <a:gd name="connsiteY4" fmla="*/ 0 h 203993"/>
                      <a:gd name="connsiteX0" fmla="*/ 78587 w 185083"/>
                      <a:gd name="connsiteY0" fmla="*/ 0 h 203993"/>
                      <a:gd name="connsiteX1" fmla="*/ 183359 w 185083"/>
                      <a:gd name="connsiteY1" fmla="*/ 54767 h 203993"/>
                      <a:gd name="connsiteX2" fmla="*/ 107160 w 185083"/>
                      <a:gd name="connsiteY2" fmla="*/ 203993 h 203993"/>
                      <a:gd name="connsiteX3" fmla="*/ 0 w 185083"/>
                      <a:gd name="connsiteY3" fmla="*/ 151605 h 203993"/>
                      <a:gd name="connsiteX4" fmla="*/ 78587 w 185083"/>
                      <a:gd name="connsiteY4" fmla="*/ 0 h 203993"/>
                      <a:gd name="connsiteX0" fmla="*/ 78587 w 185083"/>
                      <a:gd name="connsiteY0" fmla="*/ 0 h 204007"/>
                      <a:gd name="connsiteX1" fmla="*/ 183359 w 185083"/>
                      <a:gd name="connsiteY1" fmla="*/ 54767 h 204007"/>
                      <a:gd name="connsiteX2" fmla="*/ 107160 w 185083"/>
                      <a:gd name="connsiteY2" fmla="*/ 203993 h 204007"/>
                      <a:gd name="connsiteX3" fmla="*/ 0 w 185083"/>
                      <a:gd name="connsiteY3" fmla="*/ 151605 h 204007"/>
                      <a:gd name="connsiteX4" fmla="*/ 78587 w 185083"/>
                      <a:gd name="connsiteY4" fmla="*/ 0 h 204007"/>
                      <a:gd name="connsiteX0" fmla="*/ 78587 w 185373"/>
                      <a:gd name="connsiteY0" fmla="*/ 0 h 204364"/>
                      <a:gd name="connsiteX1" fmla="*/ 183359 w 185373"/>
                      <a:gd name="connsiteY1" fmla="*/ 54767 h 204364"/>
                      <a:gd name="connsiteX2" fmla="*/ 107160 w 185373"/>
                      <a:gd name="connsiteY2" fmla="*/ 203993 h 204364"/>
                      <a:gd name="connsiteX3" fmla="*/ 0 w 185373"/>
                      <a:gd name="connsiteY3" fmla="*/ 151605 h 204364"/>
                      <a:gd name="connsiteX4" fmla="*/ 78587 w 185373"/>
                      <a:gd name="connsiteY4" fmla="*/ 0 h 204364"/>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6094"/>
                      <a:gd name="connsiteY0" fmla="*/ 0 h 204256"/>
                      <a:gd name="connsiteX1" fmla="*/ 180978 w 186094"/>
                      <a:gd name="connsiteY1" fmla="*/ 52386 h 204256"/>
                      <a:gd name="connsiteX2" fmla="*/ 107160 w 186094"/>
                      <a:gd name="connsiteY2" fmla="*/ 203993 h 204256"/>
                      <a:gd name="connsiteX3" fmla="*/ 0 w 186094"/>
                      <a:gd name="connsiteY3" fmla="*/ 151605 h 204256"/>
                      <a:gd name="connsiteX4" fmla="*/ 78587 w 186094"/>
                      <a:gd name="connsiteY4" fmla="*/ 0 h 204256"/>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1605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1605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1605 h 204270"/>
                      <a:gd name="connsiteX4" fmla="*/ 80451 w 194631"/>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49740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49740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49740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3 h 204270"/>
                      <a:gd name="connsiteX4" fmla="*/ 78587 w 192767"/>
                      <a:gd name="connsiteY4" fmla="*/ 0 h 20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7" h="204270">
                        <a:moveTo>
                          <a:pt x="78587" y="0"/>
                        </a:moveTo>
                        <a:cubicBezTo>
                          <a:pt x="127006" y="24607"/>
                          <a:pt x="151922" y="38135"/>
                          <a:pt x="188122" y="57149"/>
                        </a:cubicBezTo>
                        <a:cubicBezTo>
                          <a:pt x="209554" y="122766"/>
                          <a:pt x="152403" y="209814"/>
                          <a:pt x="107160" y="203993"/>
                        </a:cubicBezTo>
                        <a:cubicBezTo>
                          <a:pt x="72683" y="187152"/>
                          <a:pt x="40069" y="168444"/>
                          <a:pt x="0" y="151603"/>
                        </a:cubicBezTo>
                        <a:cubicBezTo>
                          <a:pt x="64537" y="155117"/>
                          <a:pt x="96048" y="43391"/>
                          <a:pt x="78587" y="0"/>
                        </a:cubicBezTo>
                        <a:close/>
                      </a:path>
                    </a:pathLst>
                  </a:custGeom>
                  <a:solidFill>
                    <a:srgbClr val="669E4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91" name="Rectangle 16"/>
                  <p:cNvSpPr/>
                  <p:nvPr/>
                </p:nvSpPr>
                <p:spPr>
                  <a:xfrm rot="1545906" flipH="1">
                    <a:off x="5838213" y="3102726"/>
                    <a:ext cx="276663" cy="234238"/>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725"/>
                      <a:gd name="connsiteY0" fmla="*/ 0 h 201611"/>
                      <a:gd name="connsiteX1" fmla="*/ 180977 w 181725"/>
                      <a:gd name="connsiteY1" fmla="*/ 59530 h 201611"/>
                      <a:gd name="connsiteX2" fmla="*/ 104778 w 181725"/>
                      <a:gd name="connsiteY2" fmla="*/ 201611 h 201611"/>
                      <a:gd name="connsiteX3" fmla="*/ 0 w 181725"/>
                      <a:gd name="connsiteY3" fmla="*/ 151605 h 201611"/>
                      <a:gd name="connsiteX4" fmla="*/ 71442 w 181725"/>
                      <a:gd name="connsiteY4" fmla="*/ 0 h 201611"/>
                      <a:gd name="connsiteX0" fmla="*/ 71442 w 183091"/>
                      <a:gd name="connsiteY0" fmla="*/ 0 h 201611"/>
                      <a:gd name="connsiteX1" fmla="*/ 180977 w 183091"/>
                      <a:gd name="connsiteY1" fmla="*/ 59530 h 201611"/>
                      <a:gd name="connsiteX2" fmla="*/ 104778 w 183091"/>
                      <a:gd name="connsiteY2" fmla="*/ 201611 h 201611"/>
                      <a:gd name="connsiteX3" fmla="*/ 0 w 183091"/>
                      <a:gd name="connsiteY3" fmla="*/ 151605 h 201611"/>
                      <a:gd name="connsiteX4" fmla="*/ 71442 w 183091"/>
                      <a:gd name="connsiteY4" fmla="*/ 0 h 201611"/>
                      <a:gd name="connsiteX0" fmla="*/ 0 w 224645"/>
                      <a:gd name="connsiteY0" fmla="*/ 0 h 254016"/>
                      <a:gd name="connsiteX1" fmla="*/ 222531 w 224645"/>
                      <a:gd name="connsiteY1" fmla="*/ 111935 h 254016"/>
                      <a:gd name="connsiteX2" fmla="*/ 146332 w 224645"/>
                      <a:gd name="connsiteY2" fmla="*/ 254016 h 254016"/>
                      <a:gd name="connsiteX3" fmla="*/ 41554 w 224645"/>
                      <a:gd name="connsiteY3" fmla="*/ 204010 h 254016"/>
                      <a:gd name="connsiteX4" fmla="*/ 0 w 224645"/>
                      <a:gd name="connsiteY4" fmla="*/ 0 h 254016"/>
                      <a:gd name="connsiteX0" fmla="*/ 94983 w 319628"/>
                      <a:gd name="connsiteY0" fmla="*/ 0 h 254016"/>
                      <a:gd name="connsiteX1" fmla="*/ 317514 w 319628"/>
                      <a:gd name="connsiteY1" fmla="*/ 111935 h 254016"/>
                      <a:gd name="connsiteX2" fmla="*/ 241315 w 319628"/>
                      <a:gd name="connsiteY2" fmla="*/ 254016 h 254016"/>
                      <a:gd name="connsiteX3" fmla="*/ 0 w 319628"/>
                      <a:gd name="connsiteY3" fmla="*/ 160339 h 254016"/>
                      <a:gd name="connsiteX4" fmla="*/ 94983 w 319628"/>
                      <a:gd name="connsiteY4" fmla="*/ 0 h 254016"/>
                      <a:gd name="connsiteX0" fmla="*/ 97337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97337 w 321982"/>
                      <a:gd name="connsiteY4" fmla="*/ 0 h 254016"/>
                      <a:gd name="connsiteX0" fmla="*/ 97337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97337 w 321982"/>
                      <a:gd name="connsiteY4" fmla="*/ 0 h 254016"/>
                      <a:gd name="connsiteX0" fmla="*/ 97337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97337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78504 w 321982"/>
                      <a:gd name="connsiteY0" fmla="*/ 0 h 251833"/>
                      <a:gd name="connsiteX1" fmla="*/ 319868 w 321982"/>
                      <a:gd name="connsiteY1" fmla="*/ 109752 h 251833"/>
                      <a:gd name="connsiteX2" fmla="*/ 243669 w 321982"/>
                      <a:gd name="connsiteY2" fmla="*/ 251833 h 251833"/>
                      <a:gd name="connsiteX3" fmla="*/ 0 w 321982"/>
                      <a:gd name="connsiteY3" fmla="*/ 158156 h 251833"/>
                      <a:gd name="connsiteX4" fmla="*/ 78504 w 321982"/>
                      <a:gd name="connsiteY4" fmla="*/ 0 h 251833"/>
                      <a:gd name="connsiteX0" fmla="*/ 83212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3212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6200"/>
                      <a:gd name="connsiteX1" fmla="*/ 319868 w 321982"/>
                      <a:gd name="connsiteY1" fmla="*/ 114119 h 256200"/>
                      <a:gd name="connsiteX2" fmla="*/ 243669 w 321982"/>
                      <a:gd name="connsiteY2" fmla="*/ 256200 h 256200"/>
                      <a:gd name="connsiteX3" fmla="*/ 0 w 321982"/>
                      <a:gd name="connsiteY3" fmla="*/ 162523 h 256200"/>
                      <a:gd name="connsiteX4" fmla="*/ 78504 w 321982"/>
                      <a:gd name="connsiteY4" fmla="*/ 0 h 256200"/>
                      <a:gd name="connsiteX0" fmla="*/ 78504 w 321982"/>
                      <a:gd name="connsiteY0" fmla="*/ 0 h 256200"/>
                      <a:gd name="connsiteX1" fmla="*/ 319868 w 321982"/>
                      <a:gd name="connsiteY1" fmla="*/ 114119 h 256200"/>
                      <a:gd name="connsiteX2" fmla="*/ 243669 w 321982"/>
                      <a:gd name="connsiteY2" fmla="*/ 256200 h 256200"/>
                      <a:gd name="connsiteX3" fmla="*/ 0 w 321982"/>
                      <a:gd name="connsiteY3" fmla="*/ 162523 h 256200"/>
                      <a:gd name="connsiteX4" fmla="*/ 78504 w 321982"/>
                      <a:gd name="connsiteY4" fmla="*/ 0 h 256200"/>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62523 h 258383"/>
                      <a:gd name="connsiteX4" fmla="*/ 78504 w 321982"/>
                      <a:gd name="connsiteY4" fmla="*/ 0 h 258383"/>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62523 h 258383"/>
                      <a:gd name="connsiteX4" fmla="*/ 78504 w 321982"/>
                      <a:gd name="connsiteY4" fmla="*/ 0 h 258383"/>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60339 h 258383"/>
                      <a:gd name="connsiteX4" fmla="*/ 78504 w 321982"/>
                      <a:gd name="connsiteY4" fmla="*/ 0 h 258383"/>
                      <a:gd name="connsiteX0" fmla="*/ 76150 w 319628"/>
                      <a:gd name="connsiteY0" fmla="*/ 0 h 258383"/>
                      <a:gd name="connsiteX1" fmla="*/ 317514 w 319628"/>
                      <a:gd name="connsiteY1" fmla="*/ 114119 h 258383"/>
                      <a:gd name="connsiteX2" fmla="*/ 241315 w 319628"/>
                      <a:gd name="connsiteY2" fmla="*/ 258383 h 258383"/>
                      <a:gd name="connsiteX3" fmla="*/ 0 w 319628"/>
                      <a:gd name="connsiteY3" fmla="*/ 158155 h 258383"/>
                      <a:gd name="connsiteX4" fmla="*/ 76150 w 319628"/>
                      <a:gd name="connsiteY4" fmla="*/ 0 h 258383"/>
                      <a:gd name="connsiteX0" fmla="*/ 76150 w 319628"/>
                      <a:gd name="connsiteY0" fmla="*/ 0 h 258383"/>
                      <a:gd name="connsiteX1" fmla="*/ 317514 w 319628"/>
                      <a:gd name="connsiteY1" fmla="*/ 114119 h 258383"/>
                      <a:gd name="connsiteX2" fmla="*/ 241315 w 319628"/>
                      <a:gd name="connsiteY2" fmla="*/ 258383 h 258383"/>
                      <a:gd name="connsiteX3" fmla="*/ 0 w 319628"/>
                      <a:gd name="connsiteY3" fmla="*/ 158155 h 258383"/>
                      <a:gd name="connsiteX4" fmla="*/ 76150 w 319628"/>
                      <a:gd name="connsiteY4" fmla="*/ 0 h 258383"/>
                      <a:gd name="connsiteX0" fmla="*/ 76150 w 319628"/>
                      <a:gd name="connsiteY0" fmla="*/ 0 h 258383"/>
                      <a:gd name="connsiteX1" fmla="*/ 317514 w 319628"/>
                      <a:gd name="connsiteY1" fmla="*/ 114119 h 258383"/>
                      <a:gd name="connsiteX2" fmla="*/ 241315 w 319628"/>
                      <a:gd name="connsiteY2" fmla="*/ 258383 h 258383"/>
                      <a:gd name="connsiteX3" fmla="*/ 0 w 319628"/>
                      <a:gd name="connsiteY3" fmla="*/ 158155 h 258383"/>
                      <a:gd name="connsiteX4" fmla="*/ 76150 w 319628"/>
                      <a:gd name="connsiteY4" fmla="*/ 0 h 258383"/>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58155 h 258383"/>
                      <a:gd name="connsiteX4" fmla="*/ 78504 w 321982"/>
                      <a:gd name="connsiteY4" fmla="*/ 0 h 258383"/>
                      <a:gd name="connsiteX0" fmla="*/ 78504 w 322129"/>
                      <a:gd name="connsiteY0" fmla="*/ 0 h 260566"/>
                      <a:gd name="connsiteX1" fmla="*/ 319868 w 322129"/>
                      <a:gd name="connsiteY1" fmla="*/ 114119 h 260566"/>
                      <a:gd name="connsiteX2" fmla="*/ 246023 w 322129"/>
                      <a:gd name="connsiteY2" fmla="*/ 260566 h 260566"/>
                      <a:gd name="connsiteX3" fmla="*/ 0 w 322129"/>
                      <a:gd name="connsiteY3" fmla="*/ 158155 h 260566"/>
                      <a:gd name="connsiteX4" fmla="*/ 78504 w 322129"/>
                      <a:gd name="connsiteY4" fmla="*/ 0 h 260566"/>
                      <a:gd name="connsiteX0" fmla="*/ 78504 w 322129"/>
                      <a:gd name="connsiteY0" fmla="*/ 0 h 260566"/>
                      <a:gd name="connsiteX1" fmla="*/ 319868 w 322129"/>
                      <a:gd name="connsiteY1" fmla="*/ 114119 h 260566"/>
                      <a:gd name="connsiteX2" fmla="*/ 246023 w 322129"/>
                      <a:gd name="connsiteY2" fmla="*/ 260566 h 260566"/>
                      <a:gd name="connsiteX3" fmla="*/ 0 w 322129"/>
                      <a:gd name="connsiteY3" fmla="*/ 158155 h 260566"/>
                      <a:gd name="connsiteX4" fmla="*/ 78504 w 322129"/>
                      <a:gd name="connsiteY4" fmla="*/ 0 h 260566"/>
                      <a:gd name="connsiteX0" fmla="*/ 78504 w 322129"/>
                      <a:gd name="connsiteY0" fmla="*/ 0 h 260566"/>
                      <a:gd name="connsiteX1" fmla="*/ 319868 w 322129"/>
                      <a:gd name="connsiteY1" fmla="*/ 114119 h 260566"/>
                      <a:gd name="connsiteX2" fmla="*/ 246023 w 322129"/>
                      <a:gd name="connsiteY2" fmla="*/ 260566 h 260566"/>
                      <a:gd name="connsiteX3" fmla="*/ 0 w 322129"/>
                      <a:gd name="connsiteY3" fmla="*/ 158155 h 260566"/>
                      <a:gd name="connsiteX4" fmla="*/ 78504 w 322129"/>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2980"/>
                      <a:gd name="connsiteY0" fmla="*/ 0 h 260566"/>
                      <a:gd name="connsiteX1" fmla="*/ 319868 w 322980"/>
                      <a:gd name="connsiteY1" fmla="*/ 114119 h 260566"/>
                      <a:gd name="connsiteX2" fmla="*/ 246023 w 322980"/>
                      <a:gd name="connsiteY2" fmla="*/ 260566 h 260566"/>
                      <a:gd name="connsiteX3" fmla="*/ 0 w 322980"/>
                      <a:gd name="connsiteY3" fmla="*/ 158155 h 260566"/>
                      <a:gd name="connsiteX4" fmla="*/ 78504 w 322980"/>
                      <a:gd name="connsiteY4" fmla="*/ 0 h 260566"/>
                      <a:gd name="connsiteX0" fmla="*/ 78504 w 322980"/>
                      <a:gd name="connsiteY0" fmla="*/ 0 h 260566"/>
                      <a:gd name="connsiteX1" fmla="*/ 319868 w 322980"/>
                      <a:gd name="connsiteY1" fmla="*/ 114119 h 260566"/>
                      <a:gd name="connsiteX2" fmla="*/ 246023 w 322980"/>
                      <a:gd name="connsiteY2" fmla="*/ 260566 h 260566"/>
                      <a:gd name="connsiteX3" fmla="*/ 0 w 322980"/>
                      <a:gd name="connsiteY3" fmla="*/ 158155 h 260566"/>
                      <a:gd name="connsiteX4" fmla="*/ 78504 w 322980"/>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7148"/>
                      <a:gd name="connsiteX1" fmla="*/ 319868 w 323761"/>
                      <a:gd name="connsiteY1" fmla="*/ 110701 h 257148"/>
                      <a:gd name="connsiteX2" fmla="*/ 246023 w 323761"/>
                      <a:gd name="connsiteY2" fmla="*/ 257148 h 257148"/>
                      <a:gd name="connsiteX3" fmla="*/ 0 w 323761"/>
                      <a:gd name="connsiteY3" fmla="*/ 154737 h 257148"/>
                      <a:gd name="connsiteX4" fmla="*/ 78504 w 323761"/>
                      <a:gd name="connsiteY4" fmla="*/ 0 h 257148"/>
                      <a:gd name="connsiteX0" fmla="*/ 78504 w 323761"/>
                      <a:gd name="connsiteY0" fmla="*/ 0 h 257148"/>
                      <a:gd name="connsiteX1" fmla="*/ 319868 w 323761"/>
                      <a:gd name="connsiteY1" fmla="*/ 110701 h 257148"/>
                      <a:gd name="connsiteX2" fmla="*/ 246023 w 323761"/>
                      <a:gd name="connsiteY2" fmla="*/ 257148 h 257148"/>
                      <a:gd name="connsiteX3" fmla="*/ 0 w 323761"/>
                      <a:gd name="connsiteY3" fmla="*/ 154737 h 257148"/>
                      <a:gd name="connsiteX4" fmla="*/ 78504 w 323761"/>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46" h="257148">
                        <a:moveTo>
                          <a:pt x="82189" y="0"/>
                        </a:moveTo>
                        <a:cubicBezTo>
                          <a:pt x="149658" y="30436"/>
                          <a:pt x="260847" y="78951"/>
                          <a:pt x="323553" y="110701"/>
                        </a:cubicBezTo>
                        <a:cubicBezTo>
                          <a:pt x="340086" y="165391"/>
                          <a:pt x="301797" y="246903"/>
                          <a:pt x="249708" y="257148"/>
                        </a:cubicBezTo>
                        <a:lnTo>
                          <a:pt x="0" y="151318"/>
                        </a:lnTo>
                        <a:cubicBezTo>
                          <a:pt x="59038" y="130554"/>
                          <a:pt x="105578" y="55930"/>
                          <a:pt x="82189" y="0"/>
                        </a:cubicBezTo>
                        <a:close/>
                      </a:path>
                    </a:pathLst>
                  </a:custGeom>
                  <a:solidFill>
                    <a:srgbClr val="669E4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grpSp>
              <p:nvGrpSpPr>
                <p:cNvPr id="33" name="Group 32"/>
                <p:cNvGrpSpPr/>
                <p:nvPr/>
              </p:nvGrpSpPr>
              <p:grpSpPr>
                <a:xfrm rot="20937690" flipH="1">
                  <a:off x="565335" y="2359816"/>
                  <a:ext cx="1179901" cy="418558"/>
                  <a:chOff x="4824756" y="2527524"/>
                  <a:chExt cx="3663419" cy="1298140"/>
                </a:xfrm>
              </p:grpSpPr>
              <p:sp>
                <p:nvSpPr>
                  <p:cNvPr id="56" name="Rectangle 14"/>
                  <p:cNvSpPr/>
                  <p:nvPr/>
                </p:nvSpPr>
                <p:spPr>
                  <a:xfrm rot="1545906" flipH="1">
                    <a:off x="5377672" y="3108738"/>
                    <a:ext cx="307886" cy="2285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9131"/>
                      <a:gd name="connsiteY0" fmla="*/ 0 h 368300"/>
                      <a:gd name="connsiteX1" fmla="*/ 669131 w 669131"/>
                      <a:gd name="connsiteY1" fmla="*/ 223837 h 368300"/>
                      <a:gd name="connsiteX2" fmla="*/ 571500 w 669131"/>
                      <a:gd name="connsiteY2" fmla="*/ 368300 h 368300"/>
                      <a:gd name="connsiteX3" fmla="*/ 0 w 669131"/>
                      <a:gd name="connsiteY3" fmla="*/ 368300 h 368300"/>
                      <a:gd name="connsiteX4" fmla="*/ 0 w 669131"/>
                      <a:gd name="connsiteY4" fmla="*/ 0 h 368300"/>
                      <a:gd name="connsiteX0" fmla="*/ 0 w 683551"/>
                      <a:gd name="connsiteY0" fmla="*/ 0 h 368300"/>
                      <a:gd name="connsiteX1" fmla="*/ 669131 w 683551"/>
                      <a:gd name="connsiteY1" fmla="*/ 223837 h 368300"/>
                      <a:gd name="connsiteX2" fmla="*/ 571500 w 683551"/>
                      <a:gd name="connsiteY2" fmla="*/ 368300 h 368300"/>
                      <a:gd name="connsiteX3" fmla="*/ 0 w 683551"/>
                      <a:gd name="connsiteY3" fmla="*/ 368300 h 368300"/>
                      <a:gd name="connsiteX4" fmla="*/ 0 w 683551"/>
                      <a:gd name="connsiteY4" fmla="*/ 0 h 368300"/>
                      <a:gd name="connsiteX0" fmla="*/ 0 w 672707"/>
                      <a:gd name="connsiteY0" fmla="*/ 0 h 368300"/>
                      <a:gd name="connsiteX1" fmla="*/ 669131 w 672707"/>
                      <a:gd name="connsiteY1" fmla="*/ 223837 h 368300"/>
                      <a:gd name="connsiteX2" fmla="*/ 571500 w 672707"/>
                      <a:gd name="connsiteY2" fmla="*/ 368300 h 368300"/>
                      <a:gd name="connsiteX3" fmla="*/ 0 w 672707"/>
                      <a:gd name="connsiteY3" fmla="*/ 368300 h 368300"/>
                      <a:gd name="connsiteX4" fmla="*/ 0 w 672707"/>
                      <a:gd name="connsiteY4" fmla="*/ 0 h 368300"/>
                      <a:gd name="connsiteX0" fmla="*/ 0 w 673449"/>
                      <a:gd name="connsiteY0" fmla="*/ 0 h 370698"/>
                      <a:gd name="connsiteX1" fmla="*/ 669131 w 673449"/>
                      <a:gd name="connsiteY1" fmla="*/ 223837 h 370698"/>
                      <a:gd name="connsiteX2" fmla="*/ 571500 w 673449"/>
                      <a:gd name="connsiteY2" fmla="*/ 368300 h 370698"/>
                      <a:gd name="connsiteX3" fmla="*/ 0 w 673449"/>
                      <a:gd name="connsiteY3" fmla="*/ 368300 h 370698"/>
                      <a:gd name="connsiteX4" fmla="*/ 0 w 673449"/>
                      <a:gd name="connsiteY4" fmla="*/ 0 h 370698"/>
                      <a:gd name="connsiteX0" fmla="*/ 0 w 672956"/>
                      <a:gd name="connsiteY0" fmla="*/ 0 h 371937"/>
                      <a:gd name="connsiteX1" fmla="*/ 669131 w 672956"/>
                      <a:gd name="connsiteY1" fmla="*/ 223837 h 371937"/>
                      <a:gd name="connsiteX2" fmla="*/ 571500 w 672956"/>
                      <a:gd name="connsiteY2" fmla="*/ 368300 h 371937"/>
                      <a:gd name="connsiteX3" fmla="*/ 0 w 672956"/>
                      <a:gd name="connsiteY3" fmla="*/ 368300 h 371937"/>
                      <a:gd name="connsiteX4" fmla="*/ 0 w 672956"/>
                      <a:gd name="connsiteY4" fmla="*/ 0 h 371937"/>
                      <a:gd name="connsiteX0" fmla="*/ 0 w 671150"/>
                      <a:gd name="connsiteY0" fmla="*/ 0 h 371937"/>
                      <a:gd name="connsiteX1" fmla="*/ 669131 w 671150"/>
                      <a:gd name="connsiteY1" fmla="*/ 223837 h 371937"/>
                      <a:gd name="connsiteX2" fmla="*/ 571500 w 671150"/>
                      <a:gd name="connsiteY2" fmla="*/ 368300 h 371937"/>
                      <a:gd name="connsiteX3" fmla="*/ 0 w 671150"/>
                      <a:gd name="connsiteY3" fmla="*/ 368300 h 371937"/>
                      <a:gd name="connsiteX4" fmla="*/ 0 w 671150"/>
                      <a:gd name="connsiteY4" fmla="*/ 0 h 371937"/>
                      <a:gd name="connsiteX0" fmla="*/ 0 w 671778"/>
                      <a:gd name="connsiteY0" fmla="*/ 0 h 369189"/>
                      <a:gd name="connsiteX1" fmla="*/ 669131 w 671778"/>
                      <a:gd name="connsiteY1" fmla="*/ 223837 h 369189"/>
                      <a:gd name="connsiteX2" fmla="*/ 571500 w 671778"/>
                      <a:gd name="connsiteY2" fmla="*/ 368300 h 369189"/>
                      <a:gd name="connsiteX3" fmla="*/ 0 w 671778"/>
                      <a:gd name="connsiteY3" fmla="*/ 368300 h 369189"/>
                      <a:gd name="connsiteX4" fmla="*/ 0 w 671778"/>
                      <a:gd name="connsiteY4" fmla="*/ 0 h 369189"/>
                      <a:gd name="connsiteX0" fmla="*/ 0 w 671391"/>
                      <a:gd name="connsiteY0" fmla="*/ 0 h 369635"/>
                      <a:gd name="connsiteX1" fmla="*/ 669131 w 671391"/>
                      <a:gd name="connsiteY1" fmla="*/ 223837 h 369635"/>
                      <a:gd name="connsiteX2" fmla="*/ 571500 w 671391"/>
                      <a:gd name="connsiteY2" fmla="*/ 368300 h 369635"/>
                      <a:gd name="connsiteX3" fmla="*/ 0 w 671391"/>
                      <a:gd name="connsiteY3" fmla="*/ 368300 h 369635"/>
                      <a:gd name="connsiteX4" fmla="*/ 0 w 671391"/>
                      <a:gd name="connsiteY4" fmla="*/ 0 h 369635"/>
                      <a:gd name="connsiteX0" fmla="*/ 390525 w 671391"/>
                      <a:gd name="connsiteY0" fmla="*/ 0 h 276766"/>
                      <a:gd name="connsiteX1" fmla="*/ 669131 w 671391"/>
                      <a:gd name="connsiteY1" fmla="*/ 130968 h 276766"/>
                      <a:gd name="connsiteX2" fmla="*/ 571500 w 671391"/>
                      <a:gd name="connsiteY2" fmla="*/ 275431 h 276766"/>
                      <a:gd name="connsiteX3" fmla="*/ 0 w 671391"/>
                      <a:gd name="connsiteY3" fmla="*/ 275431 h 276766"/>
                      <a:gd name="connsiteX4" fmla="*/ 390525 w 671391"/>
                      <a:gd name="connsiteY4" fmla="*/ 0 h 276766"/>
                      <a:gd name="connsiteX0" fmla="*/ 92869 w 373735"/>
                      <a:gd name="connsiteY0" fmla="*/ 0 h 276766"/>
                      <a:gd name="connsiteX1" fmla="*/ 371475 w 373735"/>
                      <a:gd name="connsiteY1" fmla="*/ 130968 h 276766"/>
                      <a:gd name="connsiteX2" fmla="*/ 273844 w 373735"/>
                      <a:gd name="connsiteY2" fmla="*/ 275431 h 276766"/>
                      <a:gd name="connsiteX3" fmla="*/ 0 w 373735"/>
                      <a:gd name="connsiteY3" fmla="*/ 132556 h 276766"/>
                      <a:gd name="connsiteX4" fmla="*/ 92869 w 373735"/>
                      <a:gd name="connsiteY4" fmla="*/ 0 h 276766"/>
                      <a:gd name="connsiteX0" fmla="*/ 100013 w 380879"/>
                      <a:gd name="connsiteY0" fmla="*/ 0 h 276766"/>
                      <a:gd name="connsiteX1" fmla="*/ 378619 w 380879"/>
                      <a:gd name="connsiteY1" fmla="*/ 130968 h 276766"/>
                      <a:gd name="connsiteX2" fmla="*/ 280988 w 380879"/>
                      <a:gd name="connsiteY2" fmla="*/ 275431 h 276766"/>
                      <a:gd name="connsiteX3" fmla="*/ 0 w 380879"/>
                      <a:gd name="connsiteY3" fmla="*/ 134938 h 276766"/>
                      <a:gd name="connsiteX4" fmla="*/ 100013 w 38087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76200 w 357066"/>
                      <a:gd name="connsiteY0" fmla="*/ 0 h 276766"/>
                      <a:gd name="connsiteX1" fmla="*/ 354806 w 357066"/>
                      <a:gd name="connsiteY1" fmla="*/ 130968 h 276766"/>
                      <a:gd name="connsiteX2" fmla="*/ 257175 w 357066"/>
                      <a:gd name="connsiteY2" fmla="*/ 275431 h 276766"/>
                      <a:gd name="connsiteX3" fmla="*/ 0 w 357066"/>
                      <a:gd name="connsiteY3" fmla="*/ 123032 h 276766"/>
                      <a:gd name="connsiteX4" fmla="*/ 76200 w 357066"/>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8306"/>
                      <a:gd name="connsiteY0" fmla="*/ 0 h 276766"/>
                      <a:gd name="connsiteX1" fmla="*/ 376237 w 378306"/>
                      <a:gd name="connsiteY1" fmla="*/ 130968 h 276766"/>
                      <a:gd name="connsiteX2" fmla="*/ 271462 w 378306"/>
                      <a:gd name="connsiteY2" fmla="*/ 275431 h 276766"/>
                      <a:gd name="connsiteX3" fmla="*/ 0 w 378306"/>
                      <a:gd name="connsiteY3" fmla="*/ 134938 h 276766"/>
                      <a:gd name="connsiteX4" fmla="*/ 90487 w 378306"/>
                      <a:gd name="connsiteY4" fmla="*/ 0 h 276766"/>
                      <a:gd name="connsiteX0" fmla="*/ 90487 w 376245"/>
                      <a:gd name="connsiteY0" fmla="*/ 0 h 277332"/>
                      <a:gd name="connsiteX1" fmla="*/ 376237 w 376245"/>
                      <a:gd name="connsiteY1" fmla="*/ 130968 h 277332"/>
                      <a:gd name="connsiteX2" fmla="*/ 271462 w 376245"/>
                      <a:gd name="connsiteY2" fmla="*/ 275431 h 277332"/>
                      <a:gd name="connsiteX3" fmla="*/ 0 w 376245"/>
                      <a:gd name="connsiteY3" fmla="*/ 134938 h 277332"/>
                      <a:gd name="connsiteX4" fmla="*/ 90487 w 376245"/>
                      <a:gd name="connsiteY4" fmla="*/ 0 h 277332"/>
                      <a:gd name="connsiteX0" fmla="*/ 90487 w 376245"/>
                      <a:gd name="connsiteY0" fmla="*/ 0 h 277257"/>
                      <a:gd name="connsiteX1" fmla="*/ 376237 w 376245"/>
                      <a:gd name="connsiteY1" fmla="*/ 130968 h 277257"/>
                      <a:gd name="connsiteX2" fmla="*/ 271462 w 376245"/>
                      <a:gd name="connsiteY2" fmla="*/ 275431 h 277257"/>
                      <a:gd name="connsiteX3" fmla="*/ 0 w 376245"/>
                      <a:gd name="connsiteY3" fmla="*/ 134938 h 277257"/>
                      <a:gd name="connsiteX4" fmla="*/ 90487 w 376245"/>
                      <a:gd name="connsiteY4" fmla="*/ 0 h 277257"/>
                      <a:gd name="connsiteX0" fmla="*/ 90487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0487 w 376244"/>
                      <a:gd name="connsiteY4" fmla="*/ 0 h 277257"/>
                      <a:gd name="connsiteX0" fmla="*/ 95249 w 376244"/>
                      <a:gd name="connsiteY0" fmla="*/ 0 h 279638"/>
                      <a:gd name="connsiteX1" fmla="*/ 376237 w 376244"/>
                      <a:gd name="connsiteY1" fmla="*/ 133349 h 279638"/>
                      <a:gd name="connsiteX2" fmla="*/ 271462 w 376244"/>
                      <a:gd name="connsiteY2" fmla="*/ 277812 h 279638"/>
                      <a:gd name="connsiteX3" fmla="*/ 0 w 376244"/>
                      <a:gd name="connsiteY3" fmla="*/ 137319 h 279638"/>
                      <a:gd name="connsiteX4" fmla="*/ 95249 w 376244"/>
                      <a:gd name="connsiteY4" fmla="*/ 0 h 279638"/>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8625"/>
                      <a:gd name="connsiteY0" fmla="*/ 0 h 277335"/>
                      <a:gd name="connsiteX1" fmla="*/ 378618 w 378625"/>
                      <a:gd name="connsiteY1" fmla="*/ 133349 h 277335"/>
                      <a:gd name="connsiteX2" fmla="*/ 271462 w 378625"/>
                      <a:gd name="connsiteY2" fmla="*/ 275431 h 277335"/>
                      <a:gd name="connsiteX3" fmla="*/ 0 w 378625"/>
                      <a:gd name="connsiteY3" fmla="*/ 134938 h 277335"/>
                      <a:gd name="connsiteX4" fmla="*/ 97630 w 378625"/>
                      <a:gd name="connsiteY4" fmla="*/ 0 h 277335"/>
                      <a:gd name="connsiteX0" fmla="*/ 97630 w 378625"/>
                      <a:gd name="connsiteY0" fmla="*/ 0 h 277335"/>
                      <a:gd name="connsiteX1" fmla="*/ 378618 w 378625"/>
                      <a:gd name="connsiteY1" fmla="*/ 133349 h 277335"/>
                      <a:gd name="connsiteX2" fmla="*/ 271462 w 378625"/>
                      <a:gd name="connsiteY2" fmla="*/ 275431 h 277335"/>
                      <a:gd name="connsiteX3" fmla="*/ 0 w 378625"/>
                      <a:gd name="connsiteY3" fmla="*/ 134938 h 277335"/>
                      <a:gd name="connsiteX4" fmla="*/ 97630 w 378625"/>
                      <a:gd name="connsiteY4" fmla="*/ 0 h 277335"/>
                      <a:gd name="connsiteX0" fmla="*/ 97630 w 378618"/>
                      <a:gd name="connsiteY0" fmla="*/ 0 h 279249"/>
                      <a:gd name="connsiteX1" fmla="*/ 378618 w 378618"/>
                      <a:gd name="connsiteY1" fmla="*/ 133349 h 279249"/>
                      <a:gd name="connsiteX2" fmla="*/ 271462 w 378618"/>
                      <a:gd name="connsiteY2" fmla="*/ 275431 h 279249"/>
                      <a:gd name="connsiteX3" fmla="*/ 0 w 378618"/>
                      <a:gd name="connsiteY3" fmla="*/ 134938 h 279249"/>
                      <a:gd name="connsiteX4" fmla="*/ 97630 w 378618"/>
                      <a:gd name="connsiteY4" fmla="*/ 0 h 279249"/>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80999"/>
                      <a:gd name="connsiteY0" fmla="*/ 0 h 278189"/>
                      <a:gd name="connsiteX1" fmla="*/ 380999 w 380999"/>
                      <a:gd name="connsiteY1" fmla="*/ 135730 h 278189"/>
                      <a:gd name="connsiteX2" fmla="*/ 271462 w 380999"/>
                      <a:gd name="connsiteY2" fmla="*/ 275431 h 278189"/>
                      <a:gd name="connsiteX3" fmla="*/ 0 w 380999"/>
                      <a:gd name="connsiteY3" fmla="*/ 134938 h 278189"/>
                      <a:gd name="connsiteX4" fmla="*/ 97630 w 380999"/>
                      <a:gd name="connsiteY4" fmla="*/ 0 h 278189"/>
                      <a:gd name="connsiteX0" fmla="*/ 97630 w 380999"/>
                      <a:gd name="connsiteY0" fmla="*/ 0 h 278667"/>
                      <a:gd name="connsiteX1" fmla="*/ 380999 w 380999"/>
                      <a:gd name="connsiteY1" fmla="*/ 135730 h 278667"/>
                      <a:gd name="connsiteX2" fmla="*/ 271462 w 380999"/>
                      <a:gd name="connsiteY2" fmla="*/ 275431 h 278667"/>
                      <a:gd name="connsiteX3" fmla="*/ 0 w 380999"/>
                      <a:gd name="connsiteY3" fmla="*/ 134938 h 278667"/>
                      <a:gd name="connsiteX4" fmla="*/ 97630 w 380999"/>
                      <a:gd name="connsiteY4" fmla="*/ 0 h 278667"/>
                      <a:gd name="connsiteX0" fmla="*/ 97630 w 380999"/>
                      <a:gd name="connsiteY0" fmla="*/ 0 h 277506"/>
                      <a:gd name="connsiteX1" fmla="*/ 380999 w 380999"/>
                      <a:gd name="connsiteY1" fmla="*/ 135730 h 277506"/>
                      <a:gd name="connsiteX2" fmla="*/ 271462 w 380999"/>
                      <a:gd name="connsiteY2" fmla="*/ 275431 h 277506"/>
                      <a:gd name="connsiteX3" fmla="*/ 0 w 380999"/>
                      <a:gd name="connsiteY3" fmla="*/ 134938 h 277506"/>
                      <a:gd name="connsiteX4" fmla="*/ 97630 w 380999"/>
                      <a:gd name="connsiteY4" fmla="*/ 0 h 277506"/>
                      <a:gd name="connsiteX0" fmla="*/ 97630 w 380999"/>
                      <a:gd name="connsiteY0" fmla="*/ 0 h 277506"/>
                      <a:gd name="connsiteX1" fmla="*/ 380999 w 380999"/>
                      <a:gd name="connsiteY1" fmla="*/ 135730 h 277506"/>
                      <a:gd name="connsiteX2" fmla="*/ 271462 w 380999"/>
                      <a:gd name="connsiteY2" fmla="*/ 275431 h 277506"/>
                      <a:gd name="connsiteX3" fmla="*/ 0 w 380999"/>
                      <a:gd name="connsiteY3" fmla="*/ 134938 h 277506"/>
                      <a:gd name="connsiteX4" fmla="*/ 97630 w 380999"/>
                      <a:gd name="connsiteY4" fmla="*/ 0 h 277506"/>
                      <a:gd name="connsiteX0" fmla="*/ 97630 w 380999"/>
                      <a:gd name="connsiteY0" fmla="*/ 0 h 278925"/>
                      <a:gd name="connsiteX1" fmla="*/ 380999 w 380999"/>
                      <a:gd name="connsiteY1" fmla="*/ 135730 h 278925"/>
                      <a:gd name="connsiteX2" fmla="*/ 271462 w 380999"/>
                      <a:gd name="connsiteY2" fmla="*/ 275431 h 278925"/>
                      <a:gd name="connsiteX3" fmla="*/ 0 w 380999"/>
                      <a:gd name="connsiteY3" fmla="*/ 134938 h 278925"/>
                      <a:gd name="connsiteX4" fmla="*/ 97630 w 380999"/>
                      <a:gd name="connsiteY4" fmla="*/ 0 h 278925"/>
                      <a:gd name="connsiteX0" fmla="*/ 97630 w 376236"/>
                      <a:gd name="connsiteY0" fmla="*/ 0 h 278797"/>
                      <a:gd name="connsiteX1" fmla="*/ 376236 w 376236"/>
                      <a:gd name="connsiteY1" fmla="*/ 133349 h 278797"/>
                      <a:gd name="connsiteX2" fmla="*/ 271462 w 376236"/>
                      <a:gd name="connsiteY2" fmla="*/ 275431 h 278797"/>
                      <a:gd name="connsiteX3" fmla="*/ 0 w 376236"/>
                      <a:gd name="connsiteY3" fmla="*/ 134938 h 278797"/>
                      <a:gd name="connsiteX4" fmla="*/ 97630 w 376236"/>
                      <a:gd name="connsiteY4" fmla="*/ 0 h 278797"/>
                      <a:gd name="connsiteX0" fmla="*/ 97630 w 376241"/>
                      <a:gd name="connsiteY0" fmla="*/ 0 h 278918"/>
                      <a:gd name="connsiteX1" fmla="*/ 376236 w 376241"/>
                      <a:gd name="connsiteY1" fmla="*/ 133349 h 278918"/>
                      <a:gd name="connsiteX2" fmla="*/ 271462 w 376241"/>
                      <a:gd name="connsiteY2" fmla="*/ 275431 h 278918"/>
                      <a:gd name="connsiteX3" fmla="*/ 0 w 376241"/>
                      <a:gd name="connsiteY3" fmla="*/ 134938 h 278918"/>
                      <a:gd name="connsiteX4" fmla="*/ 97630 w 376241"/>
                      <a:gd name="connsiteY4" fmla="*/ 0 h 278918"/>
                      <a:gd name="connsiteX0" fmla="*/ 97630 w 376236"/>
                      <a:gd name="connsiteY0" fmla="*/ 0 h 279326"/>
                      <a:gd name="connsiteX1" fmla="*/ 376236 w 376236"/>
                      <a:gd name="connsiteY1" fmla="*/ 133349 h 279326"/>
                      <a:gd name="connsiteX2" fmla="*/ 271462 w 376236"/>
                      <a:gd name="connsiteY2" fmla="*/ 275431 h 279326"/>
                      <a:gd name="connsiteX3" fmla="*/ 0 w 376236"/>
                      <a:gd name="connsiteY3" fmla="*/ 134938 h 279326"/>
                      <a:gd name="connsiteX4" fmla="*/ 97630 w 376236"/>
                      <a:gd name="connsiteY4" fmla="*/ 0 h 279326"/>
                      <a:gd name="connsiteX0" fmla="*/ 97630 w 376236"/>
                      <a:gd name="connsiteY0" fmla="*/ 0 h 277109"/>
                      <a:gd name="connsiteX1" fmla="*/ 376236 w 376236"/>
                      <a:gd name="connsiteY1" fmla="*/ 133349 h 277109"/>
                      <a:gd name="connsiteX2" fmla="*/ 271462 w 376236"/>
                      <a:gd name="connsiteY2" fmla="*/ 275431 h 277109"/>
                      <a:gd name="connsiteX3" fmla="*/ 0 w 376236"/>
                      <a:gd name="connsiteY3" fmla="*/ 134938 h 277109"/>
                      <a:gd name="connsiteX4" fmla="*/ 97630 w 376236"/>
                      <a:gd name="connsiteY4" fmla="*/ 0 h 277109"/>
                      <a:gd name="connsiteX0" fmla="*/ 97630 w 376236"/>
                      <a:gd name="connsiteY0" fmla="*/ 0 h 277109"/>
                      <a:gd name="connsiteX1" fmla="*/ 376236 w 376236"/>
                      <a:gd name="connsiteY1" fmla="*/ 133349 h 277109"/>
                      <a:gd name="connsiteX2" fmla="*/ 271462 w 376236"/>
                      <a:gd name="connsiteY2" fmla="*/ 275431 h 277109"/>
                      <a:gd name="connsiteX3" fmla="*/ 0 w 376236"/>
                      <a:gd name="connsiteY3" fmla="*/ 134938 h 277109"/>
                      <a:gd name="connsiteX4" fmla="*/ 97630 w 376236"/>
                      <a:gd name="connsiteY4" fmla="*/ 0 h 277109"/>
                      <a:gd name="connsiteX0" fmla="*/ 97630 w 376236"/>
                      <a:gd name="connsiteY0" fmla="*/ 0 h 277803"/>
                      <a:gd name="connsiteX1" fmla="*/ 376236 w 376236"/>
                      <a:gd name="connsiteY1" fmla="*/ 133349 h 277803"/>
                      <a:gd name="connsiteX2" fmla="*/ 271462 w 376236"/>
                      <a:gd name="connsiteY2" fmla="*/ 275431 h 277803"/>
                      <a:gd name="connsiteX3" fmla="*/ 0 w 376236"/>
                      <a:gd name="connsiteY3" fmla="*/ 134938 h 277803"/>
                      <a:gd name="connsiteX4" fmla="*/ 97630 w 376236"/>
                      <a:gd name="connsiteY4" fmla="*/ 0 h 277803"/>
                      <a:gd name="connsiteX0" fmla="*/ 97630 w 376236"/>
                      <a:gd name="connsiteY0" fmla="*/ 0 h 277803"/>
                      <a:gd name="connsiteX1" fmla="*/ 376236 w 376236"/>
                      <a:gd name="connsiteY1" fmla="*/ 133349 h 277803"/>
                      <a:gd name="connsiteX2" fmla="*/ 276225 w 376236"/>
                      <a:gd name="connsiteY2" fmla="*/ 275431 h 277803"/>
                      <a:gd name="connsiteX3" fmla="*/ 0 w 376236"/>
                      <a:gd name="connsiteY3" fmla="*/ 134938 h 277803"/>
                      <a:gd name="connsiteX4" fmla="*/ 97630 w 376236"/>
                      <a:gd name="connsiteY4" fmla="*/ 0 h 277803"/>
                      <a:gd name="connsiteX0" fmla="*/ 97630 w 376236"/>
                      <a:gd name="connsiteY0" fmla="*/ 0 h 277803"/>
                      <a:gd name="connsiteX1" fmla="*/ 376236 w 376236"/>
                      <a:gd name="connsiteY1" fmla="*/ 133349 h 277803"/>
                      <a:gd name="connsiteX2" fmla="*/ 276225 w 376236"/>
                      <a:gd name="connsiteY2" fmla="*/ 275431 h 277803"/>
                      <a:gd name="connsiteX3" fmla="*/ 0 w 376236"/>
                      <a:gd name="connsiteY3" fmla="*/ 134938 h 277803"/>
                      <a:gd name="connsiteX4" fmla="*/ 97630 w 376236"/>
                      <a:gd name="connsiteY4" fmla="*/ 0 h 277803"/>
                      <a:gd name="connsiteX0" fmla="*/ 97630 w 376236"/>
                      <a:gd name="connsiteY0" fmla="*/ 0 h 275947"/>
                      <a:gd name="connsiteX1" fmla="*/ 376236 w 376236"/>
                      <a:gd name="connsiteY1" fmla="*/ 133349 h 275947"/>
                      <a:gd name="connsiteX2" fmla="*/ 276225 w 376236"/>
                      <a:gd name="connsiteY2" fmla="*/ 275431 h 275947"/>
                      <a:gd name="connsiteX3" fmla="*/ 0 w 376236"/>
                      <a:gd name="connsiteY3" fmla="*/ 134938 h 275947"/>
                      <a:gd name="connsiteX4" fmla="*/ 97630 w 376236"/>
                      <a:gd name="connsiteY4" fmla="*/ 0 h 275947"/>
                      <a:gd name="connsiteX0" fmla="*/ 97630 w 376236"/>
                      <a:gd name="connsiteY0" fmla="*/ 0 h 275947"/>
                      <a:gd name="connsiteX1" fmla="*/ 376236 w 376236"/>
                      <a:gd name="connsiteY1" fmla="*/ 133349 h 275947"/>
                      <a:gd name="connsiteX2" fmla="*/ 280987 w 376236"/>
                      <a:gd name="connsiteY2" fmla="*/ 275431 h 275947"/>
                      <a:gd name="connsiteX3" fmla="*/ 0 w 376236"/>
                      <a:gd name="connsiteY3" fmla="*/ 134938 h 275947"/>
                      <a:gd name="connsiteX4" fmla="*/ 97630 w 376236"/>
                      <a:gd name="connsiteY4" fmla="*/ 0 h 275947"/>
                      <a:gd name="connsiteX0" fmla="*/ 97630 w 376236"/>
                      <a:gd name="connsiteY0" fmla="*/ 0 h 248851"/>
                      <a:gd name="connsiteX1" fmla="*/ 376236 w 376236"/>
                      <a:gd name="connsiteY1" fmla="*/ 133349 h 248851"/>
                      <a:gd name="connsiteX2" fmla="*/ 300037 w 376236"/>
                      <a:gd name="connsiteY2" fmla="*/ 246856 h 248851"/>
                      <a:gd name="connsiteX3" fmla="*/ 0 w 376236"/>
                      <a:gd name="connsiteY3" fmla="*/ 134938 h 248851"/>
                      <a:gd name="connsiteX4" fmla="*/ 97630 w 376236"/>
                      <a:gd name="connsiteY4" fmla="*/ 0 h 248851"/>
                      <a:gd name="connsiteX0" fmla="*/ 97630 w 376236"/>
                      <a:gd name="connsiteY0" fmla="*/ 0 h 271281"/>
                      <a:gd name="connsiteX1" fmla="*/ 376236 w 376236"/>
                      <a:gd name="connsiteY1" fmla="*/ 133349 h 271281"/>
                      <a:gd name="connsiteX2" fmla="*/ 283368 w 376236"/>
                      <a:gd name="connsiteY2" fmla="*/ 270669 h 271281"/>
                      <a:gd name="connsiteX3" fmla="*/ 0 w 376236"/>
                      <a:gd name="connsiteY3" fmla="*/ 134938 h 271281"/>
                      <a:gd name="connsiteX4" fmla="*/ 97630 w 376236"/>
                      <a:gd name="connsiteY4" fmla="*/ 0 h 271281"/>
                      <a:gd name="connsiteX0" fmla="*/ 97630 w 376236"/>
                      <a:gd name="connsiteY0" fmla="*/ 0 h 271281"/>
                      <a:gd name="connsiteX1" fmla="*/ 376236 w 376236"/>
                      <a:gd name="connsiteY1" fmla="*/ 133349 h 271281"/>
                      <a:gd name="connsiteX2" fmla="*/ 283368 w 376236"/>
                      <a:gd name="connsiteY2" fmla="*/ 270669 h 271281"/>
                      <a:gd name="connsiteX3" fmla="*/ 0 w 376236"/>
                      <a:gd name="connsiteY3" fmla="*/ 134938 h 271281"/>
                      <a:gd name="connsiteX4" fmla="*/ 97630 w 376236"/>
                      <a:gd name="connsiteY4" fmla="*/ 0 h 271281"/>
                      <a:gd name="connsiteX0" fmla="*/ 97630 w 376236"/>
                      <a:gd name="connsiteY0" fmla="*/ 0 h 271339"/>
                      <a:gd name="connsiteX1" fmla="*/ 376236 w 376236"/>
                      <a:gd name="connsiteY1" fmla="*/ 133349 h 271339"/>
                      <a:gd name="connsiteX2" fmla="*/ 283368 w 376236"/>
                      <a:gd name="connsiteY2" fmla="*/ 270669 h 271339"/>
                      <a:gd name="connsiteX3" fmla="*/ 0 w 376236"/>
                      <a:gd name="connsiteY3" fmla="*/ 134938 h 271339"/>
                      <a:gd name="connsiteX4" fmla="*/ 97630 w 376236"/>
                      <a:gd name="connsiteY4" fmla="*/ 0 h 271339"/>
                      <a:gd name="connsiteX0" fmla="*/ 97630 w 376236"/>
                      <a:gd name="connsiteY0" fmla="*/ 0 h 271231"/>
                      <a:gd name="connsiteX1" fmla="*/ 376236 w 376236"/>
                      <a:gd name="connsiteY1" fmla="*/ 133349 h 271231"/>
                      <a:gd name="connsiteX2" fmla="*/ 283368 w 376236"/>
                      <a:gd name="connsiteY2" fmla="*/ 270669 h 271231"/>
                      <a:gd name="connsiteX3" fmla="*/ 0 w 376236"/>
                      <a:gd name="connsiteY3" fmla="*/ 134938 h 271231"/>
                      <a:gd name="connsiteX4" fmla="*/ 97630 w 376236"/>
                      <a:gd name="connsiteY4" fmla="*/ 0 h 271231"/>
                      <a:gd name="connsiteX0" fmla="*/ 97630 w 376236"/>
                      <a:gd name="connsiteY0" fmla="*/ 0 h 271187"/>
                      <a:gd name="connsiteX1" fmla="*/ 376236 w 376236"/>
                      <a:gd name="connsiteY1" fmla="*/ 133349 h 271187"/>
                      <a:gd name="connsiteX2" fmla="*/ 283368 w 376236"/>
                      <a:gd name="connsiteY2" fmla="*/ 270669 h 271187"/>
                      <a:gd name="connsiteX3" fmla="*/ 0 w 376236"/>
                      <a:gd name="connsiteY3" fmla="*/ 134938 h 271187"/>
                      <a:gd name="connsiteX4" fmla="*/ 97630 w 376236"/>
                      <a:gd name="connsiteY4" fmla="*/ 0 h 271187"/>
                      <a:gd name="connsiteX0" fmla="*/ 97630 w 376236"/>
                      <a:gd name="connsiteY0" fmla="*/ 0 h 271187"/>
                      <a:gd name="connsiteX1" fmla="*/ 376236 w 376236"/>
                      <a:gd name="connsiteY1" fmla="*/ 133349 h 271187"/>
                      <a:gd name="connsiteX2" fmla="*/ 283368 w 376236"/>
                      <a:gd name="connsiteY2" fmla="*/ 270669 h 271187"/>
                      <a:gd name="connsiteX3" fmla="*/ 0 w 376236"/>
                      <a:gd name="connsiteY3" fmla="*/ 134938 h 271187"/>
                      <a:gd name="connsiteX4" fmla="*/ 97630 w 376236"/>
                      <a:gd name="connsiteY4" fmla="*/ 0 h 271187"/>
                      <a:gd name="connsiteX0" fmla="*/ 97630 w 373855"/>
                      <a:gd name="connsiteY0" fmla="*/ 0 h 271148"/>
                      <a:gd name="connsiteX1" fmla="*/ 373855 w 373855"/>
                      <a:gd name="connsiteY1" fmla="*/ 130968 h 271148"/>
                      <a:gd name="connsiteX2" fmla="*/ 283368 w 373855"/>
                      <a:gd name="connsiteY2" fmla="*/ 270669 h 271148"/>
                      <a:gd name="connsiteX3" fmla="*/ 0 w 373855"/>
                      <a:gd name="connsiteY3" fmla="*/ 134938 h 271148"/>
                      <a:gd name="connsiteX4" fmla="*/ 97630 w 373855"/>
                      <a:gd name="connsiteY4" fmla="*/ 0 h 271148"/>
                      <a:gd name="connsiteX0" fmla="*/ 97630 w 373855"/>
                      <a:gd name="connsiteY0" fmla="*/ 0 h 273495"/>
                      <a:gd name="connsiteX1" fmla="*/ 373855 w 373855"/>
                      <a:gd name="connsiteY1" fmla="*/ 130968 h 273495"/>
                      <a:gd name="connsiteX2" fmla="*/ 285750 w 373855"/>
                      <a:gd name="connsiteY2" fmla="*/ 273050 h 273495"/>
                      <a:gd name="connsiteX3" fmla="*/ 0 w 373855"/>
                      <a:gd name="connsiteY3" fmla="*/ 134938 h 273495"/>
                      <a:gd name="connsiteX4" fmla="*/ 97630 w 373855"/>
                      <a:gd name="connsiteY4" fmla="*/ 0 h 273495"/>
                      <a:gd name="connsiteX0" fmla="*/ 97630 w 373862"/>
                      <a:gd name="connsiteY0" fmla="*/ 0 h 273268"/>
                      <a:gd name="connsiteX1" fmla="*/ 373855 w 373862"/>
                      <a:gd name="connsiteY1" fmla="*/ 130968 h 273268"/>
                      <a:gd name="connsiteX2" fmla="*/ 285750 w 373862"/>
                      <a:gd name="connsiteY2" fmla="*/ 273050 h 273268"/>
                      <a:gd name="connsiteX3" fmla="*/ 0 w 373862"/>
                      <a:gd name="connsiteY3" fmla="*/ 134938 h 273268"/>
                      <a:gd name="connsiteX4" fmla="*/ 97630 w 373862"/>
                      <a:gd name="connsiteY4" fmla="*/ 0 h 273268"/>
                      <a:gd name="connsiteX0" fmla="*/ 97630 w 373855"/>
                      <a:gd name="connsiteY0" fmla="*/ 0 h 273331"/>
                      <a:gd name="connsiteX1" fmla="*/ 373855 w 373855"/>
                      <a:gd name="connsiteY1" fmla="*/ 130968 h 273331"/>
                      <a:gd name="connsiteX2" fmla="*/ 285750 w 373855"/>
                      <a:gd name="connsiteY2" fmla="*/ 273050 h 273331"/>
                      <a:gd name="connsiteX3" fmla="*/ 0 w 373855"/>
                      <a:gd name="connsiteY3" fmla="*/ 134938 h 273331"/>
                      <a:gd name="connsiteX4" fmla="*/ 97630 w 373855"/>
                      <a:gd name="connsiteY4" fmla="*/ 0 h 273331"/>
                      <a:gd name="connsiteX0" fmla="*/ 97630 w 373855"/>
                      <a:gd name="connsiteY0" fmla="*/ 0 h 273675"/>
                      <a:gd name="connsiteX1" fmla="*/ 373855 w 373855"/>
                      <a:gd name="connsiteY1" fmla="*/ 130968 h 273675"/>
                      <a:gd name="connsiteX2" fmla="*/ 285750 w 373855"/>
                      <a:gd name="connsiteY2" fmla="*/ 273050 h 273675"/>
                      <a:gd name="connsiteX3" fmla="*/ 0 w 373855"/>
                      <a:gd name="connsiteY3" fmla="*/ 134938 h 273675"/>
                      <a:gd name="connsiteX4" fmla="*/ 97630 w 373855"/>
                      <a:gd name="connsiteY4" fmla="*/ 0 h 273675"/>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88310 w 364877"/>
                      <a:gd name="connsiteY0" fmla="*/ 0 h 273626"/>
                      <a:gd name="connsiteX1" fmla="*/ 364535 w 364877"/>
                      <a:gd name="connsiteY1" fmla="*/ 130968 h 273626"/>
                      <a:gd name="connsiteX2" fmla="*/ 276430 w 364877"/>
                      <a:gd name="connsiteY2" fmla="*/ 273050 h 273626"/>
                      <a:gd name="connsiteX3" fmla="*/ 0 w 364877"/>
                      <a:gd name="connsiteY3" fmla="*/ 140530 h 273626"/>
                      <a:gd name="connsiteX4" fmla="*/ 88310 w 364877"/>
                      <a:gd name="connsiteY4" fmla="*/ 0 h 273626"/>
                      <a:gd name="connsiteX0" fmla="*/ 92038 w 368605"/>
                      <a:gd name="connsiteY0" fmla="*/ 0 h 273626"/>
                      <a:gd name="connsiteX1" fmla="*/ 368263 w 368605"/>
                      <a:gd name="connsiteY1" fmla="*/ 130968 h 273626"/>
                      <a:gd name="connsiteX2" fmla="*/ 280158 w 368605"/>
                      <a:gd name="connsiteY2" fmla="*/ 273050 h 273626"/>
                      <a:gd name="connsiteX3" fmla="*/ 0 w 368605"/>
                      <a:gd name="connsiteY3" fmla="*/ 140530 h 273626"/>
                      <a:gd name="connsiteX4" fmla="*/ 92038 w 368605"/>
                      <a:gd name="connsiteY4" fmla="*/ 0 h 273626"/>
                      <a:gd name="connsiteX0" fmla="*/ 92038 w 368605"/>
                      <a:gd name="connsiteY0" fmla="*/ 0 h 273626"/>
                      <a:gd name="connsiteX1" fmla="*/ 368263 w 368605"/>
                      <a:gd name="connsiteY1" fmla="*/ 130968 h 273626"/>
                      <a:gd name="connsiteX2" fmla="*/ 280158 w 368605"/>
                      <a:gd name="connsiteY2" fmla="*/ 273050 h 273626"/>
                      <a:gd name="connsiteX3" fmla="*/ 0 w 368605"/>
                      <a:gd name="connsiteY3" fmla="*/ 140530 h 273626"/>
                      <a:gd name="connsiteX4" fmla="*/ 92038 w 368605"/>
                      <a:gd name="connsiteY4" fmla="*/ 0 h 273626"/>
                      <a:gd name="connsiteX0" fmla="*/ 92038 w 368605"/>
                      <a:gd name="connsiteY0" fmla="*/ 0 h 273626"/>
                      <a:gd name="connsiteX1" fmla="*/ 368263 w 368605"/>
                      <a:gd name="connsiteY1" fmla="*/ 130968 h 273626"/>
                      <a:gd name="connsiteX2" fmla="*/ 280158 w 368605"/>
                      <a:gd name="connsiteY2" fmla="*/ 273050 h 273626"/>
                      <a:gd name="connsiteX3" fmla="*/ 0 w 368605"/>
                      <a:gd name="connsiteY3" fmla="*/ 140530 h 273626"/>
                      <a:gd name="connsiteX4" fmla="*/ 92038 w 368605"/>
                      <a:gd name="connsiteY4" fmla="*/ 0 h 27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605" h="273626">
                        <a:moveTo>
                          <a:pt x="92038" y="0"/>
                        </a:moveTo>
                        <a:lnTo>
                          <a:pt x="368263" y="130968"/>
                        </a:lnTo>
                        <a:cubicBezTo>
                          <a:pt x="373818" y="229125"/>
                          <a:pt x="310317" y="279666"/>
                          <a:pt x="280158" y="273050"/>
                        </a:cubicBezTo>
                        <a:lnTo>
                          <a:pt x="0" y="140530"/>
                        </a:lnTo>
                        <a:cubicBezTo>
                          <a:pt x="68057" y="136997"/>
                          <a:pt x="97594" y="48359"/>
                          <a:pt x="92038" y="0"/>
                        </a:cubicBezTo>
                        <a:close/>
                      </a:path>
                    </a:pathLst>
                  </a:custGeom>
                  <a:solidFill>
                    <a:srgbClr val="3186D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57" name="Rectangle 26"/>
                  <p:cNvSpPr/>
                  <p:nvPr/>
                </p:nvSpPr>
                <p:spPr>
                  <a:xfrm rot="6059" flipH="1">
                    <a:off x="7019342" y="3150478"/>
                    <a:ext cx="183351" cy="129383"/>
                  </a:xfrm>
                  <a:custGeom>
                    <a:avLst/>
                    <a:gdLst>
                      <a:gd name="connsiteX0" fmla="*/ 0 w 178006"/>
                      <a:gd name="connsiteY0" fmla="*/ 0 h 154899"/>
                      <a:gd name="connsiteX1" fmla="*/ 178006 w 178006"/>
                      <a:gd name="connsiteY1" fmla="*/ 0 h 154899"/>
                      <a:gd name="connsiteX2" fmla="*/ 178006 w 178006"/>
                      <a:gd name="connsiteY2" fmla="*/ 154899 h 154899"/>
                      <a:gd name="connsiteX3" fmla="*/ 0 w 178006"/>
                      <a:gd name="connsiteY3" fmla="*/ 154899 h 154899"/>
                      <a:gd name="connsiteX4" fmla="*/ 0 w 178006"/>
                      <a:gd name="connsiteY4" fmla="*/ 0 h 154899"/>
                      <a:gd name="connsiteX0" fmla="*/ 0 w 189837"/>
                      <a:gd name="connsiteY0" fmla="*/ 0 h 154899"/>
                      <a:gd name="connsiteX1" fmla="*/ 178006 w 189837"/>
                      <a:gd name="connsiteY1" fmla="*/ 0 h 154899"/>
                      <a:gd name="connsiteX2" fmla="*/ 178006 w 189837"/>
                      <a:gd name="connsiteY2" fmla="*/ 154899 h 154899"/>
                      <a:gd name="connsiteX3" fmla="*/ 0 w 189837"/>
                      <a:gd name="connsiteY3" fmla="*/ 154899 h 154899"/>
                      <a:gd name="connsiteX4" fmla="*/ 0 w 189837"/>
                      <a:gd name="connsiteY4" fmla="*/ 0 h 154899"/>
                      <a:gd name="connsiteX0" fmla="*/ 0 w 200791"/>
                      <a:gd name="connsiteY0" fmla="*/ 0 h 154899"/>
                      <a:gd name="connsiteX1" fmla="*/ 178006 w 200791"/>
                      <a:gd name="connsiteY1" fmla="*/ 0 h 154899"/>
                      <a:gd name="connsiteX2" fmla="*/ 178006 w 200791"/>
                      <a:gd name="connsiteY2" fmla="*/ 154899 h 154899"/>
                      <a:gd name="connsiteX3" fmla="*/ 0 w 200791"/>
                      <a:gd name="connsiteY3" fmla="*/ 154899 h 154899"/>
                      <a:gd name="connsiteX4" fmla="*/ 0 w 200791"/>
                      <a:gd name="connsiteY4" fmla="*/ 0 h 154899"/>
                      <a:gd name="connsiteX0" fmla="*/ 0 w 198296"/>
                      <a:gd name="connsiteY0" fmla="*/ 0 h 154899"/>
                      <a:gd name="connsiteX1" fmla="*/ 178006 w 198296"/>
                      <a:gd name="connsiteY1" fmla="*/ 0 h 154899"/>
                      <a:gd name="connsiteX2" fmla="*/ 178006 w 198296"/>
                      <a:gd name="connsiteY2" fmla="*/ 154899 h 154899"/>
                      <a:gd name="connsiteX3" fmla="*/ 0 w 198296"/>
                      <a:gd name="connsiteY3" fmla="*/ 154899 h 154899"/>
                      <a:gd name="connsiteX4" fmla="*/ 0 w 198296"/>
                      <a:gd name="connsiteY4" fmla="*/ 0 h 154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6" h="154899">
                        <a:moveTo>
                          <a:pt x="0" y="0"/>
                        </a:moveTo>
                        <a:lnTo>
                          <a:pt x="178006" y="0"/>
                        </a:lnTo>
                        <a:cubicBezTo>
                          <a:pt x="205490" y="64847"/>
                          <a:pt x="204626" y="103685"/>
                          <a:pt x="178006" y="154899"/>
                        </a:cubicBezTo>
                        <a:lnTo>
                          <a:pt x="0" y="154899"/>
                        </a:lnTo>
                        <a:lnTo>
                          <a:pt x="0" y="0"/>
                        </a:ln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nvGrpSpPr>
                  <p:cNvPr id="58" name="Group 57"/>
                  <p:cNvGrpSpPr/>
                  <p:nvPr/>
                </p:nvGrpSpPr>
                <p:grpSpPr>
                  <a:xfrm rot="2700000">
                    <a:off x="7272998" y="2610486"/>
                    <a:ext cx="1298140" cy="1132215"/>
                    <a:chOff x="4084525" y="737296"/>
                    <a:chExt cx="1640544" cy="1430854"/>
                  </a:xfrm>
                </p:grpSpPr>
                <p:grpSp>
                  <p:nvGrpSpPr>
                    <p:cNvPr id="71" name="Group 70"/>
                    <p:cNvGrpSpPr/>
                    <p:nvPr/>
                  </p:nvGrpSpPr>
                  <p:grpSpPr>
                    <a:xfrm rot="18913881">
                      <a:off x="4402009" y="737296"/>
                      <a:ext cx="1323060" cy="1019404"/>
                      <a:chOff x="5687211" y="3859429"/>
                      <a:chExt cx="1323060" cy="1019404"/>
                    </a:xfrm>
                  </p:grpSpPr>
                  <p:sp>
                    <p:nvSpPr>
                      <p:cNvPr id="75" name="Rounded Rectangle 31"/>
                      <p:cNvSpPr/>
                      <p:nvPr/>
                    </p:nvSpPr>
                    <p:spPr>
                      <a:xfrm rot="21431920" flipH="1">
                        <a:off x="5698900" y="3867410"/>
                        <a:ext cx="1311371" cy="1011423"/>
                      </a:xfrm>
                      <a:custGeom>
                        <a:avLst/>
                        <a:gdLst>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0 w 1234463"/>
                          <a:gd name="connsiteY8" fmla="*/ 56234 h 958157"/>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10778 w 1234463"/>
                          <a:gd name="connsiteY8" fmla="*/ 506039 h 958157"/>
                          <a:gd name="connsiteX9" fmla="*/ 0 w 1234463"/>
                          <a:gd name="connsiteY9" fmla="*/ 56234 h 958157"/>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207561 w 1234463"/>
                          <a:gd name="connsiteY8" fmla="*/ 562599 h 958157"/>
                          <a:gd name="connsiteX9" fmla="*/ 0 w 1234463"/>
                          <a:gd name="connsiteY9" fmla="*/ 56234 h 958157"/>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207561 w 1234463"/>
                          <a:gd name="connsiteY8" fmla="*/ 562599 h 958157"/>
                          <a:gd name="connsiteX9" fmla="*/ 0 w 1234463"/>
                          <a:gd name="connsiteY9" fmla="*/ 56234 h 958157"/>
                          <a:gd name="connsiteX0" fmla="*/ 0 w 1235642"/>
                          <a:gd name="connsiteY0" fmla="*/ 56234 h 958157"/>
                          <a:gd name="connsiteX1" fmla="*/ 56234 w 1235642"/>
                          <a:gd name="connsiteY1" fmla="*/ 0 h 958157"/>
                          <a:gd name="connsiteX2" fmla="*/ 1178229 w 1235642"/>
                          <a:gd name="connsiteY2" fmla="*/ 0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1001323 w 1235642"/>
                          <a:gd name="connsiteY2" fmla="*/ 10823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97633 w 1235642"/>
                          <a:gd name="connsiteY2" fmla="*/ 4156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53228 w 1242309"/>
                          <a:gd name="connsiteY2" fmla="*/ 2606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30538 w 1242309"/>
                          <a:gd name="connsiteY8" fmla="*/ 541172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193514 w 1242309"/>
                          <a:gd name="connsiteY8" fmla="*/ 552956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6848 w 1242309"/>
                          <a:gd name="connsiteY8" fmla="*/ 545577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2961 w 1242309"/>
                          <a:gd name="connsiteY8" fmla="*/ 5276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2814 w 1242309"/>
                          <a:gd name="connsiteY8" fmla="*/ 524695 h 958157"/>
                          <a:gd name="connsiteX9" fmla="*/ 0 w 1242309"/>
                          <a:gd name="connsiteY9" fmla="*/ 56234 h 9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309" h="958157">
                            <a:moveTo>
                              <a:pt x="0" y="56234"/>
                            </a:moveTo>
                            <a:cubicBezTo>
                              <a:pt x="0" y="25177"/>
                              <a:pt x="25177" y="0"/>
                              <a:pt x="56234" y="0"/>
                            </a:cubicBezTo>
                            <a:lnTo>
                              <a:pt x="939895" y="9987"/>
                            </a:lnTo>
                            <a:cubicBezTo>
                              <a:pt x="1075235" y="56777"/>
                              <a:pt x="1179580" y="99105"/>
                              <a:pt x="1242309" y="243497"/>
                            </a:cubicBezTo>
                            <a:cubicBezTo>
                              <a:pt x="1239694" y="462972"/>
                              <a:pt x="1237078" y="682448"/>
                              <a:pt x="1234463" y="901923"/>
                            </a:cubicBezTo>
                            <a:cubicBezTo>
                              <a:pt x="1234463" y="932980"/>
                              <a:pt x="1209286" y="958157"/>
                              <a:pt x="1178229" y="958157"/>
                            </a:cubicBezTo>
                            <a:lnTo>
                              <a:pt x="56234" y="958157"/>
                            </a:lnTo>
                            <a:cubicBezTo>
                              <a:pt x="25177" y="958157"/>
                              <a:pt x="0" y="932980"/>
                              <a:pt x="0" y="901923"/>
                            </a:cubicBezTo>
                            <a:lnTo>
                              <a:pt x="202814" y="524695"/>
                            </a:lnTo>
                            <a:cubicBezTo>
                              <a:pt x="133865" y="361581"/>
                              <a:pt x="68949" y="219348"/>
                              <a:pt x="0" y="56234"/>
                            </a:cubicBezTo>
                            <a:close/>
                          </a:path>
                        </a:pathLst>
                      </a:custGeom>
                      <a:solidFill>
                        <a:srgbClr val="2A72B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76" name="Freeform 75"/>
                      <p:cNvSpPr/>
                      <p:nvPr/>
                    </p:nvSpPr>
                    <p:spPr>
                      <a:xfrm rot="-120000">
                        <a:off x="5687211" y="3859429"/>
                        <a:ext cx="1308478" cy="553611"/>
                      </a:xfrm>
                      <a:custGeom>
                        <a:avLst/>
                        <a:gdLst>
                          <a:gd name="connsiteX0" fmla="*/ 1248294 w 1308478"/>
                          <a:gd name="connsiteY0" fmla="*/ 5 h 553611"/>
                          <a:gd name="connsiteX1" fmla="*/ 1308478 w 1308478"/>
                          <a:gd name="connsiteY1" fmla="*/ 58529 h 553611"/>
                          <a:gd name="connsiteX2" fmla="*/ 1153485 w 1308478"/>
                          <a:gd name="connsiteY2" fmla="*/ 429545 h 553611"/>
                          <a:gd name="connsiteX3" fmla="*/ 1102303 w 1308478"/>
                          <a:gd name="connsiteY3" fmla="*/ 553611 h 553611"/>
                          <a:gd name="connsiteX4" fmla="*/ 7230 w 1308478"/>
                          <a:gd name="connsiteY4" fmla="*/ 553611 h 553611"/>
                          <a:gd name="connsiteX5" fmla="*/ 0 w 1308478"/>
                          <a:gd name="connsiteY5" fmla="*/ 274524 h 553611"/>
                          <a:gd name="connsiteX6" fmla="*/ 315748 w 1308478"/>
                          <a:gd name="connsiteY6" fmla="*/ 23592 h 553611"/>
                          <a:gd name="connsiteX7" fmla="*/ 1248294 w 1308478"/>
                          <a:gd name="connsiteY7" fmla="*/ 5 h 5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78" h="553611">
                            <a:moveTo>
                              <a:pt x="1248294" y="5"/>
                            </a:moveTo>
                            <a:cubicBezTo>
                              <a:pt x="1281074" y="-453"/>
                              <a:pt x="1308020" y="25749"/>
                              <a:pt x="1308478" y="58529"/>
                            </a:cubicBezTo>
                            <a:cubicBezTo>
                              <a:pt x="1255703" y="188417"/>
                              <a:pt x="1205149" y="305873"/>
                              <a:pt x="1153485" y="429545"/>
                            </a:cubicBezTo>
                            <a:lnTo>
                              <a:pt x="1102303" y="553611"/>
                            </a:lnTo>
                            <a:lnTo>
                              <a:pt x="7230" y="553611"/>
                            </a:lnTo>
                            <a:lnTo>
                              <a:pt x="0" y="274524"/>
                            </a:lnTo>
                            <a:cubicBezTo>
                              <a:pt x="64078" y="121194"/>
                              <a:pt x="173588" y="74976"/>
                              <a:pt x="315748" y="23592"/>
                            </a:cubicBezTo>
                            <a:lnTo>
                              <a:pt x="1248294" y="5"/>
                            </a:lnTo>
                            <a:close/>
                          </a:path>
                        </a:pathLst>
                      </a:custGeom>
                      <a:solidFill>
                        <a:srgbClr val="3186D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grpSp>
                  <p:nvGrpSpPr>
                    <p:cNvPr id="72" name="Group 71"/>
                    <p:cNvGrpSpPr/>
                    <p:nvPr/>
                  </p:nvGrpSpPr>
                  <p:grpSpPr>
                    <a:xfrm rot="18913881">
                      <a:off x="4084525" y="1096826"/>
                      <a:ext cx="1617772" cy="1071324"/>
                      <a:chOff x="5147593" y="3987338"/>
                      <a:chExt cx="1617772" cy="1071324"/>
                    </a:xfrm>
                  </p:grpSpPr>
                  <p:sp>
                    <p:nvSpPr>
                      <p:cNvPr id="73" name="Freeform 72"/>
                      <p:cNvSpPr/>
                      <p:nvPr/>
                    </p:nvSpPr>
                    <p:spPr>
                      <a:xfrm>
                        <a:off x="5155242" y="3987338"/>
                        <a:ext cx="1610123" cy="1071324"/>
                      </a:xfrm>
                      <a:custGeom>
                        <a:avLst/>
                        <a:gdLst>
                          <a:gd name="connsiteX0" fmla="*/ 1335822 w 1610123"/>
                          <a:gd name="connsiteY0" fmla="*/ 345 h 1071324"/>
                          <a:gd name="connsiteX1" fmla="*/ 1478916 w 1610123"/>
                          <a:gd name="connsiteY1" fmla="*/ 126227 h 1071324"/>
                          <a:gd name="connsiteX2" fmla="*/ 1531164 w 1610123"/>
                          <a:gd name="connsiteY2" fmla="*/ 942708 h 1071324"/>
                          <a:gd name="connsiteX3" fmla="*/ 1384173 w 1610123"/>
                          <a:gd name="connsiteY3" fmla="*/ 1067963 h 1071324"/>
                          <a:gd name="connsiteX4" fmla="*/ 449052 w 1610123"/>
                          <a:gd name="connsiteY4" fmla="*/ 1065336 h 1071324"/>
                          <a:gd name="connsiteX5" fmla="*/ 3462 w 1610123"/>
                          <a:gd name="connsiteY5" fmla="*/ 551873 h 1071324"/>
                          <a:gd name="connsiteX6" fmla="*/ 3815 w 1610123"/>
                          <a:gd name="connsiteY6" fmla="*/ 396027 h 1071324"/>
                          <a:gd name="connsiteX7" fmla="*/ 383072 w 1610123"/>
                          <a:gd name="connsiteY7" fmla="*/ 48804 h 1071324"/>
                          <a:gd name="connsiteX8" fmla="*/ 1335822 w 1610123"/>
                          <a:gd name="connsiteY8" fmla="*/ 345 h 10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123" h="1071324">
                            <a:moveTo>
                              <a:pt x="1335822" y="345"/>
                            </a:moveTo>
                            <a:cubicBezTo>
                              <a:pt x="1410097" y="-4408"/>
                              <a:pt x="1450098" y="40128"/>
                              <a:pt x="1478916" y="126227"/>
                            </a:cubicBezTo>
                            <a:cubicBezTo>
                              <a:pt x="1591959" y="355747"/>
                              <a:pt x="1680625" y="528483"/>
                              <a:pt x="1531164" y="942708"/>
                            </a:cubicBezTo>
                            <a:cubicBezTo>
                              <a:pt x="1535917" y="1016983"/>
                              <a:pt x="1458449" y="1063210"/>
                              <a:pt x="1384173" y="1067963"/>
                            </a:cubicBezTo>
                            <a:cubicBezTo>
                              <a:pt x="1069510" y="1073104"/>
                              <a:pt x="727828" y="1072439"/>
                              <a:pt x="449052" y="1065336"/>
                            </a:cubicBezTo>
                            <a:cubicBezTo>
                              <a:pt x="389555" y="1040009"/>
                              <a:pt x="89492" y="660575"/>
                              <a:pt x="3462" y="551873"/>
                            </a:cubicBezTo>
                            <a:cubicBezTo>
                              <a:pt x="-1246" y="479598"/>
                              <a:pt x="-1175" y="465498"/>
                              <a:pt x="3815" y="396027"/>
                            </a:cubicBezTo>
                            <a:cubicBezTo>
                              <a:pt x="88884" y="306131"/>
                              <a:pt x="308797" y="53557"/>
                              <a:pt x="383072" y="48804"/>
                            </a:cubicBezTo>
                            <a:lnTo>
                              <a:pt x="1335822" y="345"/>
                            </a:lnTo>
                            <a:close/>
                          </a:path>
                        </a:pathLst>
                      </a:custGeom>
                      <a:solidFill>
                        <a:srgbClr val="3186D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74" name="Freeform 73"/>
                      <p:cNvSpPr/>
                      <p:nvPr/>
                    </p:nvSpPr>
                    <p:spPr>
                      <a:xfrm rot="21480000">
                        <a:off x="5147593" y="4006841"/>
                        <a:ext cx="1592891" cy="420116"/>
                      </a:xfrm>
                      <a:custGeom>
                        <a:avLst/>
                        <a:gdLst>
                          <a:gd name="connsiteX0" fmla="*/ 1351136 w 1592890"/>
                          <a:gd name="connsiteY0" fmla="*/ 72 h 420116"/>
                          <a:gd name="connsiteX1" fmla="*/ 1489750 w 1592890"/>
                          <a:gd name="connsiteY1" fmla="*/ 130871 h 420116"/>
                          <a:gd name="connsiteX2" fmla="*/ 1586578 w 1592890"/>
                          <a:gd name="connsiteY2" fmla="*/ 384388 h 420116"/>
                          <a:gd name="connsiteX3" fmla="*/ 1592890 w 1592890"/>
                          <a:gd name="connsiteY3" fmla="*/ 420116 h 420116"/>
                          <a:gd name="connsiteX4" fmla="*/ 0 w 1592890"/>
                          <a:gd name="connsiteY4" fmla="*/ 420116 h 420116"/>
                          <a:gd name="connsiteX5" fmla="*/ 1793 w 1592890"/>
                          <a:gd name="connsiteY5" fmla="*/ 392396 h 420116"/>
                          <a:gd name="connsiteX6" fmla="*/ 6131 w 1592890"/>
                          <a:gd name="connsiteY6" fmla="*/ 349026 h 420116"/>
                          <a:gd name="connsiteX7" fmla="*/ 397275 w 1592890"/>
                          <a:gd name="connsiteY7" fmla="*/ 15251 h 420116"/>
                          <a:gd name="connsiteX8" fmla="*/ 1351136 w 1592890"/>
                          <a:gd name="connsiteY8" fmla="*/ 72 h 4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2890" h="420116">
                            <a:moveTo>
                              <a:pt x="1351136" y="72"/>
                            </a:moveTo>
                            <a:cubicBezTo>
                              <a:pt x="1425532" y="-2086"/>
                              <a:pt x="1463954" y="43819"/>
                              <a:pt x="1489750" y="130871"/>
                            </a:cubicBezTo>
                            <a:cubicBezTo>
                              <a:pt x="1529111" y="218368"/>
                              <a:pt x="1565325" y="297765"/>
                              <a:pt x="1586578" y="384388"/>
                            </a:cubicBezTo>
                            <a:lnTo>
                              <a:pt x="1592890" y="420116"/>
                            </a:lnTo>
                            <a:lnTo>
                              <a:pt x="0" y="420116"/>
                            </a:lnTo>
                            <a:lnTo>
                              <a:pt x="1793" y="392396"/>
                            </a:lnTo>
                            <a:cubicBezTo>
                              <a:pt x="2854" y="380206"/>
                              <a:pt x="4279" y="366340"/>
                              <a:pt x="6131" y="349026"/>
                            </a:cubicBezTo>
                            <a:cubicBezTo>
                              <a:pt x="94286" y="262154"/>
                              <a:pt x="322880" y="17409"/>
                              <a:pt x="397275" y="15251"/>
                            </a:cubicBezTo>
                            <a:lnTo>
                              <a:pt x="1351136" y="72"/>
                            </a:lnTo>
                            <a:close/>
                          </a:path>
                        </a:pathLst>
                      </a:custGeom>
                      <a:solidFill>
                        <a:srgbClr val="2A72B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grpSp>
              <p:sp>
                <p:nvSpPr>
                  <p:cNvPr id="59" name="Rectangle 13"/>
                  <p:cNvSpPr/>
                  <p:nvPr/>
                </p:nvSpPr>
                <p:spPr>
                  <a:xfrm rot="1545906" flipH="1">
                    <a:off x="4824756" y="3122888"/>
                    <a:ext cx="318241" cy="17967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578644"/>
                      <a:gd name="connsiteY0" fmla="*/ 0 h 368300"/>
                      <a:gd name="connsiteX1" fmla="*/ 571500 w 578644"/>
                      <a:gd name="connsiteY1" fmla="*/ 0 h 368300"/>
                      <a:gd name="connsiteX2" fmla="*/ 578644 w 578644"/>
                      <a:gd name="connsiteY2" fmla="*/ 356394 h 368300"/>
                      <a:gd name="connsiteX3" fmla="*/ 0 w 578644"/>
                      <a:gd name="connsiteY3" fmla="*/ 368300 h 368300"/>
                      <a:gd name="connsiteX4" fmla="*/ 0 w 578644"/>
                      <a:gd name="connsiteY4" fmla="*/ 0 h 368300"/>
                      <a:gd name="connsiteX0" fmla="*/ 0 w 578644"/>
                      <a:gd name="connsiteY0" fmla="*/ 0 h 368300"/>
                      <a:gd name="connsiteX1" fmla="*/ 571500 w 578644"/>
                      <a:gd name="connsiteY1" fmla="*/ 0 h 368300"/>
                      <a:gd name="connsiteX2" fmla="*/ 578644 w 578644"/>
                      <a:gd name="connsiteY2" fmla="*/ 361156 h 368300"/>
                      <a:gd name="connsiteX3" fmla="*/ 0 w 578644"/>
                      <a:gd name="connsiteY3" fmla="*/ 368300 h 368300"/>
                      <a:gd name="connsiteX4" fmla="*/ 0 w 578644"/>
                      <a:gd name="connsiteY4" fmla="*/ 0 h 368300"/>
                      <a:gd name="connsiteX0" fmla="*/ 0 w 578644"/>
                      <a:gd name="connsiteY0" fmla="*/ 0 h 368300"/>
                      <a:gd name="connsiteX1" fmla="*/ 240506 w 578644"/>
                      <a:gd name="connsiteY1" fmla="*/ 159544 h 368300"/>
                      <a:gd name="connsiteX2" fmla="*/ 578644 w 578644"/>
                      <a:gd name="connsiteY2" fmla="*/ 361156 h 368300"/>
                      <a:gd name="connsiteX3" fmla="*/ 0 w 578644"/>
                      <a:gd name="connsiteY3" fmla="*/ 368300 h 368300"/>
                      <a:gd name="connsiteX4" fmla="*/ 0 w 578644"/>
                      <a:gd name="connsiteY4" fmla="*/ 0 h 368300"/>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19075 w 559594"/>
                      <a:gd name="connsiteY1" fmla="*/ 147638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19075 w 559594"/>
                      <a:gd name="connsiteY1" fmla="*/ 147638 h 346869"/>
                      <a:gd name="connsiteX2" fmla="*/ 559594 w 559594"/>
                      <a:gd name="connsiteY2" fmla="*/ 346869 h 346869"/>
                      <a:gd name="connsiteX3" fmla="*/ 183355 w 559594"/>
                      <a:gd name="connsiteY3" fmla="*/ 208756 h 346869"/>
                      <a:gd name="connsiteX4" fmla="*/ 0 w 559594"/>
                      <a:gd name="connsiteY4" fmla="*/ 0 h 346869"/>
                      <a:gd name="connsiteX0" fmla="*/ 0 w 376239"/>
                      <a:gd name="connsiteY0" fmla="*/ 61118 h 199231"/>
                      <a:gd name="connsiteX1" fmla="*/ 35720 w 376239"/>
                      <a:gd name="connsiteY1" fmla="*/ 0 h 199231"/>
                      <a:gd name="connsiteX2" fmla="*/ 376239 w 376239"/>
                      <a:gd name="connsiteY2" fmla="*/ 199231 h 199231"/>
                      <a:gd name="connsiteX3" fmla="*/ 0 w 376239"/>
                      <a:gd name="connsiteY3" fmla="*/ 61118 h 199231"/>
                      <a:gd name="connsiteX0" fmla="*/ 0 w 376239"/>
                      <a:gd name="connsiteY0" fmla="*/ 61118 h 199231"/>
                      <a:gd name="connsiteX1" fmla="*/ 35720 w 376239"/>
                      <a:gd name="connsiteY1" fmla="*/ 0 h 199231"/>
                      <a:gd name="connsiteX2" fmla="*/ 376239 w 376239"/>
                      <a:gd name="connsiteY2" fmla="*/ 199231 h 199231"/>
                      <a:gd name="connsiteX3" fmla="*/ 0 w 376239"/>
                      <a:gd name="connsiteY3" fmla="*/ 61118 h 199231"/>
                      <a:gd name="connsiteX0" fmla="*/ 0 w 376239"/>
                      <a:gd name="connsiteY0" fmla="*/ 61118 h 199231"/>
                      <a:gd name="connsiteX1" fmla="*/ 35720 w 376239"/>
                      <a:gd name="connsiteY1" fmla="*/ 0 h 199231"/>
                      <a:gd name="connsiteX2" fmla="*/ 376239 w 376239"/>
                      <a:gd name="connsiteY2" fmla="*/ 199231 h 199231"/>
                      <a:gd name="connsiteX3" fmla="*/ 0 w 376239"/>
                      <a:gd name="connsiteY3" fmla="*/ 61118 h 199231"/>
                      <a:gd name="connsiteX0" fmla="*/ 0 w 376239"/>
                      <a:gd name="connsiteY0" fmla="*/ 76993 h 215106"/>
                      <a:gd name="connsiteX1" fmla="*/ 42070 w 376239"/>
                      <a:gd name="connsiteY1" fmla="*/ 0 h 215106"/>
                      <a:gd name="connsiteX2" fmla="*/ 376239 w 376239"/>
                      <a:gd name="connsiteY2" fmla="*/ 215106 h 215106"/>
                      <a:gd name="connsiteX3" fmla="*/ 0 w 376239"/>
                      <a:gd name="connsiteY3" fmla="*/ 76993 h 215106"/>
                      <a:gd name="connsiteX0" fmla="*/ 0 w 376239"/>
                      <a:gd name="connsiteY0" fmla="*/ 76993 h 215106"/>
                      <a:gd name="connsiteX1" fmla="*/ 35720 w 376239"/>
                      <a:gd name="connsiteY1" fmla="*/ 0 h 215106"/>
                      <a:gd name="connsiteX2" fmla="*/ 376239 w 376239"/>
                      <a:gd name="connsiteY2" fmla="*/ 215106 h 215106"/>
                      <a:gd name="connsiteX3" fmla="*/ 0 w 376239"/>
                      <a:gd name="connsiteY3" fmla="*/ 76993 h 215106"/>
                      <a:gd name="connsiteX0" fmla="*/ 0 w 381002"/>
                      <a:gd name="connsiteY0" fmla="*/ 76993 h 215106"/>
                      <a:gd name="connsiteX1" fmla="*/ 40483 w 381002"/>
                      <a:gd name="connsiteY1" fmla="*/ 0 h 215106"/>
                      <a:gd name="connsiteX2" fmla="*/ 381002 w 381002"/>
                      <a:gd name="connsiteY2" fmla="*/ 215106 h 215106"/>
                      <a:gd name="connsiteX3" fmla="*/ 0 w 381002"/>
                      <a:gd name="connsiteY3" fmla="*/ 76993 h 215106"/>
                    </a:gdLst>
                    <a:ahLst/>
                    <a:cxnLst>
                      <a:cxn ang="0">
                        <a:pos x="connsiteX0" y="connsiteY0"/>
                      </a:cxn>
                      <a:cxn ang="0">
                        <a:pos x="connsiteX1" y="connsiteY1"/>
                      </a:cxn>
                      <a:cxn ang="0">
                        <a:pos x="connsiteX2" y="connsiteY2"/>
                      </a:cxn>
                      <a:cxn ang="0">
                        <a:pos x="connsiteX3" y="connsiteY3"/>
                      </a:cxn>
                    </a:cxnLst>
                    <a:rect l="l" t="t" r="r" b="b"/>
                    <a:pathLst>
                      <a:path w="381002" h="215106">
                        <a:moveTo>
                          <a:pt x="0" y="76993"/>
                        </a:moveTo>
                        <a:cubicBezTo>
                          <a:pt x="19051" y="61382"/>
                          <a:pt x="33338" y="27516"/>
                          <a:pt x="40483" y="0"/>
                        </a:cubicBezTo>
                        <a:cubicBezTo>
                          <a:pt x="153196" y="67204"/>
                          <a:pt x="299244" y="155046"/>
                          <a:pt x="381002" y="215106"/>
                        </a:cubicBezTo>
                        <a:cubicBezTo>
                          <a:pt x="293689" y="202405"/>
                          <a:pt x="130175" y="139699"/>
                          <a:pt x="0" y="76993"/>
                        </a:cubicBezTo>
                        <a:close/>
                      </a:path>
                    </a:pathLst>
                  </a:custGeom>
                  <a:solidFill>
                    <a:srgbClr val="D9D9D9"/>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60" name="Rectangle 15"/>
                  <p:cNvSpPr/>
                  <p:nvPr/>
                </p:nvSpPr>
                <p:spPr>
                  <a:xfrm rot="1545906" flipH="1">
                    <a:off x="5155839" y="3113253"/>
                    <a:ext cx="278462" cy="21812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31031"/>
                      <a:gd name="connsiteY0" fmla="*/ 0 h 368300"/>
                      <a:gd name="connsiteX1" fmla="*/ 631031 w 631031"/>
                      <a:gd name="connsiteY1" fmla="*/ 259556 h 368300"/>
                      <a:gd name="connsiteX2" fmla="*/ 571500 w 631031"/>
                      <a:gd name="connsiteY2" fmla="*/ 368300 h 368300"/>
                      <a:gd name="connsiteX3" fmla="*/ 0 w 631031"/>
                      <a:gd name="connsiteY3" fmla="*/ 368300 h 368300"/>
                      <a:gd name="connsiteX4" fmla="*/ 0 w 631031"/>
                      <a:gd name="connsiteY4" fmla="*/ 0 h 368300"/>
                      <a:gd name="connsiteX0" fmla="*/ 366712 w 631031"/>
                      <a:gd name="connsiteY0" fmla="*/ 0 h 258763"/>
                      <a:gd name="connsiteX1" fmla="*/ 631031 w 631031"/>
                      <a:gd name="connsiteY1" fmla="*/ 150019 h 258763"/>
                      <a:gd name="connsiteX2" fmla="*/ 571500 w 631031"/>
                      <a:gd name="connsiteY2" fmla="*/ 258763 h 258763"/>
                      <a:gd name="connsiteX3" fmla="*/ 0 w 631031"/>
                      <a:gd name="connsiteY3" fmla="*/ 258763 h 258763"/>
                      <a:gd name="connsiteX4" fmla="*/ 366712 w 631031"/>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04776 w 369095"/>
                      <a:gd name="connsiteY0" fmla="*/ 0 h 258763"/>
                      <a:gd name="connsiteX1" fmla="*/ 369095 w 369095"/>
                      <a:gd name="connsiteY1" fmla="*/ 150019 h 258763"/>
                      <a:gd name="connsiteX2" fmla="*/ 309564 w 369095"/>
                      <a:gd name="connsiteY2" fmla="*/ 258763 h 258763"/>
                      <a:gd name="connsiteX3" fmla="*/ 0 w 369095"/>
                      <a:gd name="connsiteY3" fmla="*/ 139700 h 258763"/>
                      <a:gd name="connsiteX4" fmla="*/ 104776 w 369095"/>
                      <a:gd name="connsiteY4" fmla="*/ 0 h 258763"/>
                      <a:gd name="connsiteX0" fmla="*/ 104776 w 369095"/>
                      <a:gd name="connsiteY0" fmla="*/ 0 h 258763"/>
                      <a:gd name="connsiteX1" fmla="*/ 369095 w 369095"/>
                      <a:gd name="connsiteY1" fmla="*/ 150019 h 258763"/>
                      <a:gd name="connsiteX2" fmla="*/ 309564 w 369095"/>
                      <a:gd name="connsiteY2" fmla="*/ 258763 h 258763"/>
                      <a:gd name="connsiteX3" fmla="*/ 0 w 369095"/>
                      <a:gd name="connsiteY3" fmla="*/ 139700 h 258763"/>
                      <a:gd name="connsiteX4" fmla="*/ 104776 w 369095"/>
                      <a:gd name="connsiteY4" fmla="*/ 0 h 258763"/>
                      <a:gd name="connsiteX0" fmla="*/ 104776 w 369095"/>
                      <a:gd name="connsiteY0" fmla="*/ 0 h 206375"/>
                      <a:gd name="connsiteX1" fmla="*/ 369095 w 369095"/>
                      <a:gd name="connsiteY1" fmla="*/ 150019 h 206375"/>
                      <a:gd name="connsiteX2" fmla="*/ 230983 w 369095"/>
                      <a:gd name="connsiteY2" fmla="*/ 206375 h 206375"/>
                      <a:gd name="connsiteX3" fmla="*/ 0 w 369095"/>
                      <a:gd name="connsiteY3" fmla="*/ 139700 h 206375"/>
                      <a:gd name="connsiteX4" fmla="*/ 104776 w 369095"/>
                      <a:gd name="connsiteY4" fmla="*/ 0 h 206375"/>
                      <a:gd name="connsiteX0" fmla="*/ 104776 w 369095"/>
                      <a:gd name="connsiteY0" fmla="*/ 0 h 261144"/>
                      <a:gd name="connsiteX1" fmla="*/ 369095 w 369095"/>
                      <a:gd name="connsiteY1" fmla="*/ 150019 h 261144"/>
                      <a:gd name="connsiteX2" fmla="*/ 278608 w 369095"/>
                      <a:gd name="connsiteY2" fmla="*/ 261144 h 261144"/>
                      <a:gd name="connsiteX3" fmla="*/ 0 w 369095"/>
                      <a:gd name="connsiteY3" fmla="*/ 139700 h 261144"/>
                      <a:gd name="connsiteX4" fmla="*/ 104776 w 369095"/>
                      <a:gd name="connsiteY4" fmla="*/ 0 h 261144"/>
                      <a:gd name="connsiteX0" fmla="*/ 104776 w 369095"/>
                      <a:gd name="connsiteY0" fmla="*/ 0 h 263525"/>
                      <a:gd name="connsiteX1" fmla="*/ 369095 w 369095"/>
                      <a:gd name="connsiteY1" fmla="*/ 150019 h 263525"/>
                      <a:gd name="connsiteX2" fmla="*/ 271464 w 369095"/>
                      <a:gd name="connsiteY2" fmla="*/ 263525 h 263525"/>
                      <a:gd name="connsiteX3" fmla="*/ 0 w 369095"/>
                      <a:gd name="connsiteY3" fmla="*/ 139700 h 263525"/>
                      <a:gd name="connsiteX4" fmla="*/ 104776 w 369095"/>
                      <a:gd name="connsiteY4" fmla="*/ 0 h 263525"/>
                      <a:gd name="connsiteX0" fmla="*/ 104776 w 302420"/>
                      <a:gd name="connsiteY0" fmla="*/ 0 h 263525"/>
                      <a:gd name="connsiteX1" fmla="*/ 302420 w 302420"/>
                      <a:gd name="connsiteY1" fmla="*/ 78581 h 263525"/>
                      <a:gd name="connsiteX2" fmla="*/ 271464 w 302420"/>
                      <a:gd name="connsiteY2" fmla="*/ 263525 h 263525"/>
                      <a:gd name="connsiteX3" fmla="*/ 0 w 302420"/>
                      <a:gd name="connsiteY3" fmla="*/ 139700 h 263525"/>
                      <a:gd name="connsiteX4" fmla="*/ 104776 w 302420"/>
                      <a:gd name="connsiteY4" fmla="*/ 0 h 263525"/>
                      <a:gd name="connsiteX0" fmla="*/ 104776 w 354807"/>
                      <a:gd name="connsiteY0" fmla="*/ 0 h 263525"/>
                      <a:gd name="connsiteX1" fmla="*/ 354807 w 354807"/>
                      <a:gd name="connsiteY1" fmla="*/ 135731 h 263525"/>
                      <a:gd name="connsiteX2" fmla="*/ 271464 w 354807"/>
                      <a:gd name="connsiteY2" fmla="*/ 263525 h 263525"/>
                      <a:gd name="connsiteX3" fmla="*/ 0 w 354807"/>
                      <a:gd name="connsiteY3" fmla="*/ 139700 h 263525"/>
                      <a:gd name="connsiteX4" fmla="*/ 104776 w 354807"/>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00039"/>
                      <a:gd name="connsiteY0" fmla="*/ 0 h 263525"/>
                      <a:gd name="connsiteX1" fmla="*/ 300039 w 300039"/>
                      <a:gd name="connsiteY1" fmla="*/ 97631 h 263525"/>
                      <a:gd name="connsiteX2" fmla="*/ 271464 w 300039"/>
                      <a:gd name="connsiteY2" fmla="*/ 263525 h 263525"/>
                      <a:gd name="connsiteX3" fmla="*/ 0 w 300039"/>
                      <a:gd name="connsiteY3" fmla="*/ 139700 h 263525"/>
                      <a:gd name="connsiteX4" fmla="*/ 104776 w 300039"/>
                      <a:gd name="connsiteY4" fmla="*/ 0 h 263525"/>
                      <a:gd name="connsiteX0" fmla="*/ 104776 w 352427"/>
                      <a:gd name="connsiteY0" fmla="*/ 0 h 263525"/>
                      <a:gd name="connsiteX1" fmla="*/ 352427 w 352427"/>
                      <a:gd name="connsiteY1" fmla="*/ 142874 h 263525"/>
                      <a:gd name="connsiteX2" fmla="*/ 271464 w 352427"/>
                      <a:gd name="connsiteY2" fmla="*/ 263525 h 263525"/>
                      <a:gd name="connsiteX3" fmla="*/ 0 w 352427"/>
                      <a:gd name="connsiteY3" fmla="*/ 139700 h 263525"/>
                      <a:gd name="connsiteX4" fmla="*/ 104776 w 352427"/>
                      <a:gd name="connsiteY4" fmla="*/ 0 h 263525"/>
                      <a:gd name="connsiteX0" fmla="*/ 104776 w 352427"/>
                      <a:gd name="connsiteY0" fmla="*/ 0 h 263525"/>
                      <a:gd name="connsiteX1" fmla="*/ 352427 w 352427"/>
                      <a:gd name="connsiteY1" fmla="*/ 142874 h 263525"/>
                      <a:gd name="connsiteX2" fmla="*/ 271464 w 352427"/>
                      <a:gd name="connsiteY2" fmla="*/ 263525 h 263525"/>
                      <a:gd name="connsiteX3" fmla="*/ 0 w 352427"/>
                      <a:gd name="connsiteY3" fmla="*/ 139700 h 263525"/>
                      <a:gd name="connsiteX4" fmla="*/ 104776 w 352427"/>
                      <a:gd name="connsiteY4" fmla="*/ 0 h 263525"/>
                      <a:gd name="connsiteX0" fmla="*/ 104776 w 345283"/>
                      <a:gd name="connsiteY0" fmla="*/ 0 h 263525"/>
                      <a:gd name="connsiteX1" fmla="*/ 345283 w 345283"/>
                      <a:gd name="connsiteY1" fmla="*/ 133349 h 263525"/>
                      <a:gd name="connsiteX2" fmla="*/ 271464 w 345283"/>
                      <a:gd name="connsiteY2" fmla="*/ 263525 h 263525"/>
                      <a:gd name="connsiteX3" fmla="*/ 0 w 345283"/>
                      <a:gd name="connsiteY3" fmla="*/ 139700 h 263525"/>
                      <a:gd name="connsiteX4" fmla="*/ 104776 w 345283"/>
                      <a:gd name="connsiteY4" fmla="*/ 0 h 263525"/>
                      <a:gd name="connsiteX0" fmla="*/ 104776 w 345283"/>
                      <a:gd name="connsiteY0" fmla="*/ 0 h 263525"/>
                      <a:gd name="connsiteX1" fmla="*/ 345283 w 345283"/>
                      <a:gd name="connsiteY1" fmla="*/ 133349 h 263525"/>
                      <a:gd name="connsiteX2" fmla="*/ 271464 w 345283"/>
                      <a:gd name="connsiteY2" fmla="*/ 263525 h 263525"/>
                      <a:gd name="connsiteX3" fmla="*/ 0 w 345283"/>
                      <a:gd name="connsiteY3" fmla="*/ 139700 h 263525"/>
                      <a:gd name="connsiteX4" fmla="*/ 104776 w 345283"/>
                      <a:gd name="connsiteY4" fmla="*/ 0 h 263525"/>
                      <a:gd name="connsiteX0" fmla="*/ 104776 w 345283"/>
                      <a:gd name="connsiteY0" fmla="*/ 0 h 263525"/>
                      <a:gd name="connsiteX1" fmla="*/ 345283 w 345283"/>
                      <a:gd name="connsiteY1" fmla="*/ 133349 h 263525"/>
                      <a:gd name="connsiteX2" fmla="*/ 271464 w 345283"/>
                      <a:gd name="connsiteY2" fmla="*/ 263525 h 263525"/>
                      <a:gd name="connsiteX3" fmla="*/ 0 w 345283"/>
                      <a:gd name="connsiteY3" fmla="*/ 139700 h 263525"/>
                      <a:gd name="connsiteX4" fmla="*/ 104776 w 345283"/>
                      <a:gd name="connsiteY4" fmla="*/ 0 h 263525"/>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7157 w 345283"/>
                      <a:gd name="connsiteY0" fmla="*/ 0 h 258762"/>
                      <a:gd name="connsiteX1" fmla="*/ 345283 w 345283"/>
                      <a:gd name="connsiteY1" fmla="*/ 135730 h 258762"/>
                      <a:gd name="connsiteX2" fmla="*/ 266702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6702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6702 w 345283"/>
                      <a:gd name="connsiteY2" fmla="*/ 258762 h 258762"/>
                      <a:gd name="connsiteX3" fmla="*/ 0 w 345283"/>
                      <a:gd name="connsiteY3" fmla="*/ 142081 h 258762"/>
                      <a:gd name="connsiteX4" fmla="*/ 107157 w 345283"/>
                      <a:gd name="connsiteY4" fmla="*/ 0 h 258762"/>
                      <a:gd name="connsiteX0" fmla="*/ 107157 w 345322"/>
                      <a:gd name="connsiteY0" fmla="*/ 0 h 258762"/>
                      <a:gd name="connsiteX1" fmla="*/ 345283 w 345322"/>
                      <a:gd name="connsiteY1" fmla="*/ 135730 h 258762"/>
                      <a:gd name="connsiteX2" fmla="*/ 266702 w 345322"/>
                      <a:gd name="connsiteY2" fmla="*/ 258762 h 258762"/>
                      <a:gd name="connsiteX3" fmla="*/ 0 w 345322"/>
                      <a:gd name="connsiteY3" fmla="*/ 142081 h 258762"/>
                      <a:gd name="connsiteX4" fmla="*/ 107157 w 345322"/>
                      <a:gd name="connsiteY4" fmla="*/ 0 h 258762"/>
                      <a:gd name="connsiteX0" fmla="*/ 107157 w 345321"/>
                      <a:gd name="connsiteY0" fmla="*/ 0 h 258762"/>
                      <a:gd name="connsiteX1" fmla="*/ 345283 w 345321"/>
                      <a:gd name="connsiteY1" fmla="*/ 135730 h 258762"/>
                      <a:gd name="connsiteX2" fmla="*/ 264321 w 345321"/>
                      <a:gd name="connsiteY2" fmla="*/ 258762 h 258762"/>
                      <a:gd name="connsiteX3" fmla="*/ 0 w 345321"/>
                      <a:gd name="connsiteY3" fmla="*/ 142081 h 258762"/>
                      <a:gd name="connsiteX4" fmla="*/ 107157 w 345321"/>
                      <a:gd name="connsiteY4" fmla="*/ 0 h 258762"/>
                      <a:gd name="connsiteX0" fmla="*/ 107157 w 345319"/>
                      <a:gd name="connsiteY0" fmla="*/ 0 h 258762"/>
                      <a:gd name="connsiteX1" fmla="*/ 345283 w 345319"/>
                      <a:gd name="connsiteY1" fmla="*/ 135730 h 258762"/>
                      <a:gd name="connsiteX2" fmla="*/ 264321 w 345319"/>
                      <a:gd name="connsiteY2" fmla="*/ 258762 h 258762"/>
                      <a:gd name="connsiteX3" fmla="*/ 0 w 345319"/>
                      <a:gd name="connsiteY3" fmla="*/ 142081 h 258762"/>
                      <a:gd name="connsiteX4" fmla="*/ 107157 w 345319"/>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2394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2394 w 345283"/>
                      <a:gd name="connsiteY4" fmla="*/ 0 h 258762"/>
                      <a:gd name="connsiteX0" fmla="*/ 102394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2394 w 345283"/>
                      <a:gd name="connsiteY4" fmla="*/ 0 h 258762"/>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92869 w 335758"/>
                      <a:gd name="connsiteY0" fmla="*/ 0 h 261143"/>
                      <a:gd name="connsiteX1" fmla="*/ 335758 w 335758"/>
                      <a:gd name="connsiteY1" fmla="*/ 138111 h 261143"/>
                      <a:gd name="connsiteX2" fmla="*/ 254796 w 335758"/>
                      <a:gd name="connsiteY2" fmla="*/ 261143 h 261143"/>
                      <a:gd name="connsiteX3" fmla="*/ 0 w 335758"/>
                      <a:gd name="connsiteY3" fmla="*/ 134937 h 261143"/>
                      <a:gd name="connsiteX4" fmla="*/ 92869 w 335758"/>
                      <a:gd name="connsiteY4" fmla="*/ 0 h 261143"/>
                      <a:gd name="connsiteX0" fmla="*/ 92869 w 335758"/>
                      <a:gd name="connsiteY0" fmla="*/ 0 h 261143"/>
                      <a:gd name="connsiteX1" fmla="*/ 335758 w 335758"/>
                      <a:gd name="connsiteY1" fmla="*/ 138111 h 261143"/>
                      <a:gd name="connsiteX2" fmla="*/ 254796 w 335758"/>
                      <a:gd name="connsiteY2" fmla="*/ 261143 h 261143"/>
                      <a:gd name="connsiteX3" fmla="*/ 0 w 335758"/>
                      <a:gd name="connsiteY3" fmla="*/ 132556 h 261143"/>
                      <a:gd name="connsiteX4" fmla="*/ 92869 w 335758"/>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39700 h 261143"/>
                      <a:gd name="connsiteX4" fmla="*/ 90488 w 333377"/>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39700 h 261143"/>
                      <a:gd name="connsiteX4" fmla="*/ 90488 w 333377"/>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39700 h 261143"/>
                      <a:gd name="connsiteX4" fmla="*/ 90488 w 333377"/>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42082 h 261143"/>
                      <a:gd name="connsiteX4" fmla="*/ 90488 w 333377"/>
                      <a:gd name="connsiteY4" fmla="*/ 0 h 26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7" h="261143">
                        <a:moveTo>
                          <a:pt x="90488" y="0"/>
                        </a:moveTo>
                        <a:cubicBezTo>
                          <a:pt x="180182" y="38099"/>
                          <a:pt x="284165" y="100011"/>
                          <a:pt x="333377" y="138111"/>
                        </a:cubicBezTo>
                        <a:cubicBezTo>
                          <a:pt x="325440" y="214840"/>
                          <a:pt x="284164" y="246326"/>
                          <a:pt x="252415" y="261143"/>
                        </a:cubicBezTo>
                        <a:cubicBezTo>
                          <a:pt x="202408" y="250824"/>
                          <a:pt x="107158" y="197645"/>
                          <a:pt x="0" y="142082"/>
                        </a:cubicBezTo>
                        <a:cubicBezTo>
                          <a:pt x="63500" y="155047"/>
                          <a:pt x="98426" y="48949"/>
                          <a:pt x="90488"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61" name="Rectangle 16"/>
                  <p:cNvSpPr/>
                  <p:nvPr/>
                </p:nvSpPr>
                <p:spPr>
                  <a:xfrm rot="1545906" flipH="1">
                    <a:off x="5620765" y="3140350"/>
                    <a:ext cx="143209" cy="15580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37"/>
                      <a:gd name="connsiteY0" fmla="*/ 0 h 182561"/>
                      <a:gd name="connsiteX1" fmla="*/ 164308 w 164637"/>
                      <a:gd name="connsiteY1" fmla="*/ 47624 h 182561"/>
                      <a:gd name="connsiteX2" fmla="*/ 69059 w 164637"/>
                      <a:gd name="connsiteY2" fmla="*/ 182561 h 182561"/>
                      <a:gd name="connsiteX3" fmla="*/ 0 w 164637"/>
                      <a:gd name="connsiteY3" fmla="*/ 139699 h 182561"/>
                      <a:gd name="connsiteX4" fmla="*/ 73823 w 164637"/>
                      <a:gd name="connsiteY4" fmla="*/ 0 h 182561"/>
                      <a:gd name="connsiteX0" fmla="*/ 73823 w 164623"/>
                      <a:gd name="connsiteY0" fmla="*/ 0 h 182561"/>
                      <a:gd name="connsiteX1" fmla="*/ 164308 w 164623"/>
                      <a:gd name="connsiteY1" fmla="*/ 47624 h 182561"/>
                      <a:gd name="connsiteX2" fmla="*/ 69059 w 164623"/>
                      <a:gd name="connsiteY2" fmla="*/ 182561 h 182561"/>
                      <a:gd name="connsiteX3" fmla="*/ 0 w 164623"/>
                      <a:gd name="connsiteY3" fmla="*/ 139699 h 182561"/>
                      <a:gd name="connsiteX4" fmla="*/ 73823 w 164623"/>
                      <a:gd name="connsiteY4" fmla="*/ 0 h 182561"/>
                      <a:gd name="connsiteX0" fmla="*/ 73823 w 164577"/>
                      <a:gd name="connsiteY0" fmla="*/ 0 h 182561"/>
                      <a:gd name="connsiteX1" fmla="*/ 164308 w 164577"/>
                      <a:gd name="connsiteY1" fmla="*/ 47624 h 182561"/>
                      <a:gd name="connsiteX2" fmla="*/ 69059 w 164577"/>
                      <a:gd name="connsiteY2" fmla="*/ 182561 h 182561"/>
                      <a:gd name="connsiteX3" fmla="*/ 0 w 164577"/>
                      <a:gd name="connsiteY3" fmla="*/ 139699 h 182561"/>
                      <a:gd name="connsiteX4" fmla="*/ 73823 w 164577"/>
                      <a:gd name="connsiteY4" fmla="*/ 0 h 182561"/>
                      <a:gd name="connsiteX0" fmla="*/ 73823 w 164577"/>
                      <a:gd name="connsiteY0" fmla="*/ 0 h 182561"/>
                      <a:gd name="connsiteX1" fmla="*/ 164308 w 164577"/>
                      <a:gd name="connsiteY1" fmla="*/ 47624 h 182561"/>
                      <a:gd name="connsiteX2" fmla="*/ 69059 w 164577"/>
                      <a:gd name="connsiteY2" fmla="*/ 182561 h 182561"/>
                      <a:gd name="connsiteX3" fmla="*/ 0 w 164577"/>
                      <a:gd name="connsiteY3" fmla="*/ 139699 h 182561"/>
                      <a:gd name="connsiteX4" fmla="*/ 73823 w 164577"/>
                      <a:gd name="connsiteY4" fmla="*/ 0 h 182561"/>
                      <a:gd name="connsiteX0" fmla="*/ 71442 w 162196"/>
                      <a:gd name="connsiteY0" fmla="*/ 0 h 182561"/>
                      <a:gd name="connsiteX1" fmla="*/ 161927 w 162196"/>
                      <a:gd name="connsiteY1" fmla="*/ 47624 h 182561"/>
                      <a:gd name="connsiteX2" fmla="*/ 66678 w 162196"/>
                      <a:gd name="connsiteY2" fmla="*/ 182561 h 182561"/>
                      <a:gd name="connsiteX3" fmla="*/ 0 w 162196"/>
                      <a:gd name="connsiteY3" fmla="*/ 142030 h 182561"/>
                      <a:gd name="connsiteX4" fmla="*/ 71442 w 162196"/>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3824 w 166949"/>
                      <a:gd name="connsiteY0" fmla="*/ 0 h 182561"/>
                      <a:gd name="connsiteX1" fmla="*/ 166690 w 166949"/>
                      <a:gd name="connsiteY1" fmla="*/ 45293 h 182561"/>
                      <a:gd name="connsiteX2" fmla="*/ 69060 w 166949"/>
                      <a:gd name="connsiteY2" fmla="*/ 182561 h 182561"/>
                      <a:gd name="connsiteX3" fmla="*/ 0 w 166949"/>
                      <a:gd name="connsiteY3" fmla="*/ 142030 h 182561"/>
                      <a:gd name="connsiteX4" fmla="*/ 73824 w 166949"/>
                      <a:gd name="connsiteY4" fmla="*/ 0 h 182561"/>
                      <a:gd name="connsiteX0" fmla="*/ 73824 w 166949"/>
                      <a:gd name="connsiteY0" fmla="*/ 0 h 182561"/>
                      <a:gd name="connsiteX1" fmla="*/ 166690 w 166949"/>
                      <a:gd name="connsiteY1" fmla="*/ 45293 h 182561"/>
                      <a:gd name="connsiteX2" fmla="*/ 69060 w 166949"/>
                      <a:gd name="connsiteY2" fmla="*/ 182561 h 182561"/>
                      <a:gd name="connsiteX3" fmla="*/ 0 w 166949"/>
                      <a:gd name="connsiteY3" fmla="*/ 142030 h 182561"/>
                      <a:gd name="connsiteX4" fmla="*/ 73824 w 166949"/>
                      <a:gd name="connsiteY4" fmla="*/ 0 h 182561"/>
                      <a:gd name="connsiteX0" fmla="*/ 73824 w 166949"/>
                      <a:gd name="connsiteY0" fmla="*/ 0 h 182561"/>
                      <a:gd name="connsiteX1" fmla="*/ 166690 w 166949"/>
                      <a:gd name="connsiteY1" fmla="*/ 45293 h 182561"/>
                      <a:gd name="connsiteX2" fmla="*/ 69060 w 166949"/>
                      <a:gd name="connsiteY2" fmla="*/ 182561 h 182561"/>
                      <a:gd name="connsiteX3" fmla="*/ 0 w 166949"/>
                      <a:gd name="connsiteY3" fmla="*/ 142030 h 182561"/>
                      <a:gd name="connsiteX4" fmla="*/ 73824 w 166949"/>
                      <a:gd name="connsiteY4" fmla="*/ 0 h 182561"/>
                      <a:gd name="connsiteX0" fmla="*/ 76205 w 169330"/>
                      <a:gd name="connsiteY0" fmla="*/ 0 h 182561"/>
                      <a:gd name="connsiteX1" fmla="*/ 169071 w 169330"/>
                      <a:gd name="connsiteY1" fmla="*/ 45293 h 182561"/>
                      <a:gd name="connsiteX2" fmla="*/ 71441 w 169330"/>
                      <a:gd name="connsiteY2" fmla="*/ 182561 h 182561"/>
                      <a:gd name="connsiteX3" fmla="*/ 0 w 169330"/>
                      <a:gd name="connsiteY3" fmla="*/ 142030 h 182561"/>
                      <a:gd name="connsiteX4" fmla="*/ 76205 w 169330"/>
                      <a:gd name="connsiteY4" fmla="*/ 0 h 182561"/>
                      <a:gd name="connsiteX0" fmla="*/ 78586 w 171711"/>
                      <a:gd name="connsiteY0" fmla="*/ 0 h 182561"/>
                      <a:gd name="connsiteX1" fmla="*/ 171452 w 171711"/>
                      <a:gd name="connsiteY1" fmla="*/ 45293 h 182561"/>
                      <a:gd name="connsiteX2" fmla="*/ 73822 w 171711"/>
                      <a:gd name="connsiteY2" fmla="*/ 182561 h 182561"/>
                      <a:gd name="connsiteX3" fmla="*/ 0 w 171711"/>
                      <a:gd name="connsiteY3" fmla="*/ 142030 h 182561"/>
                      <a:gd name="connsiteX4" fmla="*/ 78586 w 171711"/>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2" h="182561">
                        <a:moveTo>
                          <a:pt x="78586" y="0"/>
                        </a:moveTo>
                        <a:cubicBezTo>
                          <a:pt x="124624" y="20200"/>
                          <a:pt x="125415" y="22866"/>
                          <a:pt x="171452" y="45293"/>
                        </a:cubicBezTo>
                        <a:cubicBezTo>
                          <a:pt x="154783" y="155746"/>
                          <a:pt x="109540" y="176273"/>
                          <a:pt x="73822" y="182561"/>
                        </a:cubicBezTo>
                        <a:cubicBezTo>
                          <a:pt x="48421" y="168274"/>
                          <a:pt x="27783" y="156317"/>
                          <a:pt x="0" y="142030"/>
                        </a:cubicBezTo>
                        <a:cubicBezTo>
                          <a:pt x="61118" y="166377"/>
                          <a:pt x="107953" y="22773"/>
                          <a:pt x="78586"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62" name="Rectangle 16"/>
                  <p:cNvSpPr/>
                  <p:nvPr/>
                </p:nvSpPr>
                <p:spPr>
                  <a:xfrm rot="1545906" flipH="1">
                    <a:off x="5790121" y="3143551"/>
                    <a:ext cx="103480" cy="1469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380"/>
                      <a:gd name="connsiteY0" fmla="*/ 0 h 201611"/>
                      <a:gd name="connsiteX1" fmla="*/ 180977 w 181380"/>
                      <a:gd name="connsiteY1" fmla="*/ 59530 h 201611"/>
                      <a:gd name="connsiteX2" fmla="*/ 104778 w 181380"/>
                      <a:gd name="connsiteY2" fmla="*/ 201611 h 201611"/>
                      <a:gd name="connsiteX3" fmla="*/ 0 w 181380"/>
                      <a:gd name="connsiteY3" fmla="*/ 151605 h 201611"/>
                      <a:gd name="connsiteX4" fmla="*/ 71442 w 181380"/>
                      <a:gd name="connsiteY4" fmla="*/ 0 h 201611"/>
                      <a:gd name="connsiteX0" fmla="*/ 71442 w 180977"/>
                      <a:gd name="connsiteY0" fmla="*/ 0 h 201611"/>
                      <a:gd name="connsiteX1" fmla="*/ 180977 w 180977"/>
                      <a:gd name="connsiteY1" fmla="*/ 59530 h 201611"/>
                      <a:gd name="connsiteX2" fmla="*/ 104778 w 180977"/>
                      <a:gd name="connsiteY2" fmla="*/ 201611 h 201611"/>
                      <a:gd name="connsiteX3" fmla="*/ 0 w 180977"/>
                      <a:gd name="connsiteY3" fmla="*/ 151605 h 201611"/>
                      <a:gd name="connsiteX4" fmla="*/ 71442 w 180977"/>
                      <a:gd name="connsiteY4" fmla="*/ 0 h 201611"/>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38117 w 180977"/>
                      <a:gd name="connsiteY0" fmla="*/ 0 h 165892"/>
                      <a:gd name="connsiteX1" fmla="*/ 180977 w 180977"/>
                      <a:gd name="connsiteY1" fmla="*/ 23811 h 165892"/>
                      <a:gd name="connsiteX2" fmla="*/ 104778 w 180977"/>
                      <a:gd name="connsiteY2" fmla="*/ 165892 h 165892"/>
                      <a:gd name="connsiteX3" fmla="*/ 0 w 180977"/>
                      <a:gd name="connsiteY3" fmla="*/ 115886 h 165892"/>
                      <a:gd name="connsiteX4" fmla="*/ 138117 w 180977"/>
                      <a:gd name="connsiteY4" fmla="*/ 0 h 165892"/>
                      <a:gd name="connsiteX0" fmla="*/ 78585 w 121445"/>
                      <a:gd name="connsiteY0" fmla="*/ 0 h 165892"/>
                      <a:gd name="connsiteX1" fmla="*/ 121445 w 121445"/>
                      <a:gd name="connsiteY1" fmla="*/ 23811 h 165892"/>
                      <a:gd name="connsiteX2" fmla="*/ 45246 w 121445"/>
                      <a:gd name="connsiteY2" fmla="*/ 165892 h 165892"/>
                      <a:gd name="connsiteX3" fmla="*/ 0 w 121445"/>
                      <a:gd name="connsiteY3" fmla="*/ 149224 h 165892"/>
                      <a:gd name="connsiteX4" fmla="*/ 78585 w 121445"/>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9045 w 124287"/>
                      <a:gd name="connsiteY0" fmla="*/ 0 h 173036"/>
                      <a:gd name="connsiteX1" fmla="*/ 124287 w 124287"/>
                      <a:gd name="connsiteY1" fmla="*/ 21430 h 173036"/>
                      <a:gd name="connsiteX2" fmla="*/ 45706 w 124287"/>
                      <a:gd name="connsiteY2" fmla="*/ 173036 h 173036"/>
                      <a:gd name="connsiteX3" fmla="*/ 460 w 124287"/>
                      <a:gd name="connsiteY3" fmla="*/ 149224 h 173036"/>
                      <a:gd name="connsiteX4" fmla="*/ 79045 w 124287"/>
                      <a:gd name="connsiteY4" fmla="*/ 0 h 173036"/>
                      <a:gd name="connsiteX0" fmla="*/ 78585 w 123827"/>
                      <a:gd name="connsiteY0" fmla="*/ 0 h 173036"/>
                      <a:gd name="connsiteX1" fmla="*/ 123827 w 123827"/>
                      <a:gd name="connsiteY1" fmla="*/ 21430 h 173036"/>
                      <a:gd name="connsiteX2" fmla="*/ 45246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5246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5246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7627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7627 w 123827"/>
                      <a:gd name="connsiteY2" fmla="*/ 173036 h 173036"/>
                      <a:gd name="connsiteX3" fmla="*/ 0 w 123827"/>
                      <a:gd name="connsiteY3" fmla="*/ 149224 h 173036"/>
                      <a:gd name="connsiteX4" fmla="*/ 78585 w 123827"/>
                      <a:gd name="connsiteY4" fmla="*/ 0 h 173036"/>
                      <a:gd name="connsiteX0" fmla="*/ 83347 w 128589"/>
                      <a:gd name="connsiteY0" fmla="*/ 0 h 173036"/>
                      <a:gd name="connsiteX1" fmla="*/ 128589 w 128589"/>
                      <a:gd name="connsiteY1" fmla="*/ 21430 h 173036"/>
                      <a:gd name="connsiteX2" fmla="*/ 52389 w 128589"/>
                      <a:gd name="connsiteY2" fmla="*/ 173036 h 173036"/>
                      <a:gd name="connsiteX3" fmla="*/ 0 w 128589"/>
                      <a:gd name="connsiteY3" fmla="*/ 151606 h 173036"/>
                      <a:gd name="connsiteX4" fmla="*/ 83347 w 128589"/>
                      <a:gd name="connsiteY4" fmla="*/ 0 h 173036"/>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80179"/>
                      <a:gd name="connsiteX1" fmla="*/ 128589 w 128589"/>
                      <a:gd name="connsiteY1" fmla="*/ 21430 h 180179"/>
                      <a:gd name="connsiteX2" fmla="*/ 54770 w 128589"/>
                      <a:gd name="connsiteY2" fmla="*/ 180179 h 180179"/>
                      <a:gd name="connsiteX3" fmla="*/ 0 w 128589"/>
                      <a:gd name="connsiteY3" fmla="*/ 151606 h 180179"/>
                      <a:gd name="connsiteX4" fmla="*/ 83347 w 128589"/>
                      <a:gd name="connsiteY4" fmla="*/ 0 h 180179"/>
                      <a:gd name="connsiteX0" fmla="*/ 83347 w 128589"/>
                      <a:gd name="connsiteY0" fmla="*/ 0 h 180179"/>
                      <a:gd name="connsiteX1" fmla="*/ 128589 w 128589"/>
                      <a:gd name="connsiteY1" fmla="*/ 21430 h 180179"/>
                      <a:gd name="connsiteX2" fmla="*/ 54770 w 128589"/>
                      <a:gd name="connsiteY2" fmla="*/ 180179 h 180179"/>
                      <a:gd name="connsiteX3" fmla="*/ 0 w 128589"/>
                      <a:gd name="connsiteY3" fmla="*/ 151606 h 180179"/>
                      <a:gd name="connsiteX4" fmla="*/ 83347 w 128589"/>
                      <a:gd name="connsiteY4" fmla="*/ 0 h 180179"/>
                      <a:gd name="connsiteX0" fmla="*/ 78584 w 123826"/>
                      <a:gd name="connsiteY0" fmla="*/ 0 h 180179"/>
                      <a:gd name="connsiteX1" fmla="*/ 123826 w 123826"/>
                      <a:gd name="connsiteY1" fmla="*/ 21430 h 180179"/>
                      <a:gd name="connsiteX2" fmla="*/ 50007 w 123826"/>
                      <a:gd name="connsiteY2" fmla="*/ 180179 h 180179"/>
                      <a:gd name="connsiteX3" fmla="*/ 0 w 123826"/>
                      <a:gd name="connsiteY3" fmla="*/ 153987 h 180179"/>
                      <a:gd name="connsiteX4" fmla="*/ 78584 w 123826"/>
                      <a:gd name="connsiteY4" fmla="*/ 0 h 180179"/>
                      <a:gd name="connsiteX0" fmla="*/ 78584 w 123826"/>
                      <a:gd name="connsiteY0" fmla="*/ 0 h 180179"/>
                      <a:gd name="connsiteX1" fmla="*/ 123826 w 123826"/>
                      <a:gd name="connsiteY1" fmla="*/ 21430 h 180179"/>
                      <a:gd name="connsiteX2" fmla="*/ 50007 w 123826"/>
                      <a:gd name="connsiteY2" fmla="*/ 180179 h 180179"/>
                      <a:gd name="connsiteX3" fmla="*/ 0 w 123826"/>
                      <a:gd name="connsiteY3" fmla="*/ 153987 h 180179"/>
                      <a:gd name="connsiteX4" fmla="*/ 78584 w 123826"/>
                      <a:gd name="connsiteY4" fmla="*/ 0 h 180179"/>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8578"/>
                      <a:gd name="connsiteY0" fmla="*/ 0 h 177798"/>
                      <a:gd name="connsiteX1" fmla="*/ 123826 w 128578"/>
                      <a:gd name="connsiteY1" fmla="*/ 21430 h 177798"/>
                      <a:gd name="connsiteX2" fmla="*/ 42863 w 128578"/>
                      <a:gd name="connsiteY2" fmla="*/ 177798 h 177798"/>
                      <a:gd name="connsiteX3" fmla="*/ 0 w 128578"/>
                      <a:gd name="connsiteY3" fmla="*/ 153987 h 177798"/>
                      <a:gd name="connsiteX4" fmla="*/ 78584 w 128578"/>
                      <a:gd name="connsiteY4" fmla="*/ 0 h 177798"/>
                      <a:gd name="connsiteX0" fmla="*/ 78584 w 127757"/>
                      <a:gd name="connsiteY0" fmla="*/ 0 h 177798"/>
                      <a:gd name="connsiteX1" fmla="*/ 123826 w 127757"/>
                      <a:gd name="connsiteY1" fmla="*/ 21430 h 177798"/>
                      <a:gd name="connsiteX2" fmla="*/ 42863 w 127757"/>
                      <a:gd name="connsiteY2" fmla="*/ 177798 h 177798"/>
                      <a:gd name="connsiteX3" fmla="*/ 0 w 127757"/>
                      <a:gd name="connsiteY3" fmla="*/ 153987 h 177798"/>
                      <a:gd name="connsiteX4" fmla="*/ 78584 w 127757"/>
                      <a:gd name="connsiteY4" fmla="*/ 0 h 177798"/>
                      <a:gd name="connsiteX0" fmla="*/ 78584 w 129427"/>
                      <a:gd name="connsiteY0" fmla="*/ 0 h 177798"/>
                      <a:gd name="connsiteX1" fmla="*/ 123826 w 129427"/>
                      <a:gd name="connsiteY1" fmla="*/ 21430 h 177798"/>
                      <a:gd name="connsiteX2" fmla="*/ 42863 w 129427"/>
                      <a:gd name="connsiteY2" fmla="*/ 177798 h 177798"/>
                      <a:gd name="connsiteX3" fmla="*/ 0 w 129427"/>
                      <a:gd name="connsiteY3" fmla="*/ 153987 h 177798"/>
                      <a:gd name="connsiteX4" fmla="*/ 78584 w 129427"/>
                      <a:gd name="connsiteY4" fmla="*/ 0 h 177798"/>
                      <a:gd name="connsiteX0" fmla="*/ 78584 w 129427"/>
                      <a:gd name="connsiteY0" fmla="*/ 0 h 177798"/>
                      <a:gd name="connsiteX1" fmla="*/ 123826 w 129427"/>
                      <a:gd name="connsiteY1" fmla="*/ 21430 h 177798"/>
                      <a:gd name="connsiteX2" fmla="*/ 42863 w 129427"/>
                      <a:gd name="connsiteY2" fmla="*/ 177798 h 177798"/>
                      <a:gd name="connsiteX3" fmla="*/ 0 w 129427"/>
                      <a:gd name="connsiteY3" fmla="*/ 153987 h 177798"/>
                      <a:gd name="connsiteX4" fmla="*/ 78584 w 129427"/>
                      <a:gd name="connsiteY4" fmla="*/ 0 h 177798"/>
                      <a:gd name="connsiteX0" fmla="*/ 78584 w 129620"/>
                      <a:gd name="connsiteY0" fmla="*/ 0 h 178197"/>
                      <a:gd name="connsiteX1" fmla="*/ 123826 w 129620"/>
                      <a:gd name="connsiteY1" fmla="*/ 21430 h 178197"/>
                      <a:gd name="connsiteX2" fmla="*/ 42863 w 129620"/>
                      <a:gd name="connsiteY2" fmla="*/ 177798 h 178197"/>
                      <a:gd name="connsiteX3" fmla="*/ 0 w 129620"/>
                      <a:gd name="connsiteY3" fmla="*/ 153987 h 178197"/>
                      <a:gd name="connsiteX4" fmla="*/ 78584 w 129620"/>
                      <a:gd name="connsiteY4" fmla="*/ 0 h 178197"/>
                      <a:gd name="connsiteX0" fmla="*/ 78584 w 130038"/>
                      <a:gd name="connsiteY0" fmla="*/ 0 h 177798"/>
                      <a:gd name="connsiteX1" fmla="*/ 123826 w 130038"/>
                      <a:gd name="connsiteY1" fmla="*/ 21430 h 177798"/>
                      <a:gd name="connsiteX2" fmla="*/ 42863 w 130038"/>
                      <a:gd name="connsiteY2" fmla="*/ 177798 h 177798"/>
                      <a:gd name="connsiteX3" fmla="*/ 0 w 130038"/>
                      <a:gd name="connsiteY3" fmla="*/ 153987 h 177798"/>
                      <a:gd name="connsiteX4" fmla="*/ 78584 w 130038"/>
                      <a:gd name="connsiteY4" fmla="*/ 0 h 177798"/>
                      <a:gd name="connsiteX0" fmla="*/ 78584 w 127420"/>
                      <a:gd name="connsiteY0" fmla="*/ 0 h 177798"/>
                      <a:gd name="connsiteX1" fmla="*/ 123826 w 127420"/>
                      <a:gd name="connsiteY1" fmla="*/ 21430 h 177798"/>
                      <a:gd name="connsiteX2" fmla="*/ 42863 w 127420"/>
                      <a:gd name="connsiteY2" fmla="*/ 177798 h 177798"/>
                      <a:gd name="connsiteX3" fmla="*/ 0 w 127420"/>
                      <a:gd name="connsiteY3" fmla="*/ 153987 h 177798"/>
                      <a:gd name="connsiteX4" fmla="*/ 78584 w 127420"/>
                      <a:gd name="connsiteY4" fmla="*/ 0 h 177798"/>
                      <a:gd name="connsiteX0" fmla="*/ 78584 w 127595"/>
                      <a:gd name="connsiteY0" fmla="*/ 0 h 177798"/>
                      <a:gd name="connsiteX1" fmla="*/ 123826 w 127595"/>
                      <a:gd name="connsiteY1" fmla="*/ 21430 h 177798"/>
                      <a:gd name="connsiteX2" fmla="*/ 42863 w 127595"/>
                      <a:gd name="connsiteY2" fmla="*/ 177798 h 177798"/>
                      <a:gd name="connsiteX3" fmla="*/ 0 w 127595"/>
                      <a:gd name="connsiteY3" fmla="*/ 153987 h 177798"/>
                      <a:gd name="connsiteX4" fmla="*/ 78584 w 127595"/>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5934"/>
                      <a:gd name="connsiteX1" fmla="*/ 127554 w 131480"/>
                      <a:gd name="connsiteY1" fmla="*/ 21430 h 175934"/>
                      <a:gd name="connsiteX2" fmla="*/ 48455 w 131480"/>
                      <a:gd name="connsiteY2" fmla="*/ 175934 h 175934"/>
                      <a:gd name="connsiteX3" fmla="*/ 0 w 131480"/>
                      <a:gd name="connsiteY3" fmla="*/ 153987 h 175934"/>
                      <a:gd name="connsiteX4" fmla="*/ 82312 w 131480"/>
                      <a:gd name="connsiteY4" fmla="*/ 0 h 175934"/>
                      <a:gd name="connsiteX0" fmla="*/ 82312 w 131480"/>
                      <a:gd name="connsiteY0" fmla="*/ 0 h 175934"/>
                      <a:gd name="connsiteX1" fmla="*/ 127554 w 131480"/>
                      <a:gd name="connsiteY1" fmla="*/ 21430 h 175934"/>
                      <a:gd name="connsiteX2" fmla="*/ 48455 w 131480"/>
                      <a:gd name="connsiteY2" fmla="*/ 175934 h 175934"/>
                      <a:gd name="connsiteX3" fmla="*/ 0 w 131480"/>
                      <a:gd name="connsiteY3" fmla="*/ 153987 h 175934"/>
                      <a:gd name="connsiteX4" fmla="*/ 82312 w 131480"/>
                      <a:gd name="connsiteY4" fmla="*/ 0 h 175934"/>
                      <a:gd name="connsiteX0" fmla="*/ 82312 w 131480"/>
                      <a:gd name="connsiteY0" fmla="*/ 0 h 175934"/>
                      <a:gd name="connsiteX1" fmla="*/ 127554 w 131480"/>
                      <a:gd name="connsiteY1" fmla="*/ 21430 h 175934"/>
                      <a:gd name="connsiteX2" fmla="*/ 48455 w 131480"/>
                      <a:gd name="connsiteY2" fmla="*/ 175934 h 175934"/>
                      <a:gd name="connsiteX3" fmla="*/ 0 w 131480"/>
                      <a:gd name="connsiteY3" fmla="*/ 153987 h 175934"/>
                      <a:gd name="connsiteX4" fmla="*/ 82312 w 131480"/>
                      <a:gd name="connsiteY4" fmla="*/ 0 h 175934"/>
                      <a:gd name="connsiteX0" fmla="*/ 74856 w 124024"/>
                      <a:gd name="connsiteY0" fmla="*/ 0 h 175934"/>
                      <a:gd name="connsiteX1" fmla="*/ 120098 w 124024"/>
                      <a:gd name="connsiteY1" fmla="*/ 21430 h 175934"/>
                      <a:gd name="connsiteX2" fmla="*/ 40999 w 124024"/>
                      <a:gd name="connsiteY2" fmla="*/ 175934 h 175934"/>
                      <a:gd name="connsiteX3" fmla="*/ 0 w 124024"/>
                      <a:gd name="connsiteY3" fmla="*/ 159579 h 175934"/>
                      <a:gd name="connsiteX4" fmla="*/ 74856 w 124024"/>
                      <a:gd name="connsiteY4" fmla="*/ 0 h 175934"/>
                      <a:gd name="connsiteX0" fmla="*/ 74856 w 124376"/>
                      <a:gd name="connsiteY0" fmla="*/ 0 h 177799"/>
                      <a:gd name="connsiteX1" fmla="*/ 120098 w 124376"/>
                      <a:gd name="connsiteY1" fmla="*/ 21430 h 177799"/>
                      <a:gd name="connsiteX2" fmla="*/ 44727 w 124376"/>
                      <a:gd name="connsiteY2" fmla="*/ 177799 h 177799"/>
                      <a:gd name="connsiteX3" fmla="*/ 0 w 124376"/>
                      <a:gd name="connsiteY3" fmla="*/ 159579 h 177799"/>
                      <a:gd name="connsiteX4" fmla="*/ 74856 w 124376"/>
                      <a:gd name="connsiteY4" fmla="*/ 0 h 177799"/>
                      <a:gd name="connsiteX0" fmla="*/ 74856 w 124376"/>
                      <a:gd name="connsiteY0" fmla="*/ 0 h 177799"/>
                      <a:gd name="connsiteX1" fmla="*/ 120098 w 124376"/>
                      <a:gd name="connsiteY1" fmla="*/ 21430 h 177799"/>
                      <a:gd name="connsiteX2" fmla="*/ 44727 w 124376"/>
                      <a:gd name="connsiteY2" fmla="*/ 177799 h 177799"/>
                      <a:gd name="connsiteX3" fmla="*/ 0 w 124376"/>
                      <a:gd name="connsiteY3" fmla="*/ 159579 h 177799"/>
                      <a:gd name="connsiteX4" fmla="*/ 74856 w 124376"/>
                      <a:gd name="connsiteY4" fmla="*/ 0 h 177799"/>
                      <a:gd name="connsiteX0" fmla="*/ 74856 w 124194"/>
                      <a:gd name="connsiteY0" fmla="*/ 0 h 175934"/>
                      <a:gd name="connsiteX1" fmla="*/ 120098 w 124194"/>
                      <a:gd name="connsiteY1" fmla="*/ 21430 h 175934"/>
                      <a:gd name="connsiteX2" fmla="*/ 42863 w 124194"/>
                      <a:gd name="connsiteY2" fmla="*/ 175934 h 175934"/>
                      <a:gd name="connsiteX3" fmla="*/ 0 w 124194"/>
                      <a:gd name="connsiteY3" fmla="*/ 159579 h 175934"/>
                      <a:gd name="connsiteX4" fmla="*/ 74856 w 124194"/>
                      <a:gd name="connsiteY4" fmla="*/ 0 h 175934"/>
                      <a:gd name="connsiteX0" fmla="*/ 74856 w 124194"/>
                      <a:gd name="connsiteY0" fmla="*/ 0 h 175934"/>
                      <a:gd name="connsiteX1" fmla="*/ 120098 w 124194"/>
                      <a:gd name="connsiteY1" fmla="*/ 21430 h 175934"/>
                      <a:gd name="connsiteX2" fmla="*/ 42863 w 124194"/>
                      <a:gd name="connsiteY2" fmla="*/ 175934 h 175934"/>
                      <a:gd name="connsiteX3" fmla="*/ 0 w 124194"/>
                      <a:gd name="connsiteY3" fmla="*/ 159579 h 175934"/>
                      <a:gd name="connsiteX4" fmla="*/ 74856 w 124194"/>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887"/>
                      <a:gd name="connsiteY0" fmla="*/ 0 h 175934"/>
                      <a:gd name="connsiteX1" fmla="*/ 120098 w 123887"/>
                      <a:gd name="connsiteY1" fmla="*/ 21430 h 175934"/>
                      <a:gd name="connsiteX2" fmla="*/ 42863 w 123887"/>
                      <a:gd name="connsiteY2" fmla="*/ 175934 h 175934"/>
                      <a:gd name="connsiteX3" fmla="*/ 0 w 123887"/>
                      <a:gd name="connsiteY3" fmla="*/ 159579 h 175934"/>
                      <a:gd name="connsiteX4" fmla="*/ 74856 w 123887"/>
                      <a:gd name="connsiteY4" fmla="*/ 0 h 175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87" h="175934">
                        <a:moveTo>
                          <a:pt x="74856" y="0"/>
                        </a:moveTo>
                        <a:cubicBezTo>
                          <a:pt x="99464" y="13530"/>
                          <a:pt x="96839" y="12458"/>
                          <a:pt x="120098" y="21430"/>
                        </a:cubicBezTo>
                        <a:cubicBezTo>
                          <a:pt x="134386" y="72758"/>
                          <a:pt x="108192" y="165398"/>
                          <a:pt x="42863" y="175934"/>
                        </a:cubicBezTo>
                        <a:cubicBezTo>
                          <a:pt x="23019" y="167995"/>
                          <a:pt x="19845" y="167208"/>
                          <a:pt x="0" y="159579"/>
                        </a:cubicBezTo>
                        <a:cubicBezTo>
                          <a:pt x="61119" y="140000"/>
                          <a:pt x="85172" y="60062"/>
                          <a:pt x="74856"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63" name="Rectangle 16"/>
                  <p:cNvSpPr/>
                  <p:nvPr/>
                </p:nvSpPr>
                <p:spPr>
                  <a:xfrm rot="1545906" flipH="1">
                    <a:off x="6051604" y="3140499"/>
                    <a:ext cx="154502" cy="169494"/>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781"/>
                      <a:gd name="connsiteY0" fmla="*/ 0 h 201611"/>
                      <a:gd name="connsiteX1" fmla="*/ 180977 w 181781"/>
                      <a:gd name="connsiteY1" fmla="*/ 59530 h 201611"/>
                      <a:gd name="connsiteX2" fmla="*/ 104778 w 181781"/>
                      <a:gd name="connsiteY2" fmla="*/ 201611 h 201611"/>
                      <a:gd name="connsiteX3" fmla="*/ 0 w 181781"/>
                      <a:gd name="connsiteY3" fmla="*/ 151605 h 201611"/>
                      <a:gd name="connsiteX4" fmla="*/ 71442 w 181781"/>
                      <a:gd name="connsiteY4" fmla="*/ 0 h 201611"/>
                      <a:gd name="connsiteX0" fmla="*/ 71442 w 185660"/>
                      <a:gd name="connsiteY0" fmla="*/ 0 h 201611"/>
                      <a:gd name="connsiteX1" fmla="*/ 180977 w 185660"/>
                      <a:gd name="connsiteY1" fmla="*/ 59530 h 201611"/>
                      <a:gd name="connsiteX2" fmla="*/ 104778 w 185660"/>
                      <a:gd name="connsiteY2" fmla="*/ 201611 h 201611"/>
                      <a:gd name="connsiteX3" fmla="*/ 0 w 185660"/>
                      <a:gd name="connsiteY3" fmla="*/ 151605 h 201611"/>
                      <a:gd name="connsiteX4" fmla="*/ 71442 w 185660"/>
                      <a:gd name="connsiteY4" fmla="*/ 0 h 201611"/>
                      <a:gd name="connsiteX0" fmla="*/ 71442 w 183178"/>
                      <a:gd name="connsiteY0" fmla="*/ 0 h 201611"/>
                      <a:gd name="connsiteX1" fmla="*/ 180977 w 183178"/>
                      <a:gd name="connsiteY1" fmla="*/ 59530 h 201611"/>
                      <a:gd name="connsiteX2" fmla="*/ 104778 w 183178"/>
                      <a:gd name="connsiteY2" fmla="*/ 201611 h 201611"/>
                      <a:gd name="connsiteX3" fmla="*/ 0 w 183178"/>
                      <a:gd name="connsiteY3" fmla="*/ 151605 h 201611"/>
                      <a:gd name="connsiteX4" fmla="*/ 71442 w 183178"/>
                      <a:gd name="connsiteY4" fmla="*/ 0 h 201611"/>
                      <a:gd name="connsiteX0" fmla="*/ 73766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73766 w 183178"/>
                      <a:gd name="connsiteY4" fmla="*/ 0 h 169276"/>
                      <a:gd name="connsiteX0" fmla="*/ 73766 w 183178"/>
                      <a:gd name="connsiteY0" fmla="*/ 0 h 182590"/>
                      <a:gd name="connsiteX1" fmla="*/ 180977 w 183178"/>
                      <a:gd name="connsiteY1" fmla="*/ 40509 h 182590"/>
                      <a:gd name="connsiteX2" fmla="*/ 104778 w 183178"/>
                      <a:gd name="connsiteY2" fmla="*/ 182590 h 182590"/>
                      <a:gd name="connsiteX3" fmla="*/ 0 w 183178"/>
                      <a:gd name="connsiteY3" fmla="*/ 132584 h 182590"/>
                      <a:gd name="connsiteX4" fmla="*/ 73766 w 183178"/>
                      <a:gd name="connsiteY4" fmla="*/ 0 h 182590"/>
                      <a:gd name="connsiteX0" fmla="*/ 73766 w 183178"/>
                      <a:gd name="connsiteY0" fmla="*/ 0 h 182590"/>
                      <a:gd name="connsiteX1" fmla="*/ 180977 w 183178"/>
                      <a:gd name="connsiteY1" fmla="*/ 40509 h 182590"/>
                      <a:gd name="connsiteX2" fmla="*/ 104778 w 183178"/>
                      <a:gd name="connsiteY2" fmla="*/ 182590 h 182590"/>
                      <a:gd name="connsiteX3" fmla="*/ 0 w 183178"/>
                      <a:gd name="connsiteY3" fmla="*/ 132584 h 182590"/>
                      <a:gd name="connsiteX4" fmla="*/ 73766 w 183178"/>
                      <a:gd name="connsiteY4" fmla="*/ 0 h 182590"/>
                      <a:gd name="connsiteX0" fmla="*/ 92358 w 183178"/>
                      <a:gd name="connsiteY0" fmla="*/ 14205 h 153049"/>
                      <a:gd name="connsiteX1" fmla="*/ 180977 w 183178"/>
                      <a:gd name="connsiteY1" fmla="*/ 10968 h 153049"/>
                      <a:gd name="connsiteX2" fmla="*/ 104778 w 183178"/>
                      <a:gd name="connsiteY2" fmla="*/ 153049 h 153049"/>
                      <a:gd name="connsiteX3" fmla="*/ 0 w 183178"/>
                      <a:gd name="connsiteY3" fmla="*/ 103043 h 153049"/>
                      <a:gd name="connsiteX4" fmla="*/ 92358 w 183178"/>
                      <a:gd name="connsiteY4" fmla="*/ 14205 h 153049"/>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5659"/>
                      <a:gd name="connsiteY0" fmla="*/ 0 h 171178"/>
                      <a:gd name="connsiteX1" fmla="*/ 180977 w 185659"/>
                      <a:gd name="connsiteY1" fmla="*/ 29097 h 171178"/>
                      <a:gd name="connsiteX2" fmla="*/ 104778 w 185659"/>
                      <a:gd name="connsiteY2" fmla="*/ 171178 h 171178"/>
                      <a:gd name="connsiteX3" fmla="*/ 0 w 185659"/>
                      <a:gd name="connsiteY3" fmla="*/ 121172 h 171178"/>
                      <a:gd name="connsiteX4" fmla="*/ 99329 w 185659"/>
                      <a:gd name="connsiteY4" fmla="*/ 0 h 171178"/>
                      <a:gd name="connsiteX0" fmla="*/ 99329 w 186143"/>
                      <a:gd name="connsiteY0" fmla="*/ 0 h 171178"/>
                      <a:gd name="connsiteX1" fmla="*/ 180977 w 186143"/>
                      <a:gd name="connsiteY1" fmla="*/ 29097 h 171178"/>
                      <a:gd name="connsiteX2" fmla="*/ 109425 w 186143"/>
                      <a:gd name="connsiteY2" fmla="*/ 171178 h 171178"/>
                      <a:gd name="connsiteX3" fmla="*/ 0 w 186143"/>
                      <a:gd name="connsiteY3" fmla="*/ 121172 h 171178"/>
                      <a:gd name="connsiteX4" fmla="*/ 99329 w 186143"/>
                      <a:gd name="connsiteY4" fmla="*/ 0 h 171178"/>
                      <a:gd name="connsiteX0" fmla="*/ 99329 w 186143"/>
                      <a:gd name="connsiteY0" fmla="*/ 0 h 171178"/>
                      <a:gd name="connsiteX1" fmla="*/ 180977 w 186143"/>
                      <a:gd name="connsiteY1" fmla="*/ 29097 h 171178"/>
                      <a:gd name="connsiteX2" fmla="*/ 109425 w 186143"/>
                      <a:gd name="connsiteY2" fmla="*/ 171178 h 171178"/>
                      <a:gd name="connsiteX3" fmla="*/ 0 w 186143"/>
                      <a:gd name="connsiteY3" fmla="*/ 121172 h 171178"/>
                      <a:gd name="connsiteX4" fmla="*/ 99329 w 186143"/>
                      <a:gd name="connsiteY4" fmla="*/ 0 h 171178"/>
                      <a:gd name="connsiteX0" fmla="*/ 99329 w 186418"/>
                      <a:gd name="connsiteY0" fmla="*/ 0 h 171178"/>
                      <a:gd name="connsiteX1" fmla="*/ 180977 w 186418"/>
                      <a:gd name="connsiteY1" fmla="*/ 29097 h 171178"/>
                      <a:gd name="connsiteX2" fmla="*/ 111749 w 186418"/>
                      <a:gd name="connsiteY2" fmla="*/ 171178 h 171178"/>
                      <a:gd name="connsiteX3" fmla="*/ 0 w 186418"/>
                      <a:gd name="connsiteY3" fmla="*/ 121172 h 171178"/>
                      <a:gd name="connsiteX4" fmla="*/ 99329 w 186418"/>
                      <a:gd name="connsiteY4" fmla="*/ 0 h 171178"/>
                      <a:gd name="connsiteX0" fmla="*/ 99329 w 186418"/>
                      <a:gd name="connsiteY0" fmla="*/ 0 h 171178"/>
                      <a:gd name="connsiteX1" fmla="*/ 180977 w 186418"/>
                      <a:gd name="connsiteY1" fmla="*/ 29097 h 171178"/>
                      <a:gd name="connsiteX2" fmla="*/ 111749 w 186418"/>
                      <a:gd name="connsiteY2" fmla="*/ 171178 h 171178"/>
                      <a:gd name="connsiteX3" fmla="*/ 0 w 186418"/>
                      <a:gd name="connsiteY3" fmla="*/ 121172 h 171178"/>
                      <a:gd name="connsiteX4" fmla="*/ 99329 w 186418"/>
                      <a:gd name="connsiteY4" fmla="*/ 0 h 171178"/>
                      <a:gd name="connsiteX0" fmla="*/ 99329 w 186418"/>
                      <a:gd name="connsiteY0" fmla="*/ 0 h 171178"/>
                      <a:gd name="connsiteX1" fmla="*/ 180977 w 186418"/>
                      <a:gd name="connsiteY1" fmla="*/ 29097 h 171178"/>
                      <a:gd name="connsiteX2" fmla="*/ 111749 w 186418"/>
                      <a:gd name="connsiteY2" fmla="*/ 171178 h 171178"/>
                      <a:gd name="connsiteX3" fmla="*/ 0 w 186418"/>
                      <a:gd name="connsiteY3" fmla="*/ 121172 h 171178"/>
                      <a:gd name="connsiteX4" fmla="*/ 99329 w 186418"/>
                      <a:gd name="connsiteY4" fmla="*/ 0 h 171178"/>
                      <a:gd name="connsiteX0" fmla="*/ 99329 w 185891"/>
                      <a:gd name="connsiteY0" fmla="*/ 0 h 169276"/>
                      <a:gd name="connsiteX1" fmla="*/ 180977 w 185891"/>
                      <a:gd name="connsiteY1" fmla="*/ 29097 h 169276"/>
                      <a:gd name="connsiteX2" fmla="*/ 107101 w 185891"/>
                      <a:gd name="connsiteY2" fmla="*/ 169276 h 169276"/>
                      <a:gd name="connsiteX3" fmla="*/ 0 w 185891"/>
                      <a:gd name="connsiteY3" fmla="*/ 121172 h 169276"/>
                      <a:gd name="connsiteX4" fmla="*/ 99329 w 185891"/>
                      <a:gd name="connsiteY4" fmla="*/ 0 h 169276"/>
                      <a:gd name="connsiteX0" fmla="*/ 99329 w 184795"/>
                      <a:gd name="connsiteY0" fmla="*/ 0 h 169276"/>
                      <a:gd name="connsiteX1" fmla="*/ 180977 w 184795"/>
                      <a:gd name="connsiteY1" fmla="*/ 29097 h 169276"/>
                      <a:gd name="connsiteX2" fmla="*/ 107101 w 184795"/>
                      <a:gd name="connsiteY2" fmla="*/ 169276 h 169276"/>
                      <a:gd name="connsiteX3" fmla="*/ 0 w 184795"/>
                      <a:gd name="connsiteY3" fmla="*/ 121172 h 169276"/>
                      <a:gd name="connsiteX4" fmla="*/ 99329 w 184795"/>
                      <a:gd name="connsiteY4" fmla="*/ 0 h 169276"/>
                      <a:gd name="connsiteX0" fmla="*/ 99329 w 184373"/>
                      <a:gd name="connsiteY0" fmla="*/ 0 h 165472"/>
                      <a:gd name="connsiteX1" fmla="*/ 180977 w 184373"/>
                      <a:gd name="connsiteY1" fmla="*/ 29097 h 165472"/>
                      <a:gd name="connsiteX2" fmla="*/ 100129 w 184373"/>
                      <a:gd name="connsiteY2" fmla="*/ 165472 h 165472"/>
                      <a:gd name="connsiteX3" fmla="*/ 0 w 184373"/>
                      <a:gd name="connsiteY3" fmla="*/ 121172 h 165472"/>
                      <a:gd name="connsiteX4" fmla="*/ 99329 w 184373"/>
                      <a:gd name="connsiteY4" fmla="*/ 0 h 165472"/>
                      <a:gd name="connsiteX0" fmla="*/ 99329 w 184373"/>
                      <a:gd name="connsiteY0" fmla="*/ 0 h 165472"/>
                      <a:gd name="connsiteX1" fmla="*/ 180977 w 184373"/>
                      <a:gd name="connsiteY1" fmla="*/ 29097 h 165472"/>
                      <a:gd name="connsiteX2" fmla="*/ 100129 w 184373"/>
                      <a:gd name="connsiteY2" fmla="*/ 165472 h 165472"/>
                      <a:gd name="connsiteX3" fmla="*/ 0 w 184373"/>
                      <a:gd name="connsiteY3" fmla="*/ 121172 h 165472"/>
                      <a:gd name="connsiteX4" fmla="*/ 99329 w 184373"/>
                      <a:gd name="connsiteY4" fmla="*/ 0 h 165472"/>
                      <a:gd name="connsiteX0" fmla="*/ 99329 w 183948"/>
                      <a:gd name="connsiteY0" fmla="*/ 0 h 165472"/>
                      <a:gd name="connsiteX1" fmla="*/ 180977 w 183948"/>
                      <a:gd name="connsiteY1" fmla="*/ 29097 h 165472"/>
                      <a:gd name="connsiteX2" fmla="*/ 100129 w 183948"/>
                      <a:gd name="connsiteY2" fmla="*/ 165472 h 165472"/>
                      <a:gd name="connsiteX3" fmla="*/ 0 w 183948"/>
                      <a:gd name="connsiteY3" fmla="*/ 121172 h 165472"/>
                      <a:gd name="connsiteX4" fmla="*/ 99329 w 183948"/>
                      <a:gd name="connsiteY4" fmla="*/ 0 h 165472"/>
                      <a:gd name="connsiteX0" fmla="*/ 99329 w 181711"/>
                      <a:gd name="connsiteY0" fmla="*/ 0 h 165472"/>
                      <a:gd name="connsiteX1" fmla="*/ 180977 w 181711"/>
                      <a:gd name="connsiteY1" fmla="*/ 29097 h 165472"/>
                      <a:gd name="connsiteX2" fmla="*/ 100129 w 181711"/>
                      <a:gd name="connsiteY2" fmla="*/ 165472 h 165472"/>
                      <a:gd name="connsiteX3" fmla="*/ 0 w 181711"/>
                      <a:gd name="connsiteY3" fmla="*/ 121172 h 165472"/>
                      <a:gd name="connsiteX4" fmla="*/ 99329 w 181711"/>
                      <a:gd name="connsiteY4" fmla="*/ 0 h 165472"/>
                      <a:gd name="connsiteX0" fmla="*/ 99329 w 181338"/>
                      <a:gd name="connsiteY0" fmla="*/ 0 h 165472"/>
                      <a:gd name="connsiteX1" fmla="*/ 180977 w 181338"/>
                      <a:gd name="connsiteY1" fmla="*/ 29097 h 165472"/>
                      <a:gd name="connsiteX2" fmla="*/ 100129 w 181338"/>
                      <a:gd name="connsiteY2" fmla="*/ 165472 h 165472"/>
                      <a:gd name="connsiteX3" fmla="*/ 0 w 181338"/>
                      <a:gd name="connsiteY3" fmla="*/ 121172 h 165472"/>
                      <a:gd name="connsiteX4" fmla="*/ 99329 w 181338"/>
                      <a:gd name="connsiteY4" fmla="*/ 0 h 165472"/>
                      <a:gd name="connsiteX0" fmla="*/ 99329 w 181321"/>
                      <a:gd name="connsiteY0" fmla="*/ 0 h 165472"/>
                      <a:gd name="connsiteX1" fmla="*/ 180977 w 181321"/>
                      <a:gd name="connsiteY1" fmla="*/ 29097 h 165472"/>
                      <a:gd name="connsiteX2" fmla="*/ 100129 w 181321"/>
                      <a:gd name="connsiteY2" fmla="*/ 165472 h 165472"/>
                      <a:gd name="connsiteX3" fmla="*/ 0 w 181321"/>
                      <a:gd name="connsiteY3" fmla="*/ 121172 h 165472"/>
                      <a:gd name="connsiteX4" fmla="*/ 99329 w 181321"/>
                      <a:gd name="connsiteY4" fmla="*/ 0 h 165472"/>
                      <a:gd name="connsiteX0" fmla="*/ 99329 w 181321"/>
                      <a:gd name="connsiteY0" fmla="*/ 0 h 165472"/>
                      <a:gd name="connsiteX1" fmla="*/ 180977 w 181321"/>
                      <a:gd name="connsiteY1" fmla="*/ 29097 h 165472"/>
                      <a:gd name="connsiteX2" fmla="*/ 100129 w 181321"/>
                      <a:gd name="connsiteY2" fmla="*/ 165472 h 165472"/>
                      <a:gd name="connsiteX3" fmla="*/ 0 w 181321"/>
                      <a:gd name="connsiteY3" fmla="*/ 121172 h 165472"/>
                      <a:gd name="connsiteX4" fmla="*/ 99329 w 181321"/>
                      <a:gd name="connsiteY4" fmla="*/ 0 h 165472"/>
                      <a:gd name="connsiteX0" fmla="*/ 99329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99329 w 182129"/>
                      <a:gd name="connsiteY4" fmla="*/ 0 h 165472"/>
                      <a:gd name="connsiteX0" fmla="*/ 99329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99329 w 182129"/>
                      <a:gd name="connsiteY4" fmla="*/ 0 h 165472"/>
                      <a:gd name="connsiteX0" fmla="*/ 101653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101653 w 182129"/>
                      <a:gd name="connsiteY4" fmla="*/ 0 h 165472"/>
                      <a:gd name="connsiteX0" fmla="*/ 101653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101653 w 182129"/>
                      <a:gd name="connsiteY4" fmla="*/ 0 h 165472"/>
                      <a:gd name="connsiteX0" fmla="*/ 99329 w 179805"/>
                      <a:gd name="connsiteY0" fmla="*/ 0 h 165472"/>
                      <a:gd name="connsiteX1" fmla="*/ 178653 w 179805"/>
                      <a:gd name="connsiteY1" fmla="*/ 29097 h 165472"/>
                      <a:gd name="connsiteX2" fmla="*/ 97805 w 179805"/>
                      <a:gd name="connsiteY2" fmla="*/ 165472 h 165472"/>
                      <a:gd name="connsiteX3" fmla="*/ 0 w 179805"/>
                      <a:gd name="connsiteY3" fmla="*/ 121172 h 165472"/>
                      <a:gd name="connsiteX4" fmla="*/ 99329 w 179805"/>
                      <a:gd name="connsiteY4" fmla="*/ 0 h 165472"/>
                      <a:gd name="connsiteX0" fmla="*/ 99329 w 179805"/>
                      <a:gd name="connsiteY0" fmla="*/ 0 h 165472"/>
                      <a:gd name="connsiteX1" fmla="*/ 178653 w 179805"/>
                      <a:gd name="connsiteY1" fmla="*/ 29097 h 165472"/>
                      <a:gd name="connsiteX2" fmla="*/ 97805 w 179805"/>
                      <a:gd name="connsiteY2" fmla="*/ 165472 h 165472"/>
                      <a:gd name="connsiteX3" fmla="*/ 0 w 179805"/>
                      <a:gd name="connsiteY3" fmla="*/ 121172 h 165472"/>
                      <a:gd name="connsiteX4" fmla="*/ 99329 w 179805"/>
                      <a:gd name="connsiteY4" fmla="*/ 0 h 165472"/>
                      <a:gd name="connsiteX0" fmla="*/ 99329 w 179805"/>
                      <a:gd name="connsiteY0" fmla="*/ 0 h 165472"/>
                      <a:gd name="connsiteX1" fmla="*/ 178653 w 179805"/>
                      <a:gd name="connsiteY1" fmla="*/ 29097 h 165472"/>
                      <a:gd name="connsiteX2" fmla="*/ 97805 w 179805"/>
                      <a:gd name="connsiteY2" fmla="*/ 165472 h 165472"/>
                      <a:gd name="connsiteX3" fmla="*/ 0 w 179805"/>
                      <a:gd name="connsiteY3" fmla="*/ 121172 h 165472"/>
                      <a:gd name="connsiteX4" fmla="*/ 99329 w 179805"/>
                      <a:gd name="connsiteY4" fmla="*/ 0 h 165472"/>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7529"/>
                      <a:gd name="connsiteY0" fmla="*/ 0 h 163569"/>
                      <a:gd name="connsiteX1" fmla="*/ 176330 w 177529"/>
                      <a:gd name="connsiteY1" fmla="*/ 27194 h 163569"/>
                      <a:gd name="connsiteX2" fmla="*/ 97805 w 177529"/>
                      <a:gd name="connsiteY2" fmla="*/ 163569 h 163569"/>
                      <a:gd name="connsiteX3" fmla="*/ 0 w 177529"/>
                      <a:gd name="connsiteY3" fmla="*/ 119269 h 163569"/>
                      <a:gd name="connsiteX4" fmla="*/ 103977 w 177529"/>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229"/>
                      <a:gd name="connsiteY0" fmla="*/ 0 h 162080"/>
                      <a:gd name="connsiteX1" fmla="*/ 176330 w 179229"/>
                      <a:gd name="connsiteY1" fmla="*/ 27194 h 162080"/>
                      <a:gd name="connsiteX2" fmla="*/ 95986 w 179229"/>
                      <a:gd name="connsiteY2" fmla="*/ 162080 h 162080"/>
                      <a:gd name="connsiteX3" fmla="*/ 0 w 179229"/>
                      <a:gd name="connsiteY3" fmla="*/ 119269 h 162080"/>
                      <a:gd name="connsiteX4" fmla="*/ 103977 w 179229"/>
                      <a:gd name="connsiteY4" fmla="*/ 0 h 162080"/>
                      <a:gd name="connsiteX0" fmla="*/ 103977 w 179229"/>
                      <a:gd name="connsiteY0" fmla="*/ 0 h 162080"/>
                      <a:gd name="connsiteX1" fmla="*/ 176330 w 179229"/>
                      <a:gd name="connsiteY1" fmla="*/ 27194 h 162080"/>
                      <a:gd name="connsiteX2" fmla="*/ 95986 w 179229"/>
                      <a:gd name="connsiteY2" fmla="*/ 162080 h 162080"/>
                      <a:gd name="connsiteX3" fmla="*/ 0 w 179229"/>
                      <a:gd name="connsiteY3" fmla="*/ 119269 h 162080"/>
                      <a:gd name="connsiteX4" fmla="*/ 103977 w 179229"/>
                      <a:gd name="connsiteY4" fmla="*/ 0 h 162080"/>
                      <a:gd name="connsiteX0" fmla="*/ 103977 w 179717"/>
                      <a:gd name="connsiteY0" fmla="*/ 0 h 162080"/>
                      <a:gd name="connsiteX1" fmla="*/ 176330 w 179717"/>
                      <a:gd name="connsiteY1" fmla="*/ 27194 h 162080"/>
                      <a:gd name="connsiteX2" fmla="*/ 95986 w 179717"/>
                      <a:gd name="connsiteY2" fmla="*/ 162080 h 162080"/>
                      <a:gd name="connsiteX3" fmla="*/ 0 w 179717"/>
                      <a:gd name="connsiteY3" fmla="*/ 119269 h 162080"/>
                      <a:gd name="connsiteX4" fmla="*/ 103977 w 179717"/>
                      <a:gd name="connsiteY4" fmla="*/ 0 h 162080"/>
                      <a:gd name="connsiteX0" fmla="*/ 103977 w 180295"/>
                      <a:gd name="connsiteY0" fmla="*/ 0 h 162080"/>
                      <a:gd name="connsiteX1" fmla="*/ 176330 w 180295"/>
                      <a:gd name="connsiteY1" fmla="*/ 27194 h 162080"/>
                      <a:gd name="connsiteX2" fmla="*/ 95986 w 180295"/>
                      <a:gd name="connsiteY2" fmla="*/ 162080 h 162080"/>
                      <a:gd name="connsiteX3" fmla="*/ 0 w 180295"/>
                      <a:gd name="connsiteY3" fmla="*/ 119269 h 162080"/>
                      <a:gd name="connsiteX4" fmla="*/ 103977 w 180295"/>
                      <a:gd name="connsiteY4" fmla="*/ 0 h 162080"/>
                      <a:gd name="connsiteX0" fmla="*/ 103977 w 180295"/>
                      <a:gd name="connsiteY0" fmla="*/ 0 h 162080"/>
                      <a:gd name="connsiteX1" fmla="*/ 176330 w 180295"/>
                      <a:gd name="connsiteY1" fmla="*/ 27194 h 162080"/>
                      <a:gd name="connsiteX2" fmla="*/ 95986 w 180295"/>
                      <a:gd name="connsiteY2" fmla="*/ 162080 h 162080"/>
                      <a:gd name="connsiteX3" fmla="*/ 0 w 180295"/>
                      <a:gd name="connsiteY3" fmla="*/ 119269 h 162080"/>
                      <a:gd name="connsiteX4" fmla="*/ 103977 w 180295"/>
                      <a:gd name="connsiteY4" fmla="*/ 0 h 162080"/>
                      <a:gd name="connsiteX0" fmla="*/ 103977 w 180512"/>
                      <a:gd name="connsiteY0" fmla="*/ 0 h 162080"/>
                      <a:gd name="connsiteX1" fmla="*/ 176330 w 180512"/>
                      <a:gd name="connsiteY1" fmla="*/ 27194 h 162080"/>
                      <a:gd name="connsiteX2" fmla="*/ 95986 w 180512"/>
                      <a:gd name="connsiteY2" fmla="*/ 162080 h 162080"/>
                      <a:gd name="connsiteX3" fmla="*/ 0 w 180512"/>
                      <a:gd name="connsiteY3" fmla="*/ 119269 h 162080"/>
                      <a:gd name="connsiteX4" fmla="*/ 103977 w 180512"/>
                      <a:gd name="connsiteY4" fmla="*/ 0 h 162080"/>
                      <a:gd name="connsiteX0" fmla="*/ 103977 w 180512"/>
                      <a:gd name="connsiteY0" fmla="*/ 0 h 162080"/>
                      <a:gd name="connsiteX1" fmla="*/ 176330 w 180512"/>
                      <a:gd name="connsiteY1" fmla="*/ 27194 h 162080"/>
                      <a:gd name="connsiteX2" fmla="*/ 95986 w 180512"/>
                      <a:gd name="connsiteY2" fmla="*/ 162080 h 162080"/>
                      <a:gd name="connsiteX3" fmla="*/ 0 w 180512"/>
                      <a:gd name="connsiteY3" fmla="*/ 119269 h 162080"/>
                      <a:gd name="connsiteX4" fmla="*/ 103977 w 180512"/>
                      <a:gd name="connsiteY4" fmla="*/ 0 h 162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12" h="162080">
                        <a:moveTo>
                          <a:pt x="103977" y="0"/>
                        </a:moveTo>
                        <a:lnTo>
                          <a:pt x="176330" y="27194"/>
                        </a:lnTo>
                        <a:cubicBezTo>
                          <a:pt x="194531" y="90639"/>
                          <a:pt x="150676" y="140118"/>
                          <a:pt x="95986" y="162080"/>
                        </a:cubicBezTo>
                        <a:cubicBezTo>
                          <a:pt x="70155" y="151780"/>
                          <a:pt x="39574" y="135938"/>
                          <a:pt x="0" y="119269"/>
                        </a:cubicBezTo>
                        <a:cubicBezTo>
                          <a:pt x="73314" y="134854"/>
                          <a:pt x="109697" y="47607"/>
                          <a:pt x="103977"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64" name="Rectangle 14"/>
                  <p:cNvSpPr/>
                  <p:nvPr/>
                </p:nvSpPr>
                <p:spPr>
                  <a:xfrm rot="1545906" flipH="1">
                    <a:off x="6162231" y="2977377"/>
                    <a:ext cx="797591" cy="477359"/>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9131"/>
                      <a:gd name="connsiteY0" fmla="*/ 0 h 368300"/>
                      <a:gd name="connsiteX1" fmla="*/ 669131 w 669131"/>
                      <a:gd name="connsiteY1" fmla="*/ 223837 h 368300"/>
                      <a:gd name="connsiteX2" fmla="*/ 571500 w 669131"/>
                      <a:gd name="connsiteY2" fmla="*/ 368300 h 368300"/>
                      <a:gd name="connsiteX3" fmla="*/ 0 w 669131"/>
                      <a:gd name="connsiteY3" fmla="*/ 368300 h 368300"/>
                      <a:gd name="connsiteX4" fmla="*/ 0 w 669131"/>
                      <a:gd name="connsiteY4" fmla="*/ 0 h 368300"/>
                      <a:gd name="connsiteX0" fmla="*/ 0 w 683551"/>
                      <a:gd name="connsiteY0" fmla="*/ 0 h 368300"/>
                      <a:gd name="connsiteX1" fmla="*/ 669131 w 683551"/>
                      <a:gd name="connsiteY1" fmla="*/ 223837 h 368300"/>
                      <a:gd name="connsiteX2" fmla="*/ 571500 w 683551"/>
                      <a:gd name="connsiteY2" fmla="*/ 368300 h 368300"/>
                      <a:gd name="connsiteX3" fmla="*/ 0 w 683551"/>
                      <a:gd name="connsiteY3" fmla="*/ 368300 h 368300"/>
                      <a:gd name="connsiteX4" fmla="*/ 0 w 683551"/>
                      <a:gd name="connsiteY4" fmla="*/ 0 h 368300"/>
                      <a:gd name="connsiteX0" fmla="*/ 0 w 672707"/>
                      <a:gd name="connsiteY0" fmla="*/ 0 h 368300"/>
                      <a:gd name="connsiteX1" fmla="*/ 669131 w 672707"/>
                      <a:gd name="connsiteY1" fmla="*/ 223837 h 368300"/>
                      <a:gd name="connsiteX2" fmla="*/ 571500 w 672707"/>
                      <a:gd name="connsiteY2" fmla="*/ 368300 h 368300"/>
                      <a:gd name="connsiteX3" fmla="*/ 0 w 672707"/>
                      <a:gd name="connsiteY3" fmla="*/ 368300 h 368300"/>
                      <a:gd name="connsiteX4" fmla="*/ 0 w 672707"/>
                      <a:gd name="connsiteY4" fmla="*/ 0 h 368300"/>
                      <a:gd name="connsiteX0" fmla="*/ 0 w 673449"/>
                      <a:gd name="connsiteY0" fmla="*/ 0 h 370698"/>
                      <a:gd name="connsiteX1" fmla="*/ 669131 w 673449"/>
                      <a:gd name="connsiteY1" fmla="*/ 223837 h 370698"/>
                      <a:gd name="connsiteX2" fmla="*/ 571500 w 673449"/>
                      <a:gd name="connsiteY2" fmla="*/ 368300 h 370698"/>
                      <a:gd name="connsiteX3" fmla="*/ 0 w 673449"/>
                      <a:gd name="connsiteY3" fmla="*/ 368300 h 370698"/>
                      <a:gd name="connsiteX4" fmla="*/ 0 w 673449"/>
                      <a:gd name="connsiteY4" fmla="*/ 0 h 370698"/>
                      <a:gd name="connsiteX0" fmla="*/ 0 w 672956"/>
                      <a:gd name="connsiteY0" fmla="*/ 0 h 371937"/>
                      <a:gd name="connsiteX1" fmla="*/ 669131 w 672956"/>
                      <a:gd name="connsiteY1" fmla="*/ 223837 h 371937"/>
                      <a:gd name="connsiteX2" fmla="*/ 571500 w 672956"/>
                      <a:gd name="connsiteY2" fmla="*/ 368300 h 371937"/>
                      <a:gd name="connsiteX3" fmla="*/ 0 w 672956"/>
                      <a:gd name="connsiteY3" fmla="*/ 368300 h 371937"/>
                      <a:gd name="connsiteX4" fmla="*/ 0 w 672956"/>
                      <a:gd name="connsiteY4" fmla="*/ 0 h 371937"/>
                      <a:gd name="connsiteX0" fmla="*/ 0 w 671150"/>
                      <a:gd name="connsiteY0" fmla="*/ 0 h 371937"/>
                      <a:gd name="connsiteX1" fmla="*/ 669131 w 671150"/>
                      <a:gd name="connsiteY1" fmla="*/ 223837 h 371937"/>
                      <a:gd name="connsiteX2" fmla="*/ 571500 w 671150"/>
                      <a:gd name="connsiteY2" fmla="*/ 368300 h 371937"/>
                      <a:gd name="connsiteX3" fmla="*/ 0 w 671150"/>
                      <a:gd name="connsiteY3" fmla="*/ 368300 h 371937"/>
                      <a:gd name="connsiteX4" fmla="*/ 0 w 671150"/>
                      <a:gd name="connsiteY4" fmla="*/ 0 h 371937"/>
                      <a:gd name="connsiteX0" fmla="*/ 0 w 671778"/>
                      <a:gd name="connsiteY0" fmla="*/ 0 h 369189"/>
                      <a:gd name="connsiteX1" fmla="*/ 669131 w 671778"/>
                      <a:gd name="connsiteY1" fmla="*/ 223837 h 369189"/>
                      <a:gd name="connsiteX2" fmla="*/ 571500 w 671778"/>
                      <a:gd name="connsiteY2" fmla="*/ 368300 h 369189"/>
                      <a:gd name="connsiteX3" fmla="*/ 0 w 671778"/>
                      <a:gd name="connsiteY3" fmla="*/ 368300 h 369189"/>
                      <a:gd name="connsiteX4" fmla="*/ 0 w 671778"/>
                      <a:gd name="connsiteY4" fmla="*/ 0 h 369189"/>
                      <a:gd name="connsiteX0" fmla="*/ 0 w 671391"/>
                      <a:gd name="connsiteY0" fmla="*/ 0 h 369635"/>
                      <a:gd name="connsiteX1" fmla="*/ 669131 w 671391"/>
                      <a:gd name="connsiteY1" fmla="*/ 223837 h 369635"/>
                      <a:gd name="connsiteX2" fmla="*/ 571500 w 671391"/>
                      <a:gd name="connsiteY2" fmla="*/ 368300 h 369635"/>
                      <a:gd name="connsiteX3" fmla="*/ 0 w 671391"/>
                      <a:gd name="connsiteY3" fmla="*/ 368300 h 369635"/>
                      <a:gd name="connsiteX4" fmla="*/ 0 w 671391"/>
                      <a:gd name="connsiteY4" fmla="*/ 0 h 369635"/>
                      <a:gd name="connsiteX0" fmla="*/ 390525 w 671391"/>
                      <a:gd name="connsiteY0" fmla="*/ 0 h 276766"/>
                      <a:gd name="connsiteX1" fmla="*/ 669131 w 671391"/>
                      <a:gd name="connsiteY1" fmla="*/ 130968 h 276766"/>
                      <a:gd name="connsiteX2" fmla="*/ 571500 w 671391"/>
                      <a:gd name="connsiteY2" fmla="*/ 275431 h 276766"/>
                      <a:gd name="connsiteX3" fmla="*/ 0 w 671391"/>
                      <a:gd name="connsiteY3" fmla="*/ 275431 h 276766"/>
                      <a:gd name="connsiteX4" fmla="*/ 390525 w 671391"/>
                      <a:gd name="connsiteY4" fmla="*/ 0 h 276766"/>
                      <a:gd name="connsiteX0" fmla="*/ 92869 w 373735"/>
                      <a:gd name="connsiteY0" fmla="*/ 0 h 276766"/>
                      <a:gd name="connsiteX1" fmla="*/ 371475 w 373735"/>
                      <a:gd name="connsiteY1" fmla="*/ 130968 h 276766"/>
                      <a:gd name="connsiteX2" fmla="*/ 273844 w 373735"/>
                      <a:gd name="connsiteY2" fmla="*/ 275431 h 276766"/>
                      <a:gd name="connsiteX3" fmla="*/ 0 w 373735"/>
                      <a:gd name="connsiteY3" fmla="*/ 132556 h 276766"/>
                      <a:gd name="connsiteX4" fmla="*/ 92869 w 373735"/>
                      <a:gd name="connsiteY4" fmla="*/ 0 h 276766"/>
                      <a:gd name="connsiteX0" fmla="*/ 100013 w 380879"/>
                      <a:gd name="connsiteY0" fmla="*/ 0 h 276766"/>
                      <a:gd name="connsiteX1" fmla="*/ 378619 w 380879"/>
                      <a:gd name="connsiteY1" fmla="*/ 130968 h 276766"/>
                      <a:gd name="connsiteX2" fmla="*/ 280988 w 380879"/>
                      <a:gd name="connsiteY2" fmla="*/ 275431 h 276766"/>
                      <a:gd name="connsiteX3" fmla="*/ 0 w 380879"/>
                      <a:gd name="connsiteY3" fmla="*/ 134938 h 276766"/>
                      <a:gd name="connsiteX4" fmla="*/ 100013 w 38087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76200 w 357066"/>
                      <a:gd name="connsiteY0" fmla="*/ 0 h 276766"/>
                      <a:gd name="connsiteX1" fmla="*/ 354806 w 357066"/>
                      <a:gd name="connsiteY1" fmla="*/ 130968 h 276766"/>
                      <a:gd name="connsiteX2" fmla="*/ 257175 w 357066"/>
                      <a:gd name="connsiteY2" fmla="*/ 275431 h 276766"/>
                      <a:gd name="connsiteX3" fmla="*/ 0 w 357066"/>
                      <a:gd name="connsiteY3" fmla="*/ 123032 h 276766"/>
                      <a:gd name="connsiteX4" fmla="*/ 76200 w 357066"/>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8306"/>
                      <a:gd name="connsiteY0" fmla="*/ 0 h 276766"/>
                      <a:gd name="connsiteX1" fmla="*/ 376237 w 378306"/>
                      <a:gd name="connsiteY1" fmla="*/ 130968 h 276766"/>
                      <a:gd name="connsiteX2" fmla="*/ 271462 w 378306"/>
                      <a:gd name="connsiteY2" fmla="*/ 275431 h 276766"/>
                      <a:gd name="connsiteX3" fmla="*/ 0 w 378306"/>
                      <a:gd name="connsiteY3" fmla="*/ 134938 h 276766"/>
                      <a:gd name="connsiteX4" fmla="*/ 90487 w 378306"/>
                      <a:gd name="connsiteY4" fmla="*/ 0 h 276766"/>
                      <a:gd name="connsiteX0" fmla="*/ 90487 w 376245"/>
                      <a:gd name="connsiteY0" fmla="*/ 0 h 277332"/>
                      <a:gd name="connsiteX1" fmla="*/ 376237 w 376245"/>
                      <a:gd name="connsiteY1" fmla="*/ 130968 h 277332"/>
                      <a:gd name="connsiteX2" fmla="*/ 271462 w 376245"/>
                      <a:gd name="connsiteY2" fmla="*/ 275431 h 277332"/>
                      <a:gd name="connsiteX3" fmla="*/ 0 w 376245"/>
                      <a:gd name="connsiteY3" fmla="*/ 134938 h 277332"/>
                      <a:gd name="connsiteX4" fmla="*/ 90487 w 376245"/>
                      <a:gd name="connsiteY4" fmla="*/ 0 h 277332"/>
                      <a:gd name="connsiteX0" fmla="*/ 90487 w 376245"/>
                      <a:gd name="connsiteY0" fmla="*/ 0 h 277257"/>
                      <a:gd name="connsiteX1" fmla="*/ 376237 w 376245"/>
                      <a:gd name="connsiteY1" fmla="*/ 130968 h 277257"/>
                      <a:gd name="connsiteX2" fmla="*/ 271462 w 376245"/>
                      <a:gd name="connsiteY2" fmla="*/ 275431 h 277257"/>
                      <a:gd name="connsiteX3" fmla="*/ 0 w 376245"/>
                      <a:gd name="connsiteY3" fmla="*/ 134938 h 277257"/>
                      <a:gd name="connsiteX4" fmla="*/ 90487 w 376245"/>
                      <a:gd name="connsiteY4" fmla="*/ 0 h 277257"/>
                      <a:gd name="connsiteX0" fmla="*/ 90487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0487 w 376244"/>
                      <a:gd name="connsiteY4" fmla="*/ 0 h 277257"/>
                      <a:gd name="connsiteX0" fmla="*/ 95249 w 376244"/>
                      <a:gd name="connsiteY0" fmla="*/ 0 h 279638"/>
                      <a:gd name="connsiteX1" fmla="*/ 376237 w 376244"/>
                      <a:gd name="connsiteY1" fmla="*/ 133349 h 279638"/>
                      <a:gd name="connsiteX2" fmla="*/ 271462 w 376244"/>
                      <a:gd name="connsiteY2" fmla="*/ 277812 h 279638"/>
                      <a:gd name="connsiteX3" fmla="*/ 0 w 376244"/>
                      <a:gd name="connsiteY3" fmla="*/ 137319 h 279638"/>
                      <a:gd name="connsiteX4" fmla="*/ 95249 w 376244"/>
                      <a:gd name="connsiteY4" fmla="*/ 0 h 279638"/>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679166 w 957780"/>
                      <a:gd name="connsiteY0" fmla="*/ 149688 h 426945"/>
                      <a:gd name="connsiteX1" fmla="*/ 957773 w 957780"/>
                      <a:gd name="connsiteY1" fmla="*/ 280656 h 426945"/>
                      <a:gd name="connsiteX2" fmla="*/ 852998 w 957780"/>
                      <a:gd name="connsiteY2" fmla="*/ 425119 h 426945"/>
                      <a:gd name="connsiteX3" fmla="*/ 0 w 957780"/>
                      <a:gd name="connsiteY3" fmla="*/ 1207 h 426945"/>
                      <a:gd name="connsiteX4" fmla="*/ 679166 w 957780"/>
                      <a:gd name="connsiteY4" fmla="*/ 149688 h 426945"/>
                      <a:gd name="connsiteX0" fmla="*/ 72068 w 957780"/>
                      <a:gd name="connsiteY0" fmla="*/ 0 h 554514"/>
                      <a:gd name="connsiteX1" fmla="*/ 957773 w 957780"/>
                      <a:gd name="connsiteY1" fmla="*/ 408225 h 554514"/>
                      <a:gd name="connsiteX2" fmla="*/ 852998 w 957780"/>
                      <a:gd name="connsiteY2" fmla="*/ 552688 h 554514"/>
                      <a:gd name="connsiteX3" fmla="*/ 0 w 957780"/>
                      <a:gd name="connsiteY3" fmla="*/ 128776 h 554514"/>
                      <a:gd name="connsiteX4" fmla="*/ 72068 w 957780"/>
                      <a:gd name="connsiteY4" fmla="*/ 0 h 554514"/>
                      <a:gd name="connsiteX0" fmla="*/ 72068 w 957780"/>
                      <a:gd name="connsiteY0" fmla="*/ 0 h 554514"/>
                      <a:gd name="connsiteX1" fmla="*/ 957773 w 957780"/>
                      <a:gd name="connsiteY1" fmla="*/ 408225 h 554514"/>
                      <a:gd name="connsiteX2" fmla="*/ 852998 w 957780"/>
                      <a:gd name="connsiteY2" fmla="*/ 552688 h 554514"/>
                      <a:gd name="connsiteX3" fmla="*/ 0 w 957780"/>
                      <a:gd name="connsiteY3" fmla="*/ 128776 h 554514"/>
                      <a:gd name="connsiteX4" fmla="*/ 72068 w 957780"/>
                      <a:gd name="connsiteY4" fmla="*/ 0 h 554514"/>
                      <a:gd name="connsiteX0" fmla="*/ 75263 w 960975"/>
                      <a:gd name="connsiteY0" fmla="*/ 0 h 554514"/>
                      <a:gd name="connsiteX1" fmla="*/ 960968 w 960975"/>
                      <a:gd name="connsiteY1" fmla="*/ 408225 h 554514"/>
                      <a:gd name="connsiteX2" fmla="*/ 856193 w 960975"/>
                      <a:gd name="connsiteY2" fmla="*/ 552688 h 554514"/>
                      <a:gd name="connsiteX3" fmla="*/ 0 w 960975"/>
                      <a:gd name="connsiteY3" fmla="*/ 134938 h 554514"/>
                      <a:gd name="connsiteX4" fmla="*/ 75263 w 960975"/>
                      <a:gd name="connsiteY4" fmla="*/ 0 h 554514"/>
                      <a:gd name="connsiteX0" fmla="*/ 75263 w 960975"/>
                      <a:gd name="connsiteY0" fmla="*/ 0 h 554514"/>
                      <a:gd name="connsiteX1" fmla="*/ 960968 w 960975"/>
                      <a:gd name="connsiteY1" fmla="*/ 408225 h 554514"/>
                      <a:gd name="connsiteX2" fmla="*/ 856193 w 960975"/>
                      <a:gd name="connsiteY2" fmla="*/ 552688 h 554514"/>
                      <a:gd name="connsiteX3" fmla="*/ 0 w 960975"/>
                      <a:gd name="connsiteY3" fmla="*/ 134938 h 554514"/>
                      <a:gd name="connsiteX4" fmla="*/ 75263 w 960975"/>
                      <a:gd name="connsiteY4" fmla="*/ 0 h 554514"/>
                      <a:gd name="connsiteX0" fmla="*/ 75263 w 960975"/>
                      <a:gd name="connsiteY0" fmla="*/ 0 h 554514"/>
                      <a:gd name="connsiteX1" fmla="*/ 960968 w 960975"/>
                      <a:gd name="connsiteY1" fmla="*/ 408225 h 554514"/>
                      <a:gd name="connsiteX2" fmla="*/ 856193 w 960975"/>
                      <a:gd name="connsiteY2" fmla="*/ 552688 h 554514"/>
                      <a:gd name="connsiteX3" fmla="*/ 0 w 960975"/>
                      <a:gd name="connsiteY3" fmla="*/ 134938 h 554514"/>
                      <a:gd name="connsiteX4" fmla="*/ 75263 w 960975"/>
                      <a:gd name="connsiteY4" fmla="*/ 0 h 55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975" h="554514">
                        <a:moveTo>
                          <a:pt x="75263" y="0"/>
                        </a:moveTo>
                        <a:lnTo>
                          <a:pt x="960968" y="408225"/>
                        </a:lnTo>
                        <a:cubicBezTo>
                          <a:pt x="961761" y="523053"/>
                          <a:pt x="898261" y="564066"/>
                          <a:pt x="856193" y="552688"/>
                        </a:cubicBezTo>
                        <a:lnTo>
                          <a:pt x="0" y="134938"/>
                        </a:lnTo>
                        <a:cubicBezTo>
                          <a:pt x="52857" y="96875"/>
                          <a:pt x="76058" y="57679"/>
                          <a:pt x="75263" y="0"/>
                        </a:cubicBezTo>
                        <a:close/>
                      </a:path>
                    </a:pathLst>
                  </a:custGeom>
                  <a:solidFill>
                    <a:srgbClr val="3186D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65" name="Rectangle 16"/>
                  <p:cNvSpPr/>
                  <p:nvPr/>
                </p:nvSpPr>
                <p:spPr>
                  <a:xfrm rot="1545906" flipH="1">
                    <a:off x="6938996" y="3147818"/>
                    <a:ext cx="99771" cy="13061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380"/>
                      <a:gd name="connsiteY0" fmla="*/ 0 h 201611"/>
                      <a:gd name="connsiteX1" fmla="*/ 180977 w 181380"/>
                      <a:gd name="connsiteY1" fmla="*/ 59530 h 201611"/>
                      <a:gd name="connsiteX2" fmla="*/ 104778 w 181380"/>
                      <a:gd name="connsiteY2" fmla="*/ 201611 h 201611"/>
                      <a:gd name="connsiteX3" fmla="*/ 0 w 181380"/>
                      <a:gd name="connsiteY3" fmla="*/ 151605 h 201611"/>
                      <a:gd name="connsiteX4" fmla="*/ 71442 w 181380"/>
                      <a:gd name="connsiteY4" fmla="*/ 0 h 201611"/>
                      <a:gd name="connsiteX0" fmla="*/ 71442 w 180977"/>
                      <a:gd name="connsiteY0" fmla="*/ 0 h 201611"/>
                      <a:gd name="connsiteX1" fmla="*/ 180977 w 180977"/>
                      <a:gd name="connsiteY1" fmla="*/ 59530 h 201611"/>
                      <a:gd name="connsiteX2" fmla="*/ 104778 w 180977"/>
                      <a:gd name="connsiteY2" fmla="*/ 201611 h 201611"/>
                      <a:gd name="connsiteX3" fmla="*/ 0 w 180977"/>
                      <a:gd name="connsiteY3" fmla="*/ 151605 h 201611"/>
                      <a:gd name="connsiteX4" fmla="*/ 71442 w 180977"/>
                      <a:gd name="connsiteY4" fmla="*/ 0 h 201611"/>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38117 w 180977"/>
                      <a:gd name="connsiteY0" fmla="*/ 0 h 165892"/>
                      <a:gd name="connsiteX1" fmla="*/ 180977 w 180977"/>
                      <a:gd name="connsiteY1" fmla="*/ 23811 h 165892"/>
                      <a:gd name="connsiteX2" fmla="*/ 104778 w 180977"/>
                      <a:gd name="connsiteY2" fmla="*/ 165892 h 165892"/>
                      <a:gd name="connsiteX3" fmla="*/ 0 w 180977"/>
                      <a:gd name="connsiteY3" fmla="*/ 115886 h 165892"/>
                      <a:gd name="connsiteX4" fmla="*/ 138117 w 180977"/>
                      <a:gd name="connsiteY4" fmla="*/ 0 h 165892"/>
                      <a:gd name="connsiteX0" fmla="*/ 78585 w 121445"/>
                      <a:gd name="connsiteY0" fmla="*/ 0 h 165892"/>
                      <a:gd name="connsiteX1" fmla="*/ 121445 w 121445"/>
                      <a:gd name="connsiteY1" fmla="*/ 23811 h 165892"/>
                      <a:gd name="connsiteX2" fmla="*/ 45246 w 121445"/>
                      <a:gd name="connsiteY2" fmla="*/ 165892 h 165892"/>
                      <a:gd name="connsiteX3" fmla="*/ 0 w 121445"/>
                      <a:gd name="connsiteY3" fmla="*/ 149224 h 165892"/>
                      <a:gd name="connsiteX4" fmla="*/ 78585 w 121445"/>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32609"/>
                      <a:gd name="connsiteY0" fmla="*/ 0 h 173036"/>
                      <a:gd name="connsiteX1" fmla="*/ 132609 w 132609"/>
                      <a:gd name="connsiteY1" fmla="*/ 24092 h 173036"/>
                      <a:gd name="connsiteX2" fmla="*/ 45564 w 132609"/>
                      <a:gd name="connsiteY2" fmla="*/ 173036 h 173036"/>
                      <a:gd name="connsiteX3" fmla="*/ 318 w 132609"/>
                      <a:gd name="connsiteY3" fmla="*/ 149224 h 173036"/>
                      <a:gd name="connsiteX4" fmla="*/ 78903 w 132609"/>
                      <a:gd name="connsiteY4" fmla="*/ 0 h 173036"/>
                      <a:gd name="connsiteX0" fmla="*/ 78903 w 135431"/>
                      <a:gd name="connsiteY0" fmla="*/ 0 h 173036"/>
                      <a:gd name="connsiteX1" fmla="*/ 135431 w 135431"/>
                      <a:gd name="connsiteY1" fmla="*/ 24092 h 173036"/>
                      <a:gd name="connsiteX2" fmla="*/ 45564 w 135431"/>
                      <a:gd name="connsiteY2" fmla="*/ 173036 h 173036"/>
                      <a:gd name="connsiteX3" fmla="*/ 318 w 135431"/>
                      <a:gd name="connsiteY3" fmla="*/ 149224 h 173036"/>
                      <a:gd name="connsiteX4" fmla="*/ 78903 w 135431"/>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32608"/>
                      <a:gd name="connsiteY0" fmla="*/ 0 h 173036"/>
                      <a:gd name="connsiteX1" fmla="*/ 132608 w 132608"/>
                      <a:gd name="connsiteY1" fmla="*/ 18768 h 173036"/>
                      <a:gd name="connsiteX2" fmla="*/ 45564 w 132608"/>
                      <a:gd name="connsiteY2" fmla="*/ 173036 h 173036"/>
                      <a:gd name="connsiteX3" fmla="*/ 318 w 132608"/>
                      <a:gd name="connsiteY3" fmla="*/ 149224 h 173036"/>
                      <a:gd name="connsiteX4" fmla="*/ 78903 w 132608"/>
                      <a:gd name="connsiteY4" fmla="*/ 0 h 173036"/>
                      <a:gd name="connsiteX0" fmla="*/ 78903 w 133037"/>
                      <a:gd name="connsiteY0" fmla="*/ 0 h 173036"/>
                      <a:gd name="connsiteX1" fmla="*/ 132608 w 133037"/>
                      <a:gd name="connsiteY1" fmla="*/ 18768 h 173036"/>
                      <a:gd name="connsiteX2" fmla="*/ 45564 w 133037"/>
                      <a:gd name="connsiteY2" fmla="*/ 173036 h 173036"/>
                      <a:gd name="connsiteX3" fmla="*/ 318 w 133037"/>
                      <a:gd name="connsiteY3" fmla="*/ 149224 h 173036"/>
                      <a:gd name="connsiteX4" fmla="*/ 78903 w 133037"/>
                      <a:gd name="connsiteY4" fmla="*/ 0 h 173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37" h="173036">
                        <a:moveTo>
                          <a:pt x="78903" y="0"/>
                        </a:moveTo>
                        <a:cubicBezTo>
                          <a:pt x="103510" y="7939"/>
                          <a:pt x="108443" y="11393"/>
                          <a:pt x="132608" y="18768"/>
                        </a:cubicBezTo>
                        <a:cubicBezTo>
                          <a:pt x="138184" y="99530"/>
                          <a:pt x="88426" y="152664"/>
                          <a:pt x="45564" y="173036"/>
                        </a:cubicBezTo>
                        <a:cubicBezTo>
                          <a:pt x="30482" y="167480"/>
                          <a:pt x="-3650" y="159543"/>
                          <a:pt x="318" y="149224"/>
                        </a:cubicBezTo>
                        <a:cubicBezTo>
                          <a:pt x="57035" y="116053"/>
                          <a:pt x="80754" y="78697"/>
                          <a:pt x="78903"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66" name="Rectangle 25"/>
                  <p:cNvSpPr/>
                  <p:nvPr/>
                </p:nvSpPr>
                <p:spPr>
                  <a:xfrm rot="1545906" flipH="1">
                    <a:off x="7026788" y="3109543"/>
                    <a:ext cx="386349" cy="230725"/>
                  </a:xfrm>
                  <a:custGeom>
                    <a:avLst/>
                    <a:gdLst>
                      <a:gd name="connsiteX0" fmla="*/ 0 w 452437"/>
                      <a:gd name="connsiteY0" fmla="*/ 0 h 228600"/>
                      <a:gd name="connsiteX1" fmla="*/ 452437 w 452437"/>
                      <a:gd name="connsiteY1" fmla="*/ 0 h 228600"/>
                      <a:gd name="connsiteX2" fmla="*/ 452437 w 452437"/>
                      <a:gd name="connsiteY2" fmla="*/ 228600 h 228600"/>
                      <a:gd name="connsiteX3" fmla="*/ 0 w 452437"/>
                      <a:gd name="connsiteY3" fmla="*/ 228600 h 228600"/>
                      <a:gd name="connsiteX4" fmla="*/ 0 w 452437"/>
                      <a:gd name="connsiteY4" fmla="*/ 0 h 228600"/>
                      <a:gd name="connsiteX0" fmla="*/ 0 w 452437"/>
                      <a:gd name="connsiteY0" fmla="*/ 0 h 228600"/>
                      <a:gd name="connsiteX1" fmla="*/ 431006 w 452437"/>
                      <a:gd name="connsiteY1" fmla="*/ 90487 h 228600"/>
                      <a:gd name="connsiteX2" fmla="*/ 452437 w 452437"/>
                      <a:gd name="connsiteY2" fmla="*/ 228600 h 228600"/>
                      <a:gd name="connsiteX3" fmla="*/ 0 w 452437"/>
                      <a:gd name="connsiteY3" fmla="*/ 228600 h 228600"/>
                      <a:gd name="connsiteX4" fmla="*/ 0 w 452437"/>
                      <a:gd name="connsiteY4" fmla="*/ 0 h 228600"/>
                      <a:gd name="connsiteX0" fmla="*/ 0 w 519112"/>
                      <a:gd name="connsiteY0" fmla="*/ 0 h 228600"/>
                      <a:gd name="connsiteX1" fmla="*/ 519112 w 519112"/>
                      <a:gd name="connsiteY1" fmla="*/ 128587 h 228600"/>
                      <a:gd name="connsiteX2" fmla="*/ 452437 w 519112"/>
                      <a:gd name="connsiteY2" fmla="*/ 228600 h 228600"/>
                      <a:gd name="connsiteX3" fmla="*/ 0 w 519112"/>
                      <a:gd name="connsiteY3" fmla="*/ 228600 h 228600"/>
                      <a:gd name="connsiteX4" fmla="*/ 0 w 519112"/>
                      <a:gd name="connsiteY4" fmla="*/ 0 h 228600"/>
                      <a:gd name="connsiteX0" fmla="*/ 0 w 519112"/>
                      <a:gd name="connsiteY0" fmla="*/ 0 h 228600"/>
                      <a:gd name="connsiteX1" fmla="*/ 519112 w 519112"/>
                      <a:gd name="connsiteY1" fmla="*/ 128587 h 228600"/>
                      <a:gd name="connsiteX2" fmla="*/ 452437 w 519112"/>
                      <a:gd name="connsiteY2" fmla="*/ 228600 h 228600"/>
                      <a:gd name="connsiteX3" fmla="*/ 0 w 519112"/>
                      <a:gd name="connsiteY3" fmla="*/ 228600 h 228600"/>
                      <a:gd name="connsiteX4" fmla="*/ 0 w 519112"/>
                      <a:gd name="connsiteY4" fmla="*/ 0 h 228600"/>
                      <a:gd name="connsiteX0" fmla="*/ 0 w 519112"/>
                      <a:gd name="connsiteY0" fmla="*/ 0 h 228600"/>
                      <a:gd name="connsiteX1" fmla="*/ 519112 w 519112"/>
                      <a:gd name="connsiteY1" fmla="*/ 128587 h 228600"/>
                      <a:gd name="connsiteX2" fmla="*/ 452437 w 519112"/>
                      <a:gd name="connsiteY2" fmla="*/ 228600 h 228600"/>
                      <a:gd name="connsiteX3" fmla="*/ 0 w 519112"/>
                      <a:gd name="connsiteY3" fmla="*/ 228600 h 228600"/>
                      <a:gd name="connsiteX4" fmla="*/ 0 w 519112"/>
                      <a:gd name="connsiteY4" fmla="*/ 0 h 228600"/>
                      <a:gd name="connsiteX0" fmla="*/ 0 w 519112"/>
                      <a:gd name="connsiteY0" fmla="*/ 0 h 228600"/>
                      <a:gd name="connsiteX1" fmla="*/ 519112 w 519112"/>
                      <a:gd name="connsiteY1" fmla="*/ 128587 h 228600"/>
                      <a:gd name="connsiteX2" fmla="*/ 450055 w 519112"/>
                      <a:gd name="connsiteY2" fmla="*/ 221456 h 228600"/>
                      <a:gd name="connsiteX3" fmla="*/ 0 w 519112"/>
                      <a:gd name="connsiteY3" fmla="*/ 228600 h 228600"/>
                      <a:gd name="connsiteX4" fmla="*/ 0 w 519112"/>
                      <a:gd name="connsiteY4" fmla="*/ 0 h 228600"/>
                      <a:gd name="connsiteX0" fmla="*/ 0 w 507205"/>
                      <a:gd name="connsiteY0" fmla="*/ 0 h 228600"/>
                      <a:gd name="connsiteX1" fmla="*/ 507205 w 507205"/>
                      <a:gd name="connsiteY1" fmla="*/ 128587 h 228600"/>
                      <a:gd name="connsiteX2" fmla="*/ 450055 w 507205"/>
                      <a:gd name="connsiteY2" fmla="*/ 221456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0055 w 507205"/>
                      <a:gd name="connsiteY2" fmla="*/ 221456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2436 w 507205"/>
                      <a:gd name="connsiteY2" fmla="*/ 223838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2436 w 507205"/>
                      <a:gd name="connsiteY2" fmla="*/ 223838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9579 w 507205"/>
                      <a:gd name="connsiteY2" fmla="*/ 223838 h 228600"/>
                      <a:gd name="connsiteX3" fmla="*/ 0 w 507205"/>
                      <a:gd name="connsiteY3" fmla="*/ 228600 h 228600"/>
                      <a:gd name="connsiteX4" fmla="*/ 0 w 507205"/>
                      <a:gd name="connsiteY4" fmla="*/ 0 h 228600"/>
                      <a:gd name="connsiteX0" fmla="*/ 0 w 514349"/>
                      <a:gd name="connsiteY0" fmla="*/ 0 h 228600"/>
                      <a:gd name="connsiteX1" fmla="*/ 514349 w 514349"/>
                      <a:gd name="connsiteY1" fmla="*/ 130969 h 228600"/>
                      <a:gd name="connsiteX2" fmla="*/ 459579 w 514349"/>
                      <a:gd name="connsiteY2" fmla="*/ 223838 h 228600"/>
                      <a:gd name="connsiteX3" fmla="*/ 0 w 514349"/>
                      <a:gd name="connsiteY3" fmla="*/ 228600 h 228600"/>
                      <a:gd name="connsiteX4" fmla="*/ 0 w 514349"/>
                      <a:gd name="connsiteY4" fmla="*/ 0 h 228600"/>
                      <a:gd name="connsiteX0" fmla="*/ 83343 w 514349"/>
                      <a:gd name="connsiteY0" fmla="*/ 0 h 273844"/>
                      <a:gd name="connsiteX1" fmla="*/ 514349 w 514349"/>
                      <a:gd name="connsiteY1" fmla="*/ 176213 h 273844"/>
                      <a:gd name="connsiteX2" fmla="*/ 459579 w 514349"/>
                      <a:gd name="connsiteY2" fmla="*/ 269082 h 273844"/>
                      <a:gd name="connsiteX3" fmla="*/ 0 w 514349"/>
                      <a:gd name="connsiteY3" fmla="*/ 273844 h 273844"/>
                      <a:gd name="connsiteX4" fmla="*/ 83343 w 514349"/>
                      <a:gd name="connsiteY4" fmla="*/ 0 h 273844"/>
                      <a:gd name="connsiteX0" fmla="*/ 95250 w 514349"/>
                      <a:gd name="connsiteY0" fmla="*/ 0 h 280988"/>
                      <a:gd name="connsiteX1" fmla="*/ 514349 w 514349"/>
                      <a:gd name="connsiteY1" fmla="*/ 183357 h 280988"/>
                      <a:gd name="connsiteX2" fmla="*/ 459579 w 514349"/>
                      <a:gd name="connsiteY2" fmla="*/ 276226 h 280988"/>
                      <a:gd name="connsiteX3" fmla="*/ 0 w 514349"/>
                      <a:gd name="connsiteY3" fmla="*/ 280988 h 280988"/>
                      <a:gd name="connsiteX4" fmla="*/ 95250 w 514349"/>
                      <a:gd name="connsiteY4" fmla="*/ 0 h 280988"/>
                      <a:gd name="connsiteX0" fmla="*/ 28575 w 447674"/>
                      <a:gd name="connsiteY0" fmla="*/ 0 h 276226"/>
                      <a:gd name="connsiteX1" fmla="*/ 447674 w 447674"/>
                      <a:gd name="connsiteY1" fmla="*/ 183357 h 276226"/>
                      <a:gd name="connsiteX2" fmla="*/ 392904 w 447674"/>
                      <a:gd name="connsiteY2" fmla="*/ 276226 h 276226"/>
                      <a:gd name="connsiteX3" fmla="*/ 0 w 447674"/>
                      <a:gd name="connsiteY3" fmla="*/ 59531 h 276226"/>
                      <a:gd name="connsiteX4" fmla="*/ 28575 w 447674"/>
                      <a:gd name="connsiteY4" fmla="*/ 0 h 276226"/>
                      <a:gd name="connsiteX0" fmla="*/ 34750 w 453849"/>
                      <a:gd name="connsiteY0" fmla="*/ 0 h 276226"/>
                      <a:gd name="connsiteX1" fmla="*/ 453849 w 453849"/>
                      <a:gd name="connsiteY1" fmla="*/ 183357 h 276226"/>
                      <a:gd name="connsiteX2" fmla="*/ 399079 w 453849"/>
                      <a:gd name="connsiteY2" fmla="*/ 276226 h 276226"/>
                      <a:gd name="connsiteX3" fmla="*/ 6175 w 453849"/>
                      <a:gd name="connsiteY3" fmla="*/ 59531 h 276226"/>
                      <a:gd name="connsiteX4" fmla="*/ 34750 w 453849"/>
                      <a:gd name="connsiteY4" fmla="*/ 0 h 276226"/>
                      <a:gd name="connsiteX0" fmla="*/ 39703 w 458802"/>
                      <a:gd name="connsiteY0" fmla="*/ 0 h 276226"/>
                      <a:gd name="connsiteX1" fmla="*/ 458802 w 458802"/>
                      <a:gd name="connsiteY1" fmla="*/ 183357 h 276226"/>
                      <a:gd name="connsiteX2" fmla="*/ 404032 w 458802"/>
                      <a:gd name="connsiteY2" fmla="*/ 276226 h 276226"/>
                      <a:gd name="connsiteX3" fmla="*/ 11128 w 458802"/>
                      <a:gd name="connsiteY3" fmla="*/ 59531 h 276226"/>
                      <a:gd name="connsiteX4" fmla="*/ 39703 w 458802"/>
                      <a:gd name="connsiteY4" fmla="*/ 0 h 276226"/>
                      <a:gd name="connsiteX0" fmla="*/ 42178 w 461277"/>
                      <a:gd name="connsiteY0" fmla="*/ 0 h 276226"/>
                      <a:gd name="connsiteX1" fmla="*/ 461277 w 461277"/>
                      <a:gd name="connsiteY1" fmla="*/ 183357 h 276226"/>
                      <a:gd name="connsiteX2" fmla="*/ 406507 w 461277"/>
                      <a:gd name="connsiteY2" fmla="*/ 276226 h 276226"/>
                      <a:gd name="connsiteX3" fmla="*/ 13603 w 461277"/>
                      <a:gd name="connsiteY3" fmla="*/ 59531 h 276226"/>
                      <a:gd name="connsiteX4" fmla="*/ 42178 w 461277"/>
                      <a:gd name="connsiteY4" fmla="*/ 0 h 276226"/>
                      <a:gd name="connsiteX0" fmla="*/ 45081 w 464180"/>
                      <a:gd name="connsiteY0" fmla="*/ 0 h 276226"/>
                      <a:gd name="connsiteX1" fmla="*/ 464180 w 464180"/>
                      <a:gd name="connsiteY1" fmla="*/ 183357 h 276226"/>
                      <a:gd name="connsiteX2" fmla="*/ 409410 w 464180"/>
                      <a:gd name="connsiteY2" fmla="*/ 276226 h 276226"/>
                      <a:gd name="connsiteX3" fmla="*/ 16506 w 464180"/>
                      <a:gd name="connsiteY3" fmla="*/ 59531 h 276226"/>
                      <a:gd name="connsiteX4" fmla="*/ 45081 w 464180"/>
                      <a:gd name="connsiteY4" fmla="*/ 0 h 276226"/>
                      <a:gd name="connsiteX0" fmla="*/ 40883 w 459982"/>
                      <a:gd name="connsiteY0" fmla="*/ 50 h 276276"/>
                      <a:gd name="connsiteX1" fmla="*/ 459982 w 459982"/>
                      <a:gd name="connsiteY1" fmla="*/ 183407 h 276276"/>
                      <a:gd name="connsiteX2" fmla="*/ 405212 w 459982"/>
                      <a:gd name="connsiteY2" fmla="*/ 276276 h 276276"/>
                      <a:gd name="connsiteX3" fmla="*/ 12308 w 459982"/>
                      <a:gd name="connsiteY3" fmla="*/ 59581 h 276276"/>
                      <a:gd name="connsiteX4" fmla="*/ 40883 w 459982"/>
                      <a:gd name="connsiteY4" fmla="*/ 50 h 276276"/>
                      <a:gd name="connsiteX0" fmla="*/ 45081 w 464180"/>
                      <a:gd name="connsiteY0" fmla="*/ 0 h 276226"/>
                      <a:gd name="connsiteX1" fmla="*/ 464180 w 464180"/>
                      <a:gd name="connsiteY1" fmla="*/ 183357 h 276226"/>
                      <a:gd name="connsiteX2" fmla="*/ 409410 w 464180"/>
                      <a:gd name="connsiteY2" fmla="*/ 276226 h 276226"/>
                      <a:gd name="connsiteX3" fmla="*/ 16506 w 464180"/>
                      <a:gd name="connsiteY3" fmla="*/ 59531 h 276226"/>
                      <a:gd name="connsiteX4" fmla="*/ 45081 w 464180"/>
                      <a:gd name="connsiteY4" fmla="*/ 0 h 276226"/>
                      <a:gd name="connsiteX0" fmla="*/ 48073 w 467172"/>
                      <a:gd name="connsiteY0" fmla="*/ 0 h 276226"/>
                      <a:gd name="connsiteX1" fmla="*/ 467172 w 467172"/>
                      <a:gd name="connsiteY1" fmla="*/ 183357 h 276226"/>
                      <a:gd name="connsiteX2" fmla="*/ 412402 w 467172"/>
                      <a:gd name="connsiteY2" fmla="*/ 276226 h 276226"/>
                      <a:gd name="connsiteX3" fmla="*/ 19498 w 467172"/>
                      <a:gd name="connsiteY3" fmla="*/ 59531 h 276226"/>
                      <a:gd name="connsiteX4" fmla="*/ 48073 w 467172"/>
                      <a:gd name="connsiteY4" fmla="*/ 0 h 276226"/>
                      <a:gd name="connsiteX0" fmla="*/ 45289 w 464388"/>
                      <a:gd name="connsiteY0" fmla="*/ 0 h 276226"/>
                      <a:gd name="connsiteX1" fmla="*/ 464388 w 464388"/>
                      <a:gd name="connsiteY1" fmla="*/ 183357 h 276226"/>
                      <a:gd name="connsiteX2" fmla="*/ 409618 w 464388"/>
                      <a:gd name="connsiteY2" fmla="*/ 276226 h 276226"/>
                      <a:gd name="connsiteX3" fmla="*/ 16714 w 464388"/>
                      <a:gd name="connsiteY3" fmla="*/ 59531 h 276226"/>
                      <a:gd name="connsiteX4" fmla="*/ 45289 w 464388"/>
                      <a:gd name="connsiteY4" fmla="*/ 0 h 276226"/>
                      <a:gd name="connsiteX0" fmla="*/ 43442 w 462541"/>
                      <a:gd name="connsiteY0" fmla="*/ 0 h 276226"/>
                      <a:gd name="connsiteX1" fmla="*/ 462541 w 462541"/>
                      <a:gd name="connsiteY1" fmla="*/ 183357 h 276226"/>
                      <a:gd name="connsiteX2" fmla="*/ 407771 w 462541"/>
                      <a:gd name="connsiteY2" fmla="*/ 276226 h 276226"/>
                      <a:gd name="connsiteX3" fmla="*/ 14867 w 462541"/>
                      <a:gd name="connsiteY3" fmla="*/ 59531 h 276226"/>
                      <a:gd name="connsiteX4" fmla="*/ 43442 w 462541"/>
                      <a:gd name="connsiteY4" fmla="*/ 0 h 27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41" h="276226">
                        <a:moveTo>
                          <a:pt x="43442" y="0"/>
                        </a:moveTo>
                        <a:lnTo>
                          <a:pt x="462541" y="183357"/>
                        </a:lnTo>
                        <a:cubicBezTo>
                          <a:pt x="461748" y="233364"/>
                          <a:pt x="429996" y="271462"/>
                          <a:pt x="407771" y="276226"/>
                        </a:cubicBezTo>
                        <a:lnTo>
                          <a:pt x="14867" y="59531"/>
                        </a:lnTo>
                        <a:cubicBezTo>
                          <a:pt x="-13709" y="34924"/>
                          <a:pt x="580" y="793"/>
                          <a:pt x="43442" y="0"/>
                        </a:cubicBezTo>
                        <a:close/>
                      </a:path>
                    </a:pathLst>
                  </a:custGeom>
                  <a:solidFill>
                    <a:srgbClr val="D9D9D9"/>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67" name="Rectangle 16"/>
                  <p:cNvSpPr/>
                  <p:nvPr/>
                </p:nvSpPr>
                <p:spPr>
                  <a:xfrm rot="1545906" flipH="1">
                    <a:off x="6975673" y="3149300"/>
                    <a:ext cx="99211" cy="132601"/>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380"/>
                      <a:gd name="connsiteY0" fmla="*/ 0 h 201611"/>
                      <a:gd name="connsiteX1" fmla="*/ 180977 w 181380"/>
                      <a:gd name="connsiteY1" fmla="*/ 59530 h 201611"/>
                      <a:gd name="connsiteX2" fmla="*/ 104778 w 181380"/>
                      <a:gd name="connsiteY2" fmla="*/ 201611 h 201611"/>
                      <a:gd name="connsiteX3" fmla="*/ 0 w 181380"/>
                      <a:gd name="connsiteY3" fmla="*/ 151605 h 201611"/>
                      <a:gd name="connsiteX4" fmla="*/ 71442 w 181380"/>
                      <a:gd name="connsiteY4" fmla="*/ 0 h 201611"/>
                      <a:gd name="connsiteX0" fmla="*/ 71442 w 180977"/>
                      <a:gd name="connsiteY0" fmla="*/ 0 h 201611"/>
                      <a:gd name="connsiteX1" fmla="*/ 180977 w 180977"/>
                      <a:gd name="connsiteY1" fmla="*/ 59530 h 201611"/>
                      <a:gd name="connsiteX2" fmla="*/ 104778 w 180977"/>
                      <a:gd name="connsiteY2" fmla="*/ 201611 h 201611"/>
                      <a:gd name="connsiteX3" fmla="*/ 0 w 180977"/>
                      <a:gd name="connsiteY3" fmla="*/ 151605 h 201611"/>
                      <a:gd name="connsiteX4" fmla="*/ 71442 w 180977"/>
                      <a:gd name="connsiteY4" fmla="*/ 0 h 201611"/>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38117 w 180977"/>
                      <a:gd name="connsiteY0" fmla="*/ 0 h 165892"/>
                      <a:gd name="connsiteX1" fmla="*/ 180977 w 180977"/>
                      <a:gd name="connsiteY1" fmla="*/ 23811 h 165892"/>
                      <a:gd name="connsiteX2" fmla="*/ 104778 w 180977"/>
                      <a:gd name="connsiteY2" fmla="*/ 165892 h 165892"/>
                      <a:gd name="connsiteX3" fmla="*/ 0 w 180977"/>
                      <a:gd name="connsiteY3" fmla="*/ 115886 h 165892"/>
                      <a:gd name="connsiteX4" fmla="*/ 138117 w 180977"/>
                      <a:gd name="connsiteY4" fmla="*/ 0 h 165892"/>
                      <a:gd name="connsiteX0" fmla="*/ 78585 w 121445"/>
                      <a:gd name="connsiteY0" fmla="*/ 0 h 165892"/>
                      <a:gd name="connsiteX1" fmla="*/ 121445 w 121445"/>
                      <a:gd name="connsiteY1" fmla="*/ 23811 h 165892"/>
                      <a:gd name="connsiteX2" fmla="*/ 45246 w 121445"/>
                      <a:gd name="connsiteY2" fmla="*/ 165892 h 165892"/>
                      <a:gd name="connsiteX3" fmla="*/ 0 w 121445"/>
                      <a:gd name="connsiteY3" fmla="*/ 149224 h 165892"/>
                      <a:gd name="connsiteX4" fmla="*/ 78585 w 121445"/>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32609"/>
                      <a:gd name="connsiteY0" fmla="*/ 0 h 173036"/>
                      <a:gd name="connsiteX1" fmla="*/ 132609 w 132609"/>
                      <a:gd name="connsiteY1" fmla="*/ 24092 h 173036"/>
                      <a:gd name="connsiteX2" fmla="*/ 45564 w 132609"/>
                      <a:gd name="connsiteY2" fmla="*/ 173036 h 173036"/>
                      <a:gd name="connsiteX3" fmla="*/ 318 w 132609"/>
                      <a:gd name="connsiteY3" fmla="*/ 149224 h 173036"/>
                      <a:gd name="connsiteX4" fmla="*/ 78903 w 132609"/>
                      <a:gd name="connsiteY4" fmla="*/ 0 h 173036"/>
                      <a:gd name="connsiteX0" fmla="*/ 78903 w 135431"/>
                      <a:gd name="connsiteY0" fmla="*/ 0 h 173036"/>
                      <a:gd name="connsiteX1" fmla="*/ 135431 w 135431"/>
                      <a:gd name="connsiteY1" fmla="*/ 24092 h 173036"/>
                      <a:gd name="connsiteX2" fmla="*/ 45564 w 135431"/>
                      <a:gd name="connsiteY2" fmla="*/ 173036 h 173036"/>
                      <a:gd name="connsiteX3" fmla="*/ 318 w 135431"/>
                      <a:gd name="connsiteY3" fmla="*/ 149224 h 173036"/>
                      <a:gd name="connsiteX4" fmla="*/ 78903 w 135431"/>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32608"/>
                      <a:gd name="connsiteY0" fmla="*/ 0 h 173036"/>
                      <a:gd name="connsiteX1" fmla="*/ 132608 w 132608"/>
                      <a:gd name="connsiteY1" fmla="*/ 18768 h 173036"/>
                      <a:gd name="connsiteX2" fmla="*/ 45564 w 132608"/>
                      <a:gd name="connsiteY2" fmla="*/ 173036 h 173036"/>
                      <a:gd name="connsiteX3" fmla="*/ 318 w 132608"/>
                      <a:gd name="connsiteY3" fmla="*/ 149224 h 173036"/>
                      <a:gd name="connsiteX4" fmla="*/ 78903 w 132608"/>
                      <a:gd name="connsiteY4" fmla="*/ 0 h 173036"/>
                      <a:gd name="connsiteX0" fmla="*/ 78584 w 132289"/>
                      <a:gd name="connsiteY0" fmla="*/ 0 h 173036"/>
                      <a:gd name="connsiteX1" fmla="*/ 132289 w 132289"/>
                      <a:gd name="connsiteY1" fmla="*/ 18768 h 173036"/>
                      <a:gd name="connsiteX2" fmla="*/ 45245 w 132289"/>
                      <a:gd name="connsiteY2" fmla="*/ 173036 h 173036"/>
                      <a:gd name="connsiteX3" fmla="*/ -1 w 132289"/>
                      <a:gd name="connsiteY3" fmla="*/ 149224 h 173036"/>
                      <a:gd name="connsiteX4" fmla="*/ 78584 w 132289"/>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5672"/>
                      <a:gd name="connsiteX1" fmla="*/ 132290 w 132290"/>
                      <a:gd name="connsiteY1" fmla="*/ 18768 h 175672"/>
                      <a:gd name="connsiteX2" fmla="*/ 50549 w 132290"/>
                      <a:gd name="connsiteY2" fmla="*/ 175672 h 175672"/>
                      <a:gd name="connsiteX3" fmla="*/ 0 w 132290"/>
                      <a:gd name="connsiteY3" fmla="*/ 149224 h 175672"/>
                      <a:gd name="connsiteX4" fmla="*/ 78585 w 132290"/>
                      <a:gd name="connsiteY4" fmla="*/ 0 h 175672"/>
                      <a:gd name="connsiteX0" fmla="*/ 78585 w 132290"/>
                      <a:gd name="connsiteY0" fmla="*/ 0 h 175672"/>
                      <a:gd name="connsiteX1" fmla="*/ 132290 w 132290"/>
                      <a:gd name="connsiteY1" fmla="*/ 18768 h 175672"/>
                      <a:gd name="connsiteX2" fmla="*/ 50549 w 132290"/>
                      <a:gd name="connsiteY2" fmla="*/ 175672 h 175672"/>
                      <a:gd name="connsiteX3" fmla="*/ 0 w 132290"/>
                      <a:gd name="connsiteY3" fmla="*/ 149224 h 175672"/>
                      <a:gd name="connsiteX4" fmla="*/ 78585 w 132290"/>
                      <a:gd name="connsiteY4" fmla="*/ 0 h 175672"/>
                      <a:gd name="connsiteX0" fmla="*/ 78585 w 132290"/>
                      <a:gd name="connsiteY0" fmla="*/ 0 h 175672"/>
                      <a:gd name="connsiteX1" fmla="*/ 132290 w 132290"/>
                      <a:gd name="connsiteY1" fmla="*/ 18768 h 175672"/>
                      <a:gd name="connsiteX2" fmla="*/ 47898 w 132290"/>
                      <a:gd name="connsiteY2" fmla="*/ 175672 h 175672"/>
                      <a:gd name="connsiteX3" fmla="*/ 0 w 132290"/>
                      <a:gd name="connsiteY3" fmla="*/ 149224 h 175672"/>
                      <a:gd name="connsiteX4" fmla="*/ 78585 w 132290"/>
                      <a:gd name="connsiteY4" fmla="*/ 0 h 175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90" h="175672">
                        <a:moveTo>
                          <a:pt x="78585" y="0"/>
                        </a:moveTo>
                        <a:cubicBezTo>
                          <a:pt x="103192" y="7939"/>
                          <a:pt x="108125" y="11393"/>
                          <a:pt x="132290" y="18768"/>
                        </a:cubicBezTo>
                        <a:cubicBezTo>
                          <a:pt x="129909" y="115340"/>
                          <a:pt x="90760" y="155300"/>
                          <a:pt x="47898" y="175672"/>
                        </a:cubicBezTo>
                        <a:cubicBezTo>
                          <a:pt x="27510" y="162209"/>
                          <a:pt x="27856" y="162178"/>
                          <a:pt x="0" y="149224"/>
                        </a:cubicBezTo>
                        <a:cubicBezTo>
                          <a:pt x="56717" y="116053"/>
                          <a:pt x="80436" y="78697"/>
                          <a:pt x="78585" y="0"/>
                        </a:cubicBezTo>
                        <a:close/>
                      </a:path>
                    </a:pathLst>
                  </a:custGeom>
                  <a:solidFill>
                    <a:srgbClr val="3186D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68" name="Rectangle 17"/>
                  <p:cNvSpPr/>
                  <p:nvPr/>
                </p:nvSpPr>
                <p:spPr>
                  <a:xfrm rot="1545906" flipH="1">
                    <a:off x="5118366" y="3165232"/>
                    <a:ext cx="95914" cy="12499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14363"/>
                      <a:gd name="connsiteY0" fmla="*/ 0 h 368300"/>
                      <a:gd name="connsiteX1" fmla="*/ 614363 w 614363"/>
                      <a:gd name="connsiteY1" fmla="*/ 254794 h 368300"/>
                      <a:gd name="connsiteX2" fmla="*/ 571500 w 614363"/>
                      <a:gd name="connsiteY2" fmla="*/ 368300 h 368300"/>
                      <a:gd name="connsiteX3" fmla="*/ 0 w 614363"/>
                      <a:gd name="connsiteY3" fmla="*/ 368300 h 368300"/>
                      <a:gd name="connsiteX4" fmla="*/ 0 w 614363"/>
                      <a:gd name="connsiteY4" fmla="*/ 0 h 368300"/>
                      <a:gd name="connsiteX0" fmla="*/ 0 w 614824"/>
                      <a:gd name="connsiteY0" fmla="*/ 0 h 368300"/>
                      <a:gd name="connsiteX1" fmla="*/ 614363 w 614824"/>
                      <a:gd name="connsiteY1" fmla="*/ 254794 h 368300"/>
                      <a:gd name="connsiteX2" fmla="*/ 571500 w 614824"/>
                      <a:gd name="connsiteY2" fmla="*/ 368300 h 368300"/>
                      <a:gd name="connsiteX3" fmla="*/ 0 w 614824"/>
                      <a:gd name="connsiteY3" fmla="*/ 368300 h 368300"/>
                      <a:gd name="connsiteX4" fmla="*/ 0 w 614824"/>
                      <a:gd name="connsiteY4" fmla="*/ 0 h 368300"/>
                      <a:gd name="connsiteX0" fmla="*/ 0 w 614892"/>
                      <a:gd name="connsiteY0" fmla="*/ 0 h 368300"/>
                      <a:gd name="connsiteX1" fmla="*/ 614363 w 614892"/>
                      <a:gd name="connsiteY1" fmla="*/ 254794 h 368300"/>
                      <a:gd name="connsiteX2" fmla="*/ 576263 w 614892"/>
                      <a:gd name="connsiteY2" fmla="*/ 358775 h 368300"/>
                      <a:gd name="connsiteX3" fmla="*/ 0 w 614892"/>
                      <a:gd name="connsiteY3" fmla="*/ 368300 h 368300"/>
                      <a:gd name="connsiteX4" fmla="*/ 0 w 614892"/>
                      <a:gd name="connsiteY4" fmla="*/ 0 h 368300"/>
                      <a:gd name="connsiteX0" fmla="*/ 0 w 615512"/>
                      <a:gd name="connsiteY0" fmla="*/ 0 h 368300"/>
                      <a:gd name="connsiteX1" fmla="*/ 614363 w 615512"/>
                      <a:gd name="connsiteY1" fmla="*/ 254794 h 368300"/>
                      <a:gd name="connsiteX2" fmla="*/ 576263 w 615512"/>
                      <a:gd name="connsiteY2" fmla="*/ 358775 h 368300"/>
                      <a:gd name="connsiteX3" fmla="*/ 0 w 615512"/>
                      <a:gd name="connsiteY3" fmla="*/ 368300 h 368300"/>
                      <a:gd name="connsiteX4" fmla="*/ 0 w 615512"/>
                      <a:gd name="connsiteY4" fmla="*/ 0 h 368300"/>
                      <a:gd name="connsiteX0" fmla="*/ 0 w 615512"/>
                      <a:gd name="connsiteY0" fmla="*/ 0 h 368300"/>
                      <a:gd name="connsiteX1" fmla="*/ 614363 w 615512"/>
                      <a:gd name="connsiteY1" fmla="*/ 254794 h 368300"/>
                      <a:gd name="connsiteX2" fmla="*/ 576263 w 615512"/>
                      <a:gd name="connsiteY2" fmla="*/ 358775 h 368300"/>
                      <a:gd name="connsiteX3" fmla="*/ 0 w 615512"/>
                      <a:gd name="connsiteY3" fmla="*/ 368300 h 368300"/>
                      <a:gd name="connsiteX4" fmla="*/ 0 w 615512"/>
                      <a:gd name="connsiteY4" fmla="*/ 0 h 368300"/>
                      <a:gd name="connsiteX0" fmla="*/ 0 w 615512"/>
                      <a:gd name="connsiteY0" fmla="*/ 0 h 358775"/>
                      <a:gd name="connsiteX1" fmla="*/ 614363 w 615512"/>
                      <a:gd name="connsiteY1" fmla="*/ 254794 h 358775"/>
                      <a:gd name="connsiteX2" fmla="*/ 576263 w 615512"/>
                      <a:gd name="connsiteY2" fmla="*/ 358775 h 358775"/>
                      <a:gd name="connsiteX3" fmla="*/ 500063 w 615512"/>
                      <a:gd name="connsiteY3" fmla="*/ 358775 h 358775"/>
                      <a:gd name="connsiteX4" fmla="*/ 0 w 615512"/>
                      <a:gd name="connsiteY4" fmla="*/ 0 h 358775"/>
                      <a:gd name="connsiteX0" fmla="*/ 80962 w 115449"/>
                      <a:gd name="connsiteY0" fmla="*/ 0 h 123032"/>
                      <a:gd name="connsiteX1" fmla="*/ 114300 w 115449"/>
                      <a:gd name="connsiteY1" fmla="*/ 19051 h 123032"/>
                      <a:gd name="connsiteX2" fmla="*/ 76200 w 115449"/>
                      <a:gd name="connsiteY2" fmla="*/ 123032 h 123032"/>
                      <a:gd name="connsiteX3" fmla="*/ 0 w 115449"/>
                      <a:gd name="connsiteY3" fmla="*/ 123032 h 123032"/>
                      <a:gd name="connsiteX4" fmla="*/ 80962 w 115449"/>
                      <a:gd name="connsiteY4" fmla="*/ 0 h 123032"/>
                      <a:gd name="connsiteX0" fmla="*/ 78581 w 115449"/>
                      <a:gd name="connsiteY0" fmla="*/ 0 h 120651"/>
                      <a:gd name="connsiteX1" fmla="*/ 114300 w 115449"/>
                      <a:gd name="connsiteY1" fmla="*/ 16670 h 120651"/>
                      <a:gd name="connsiteX2" fmla="*/ 76200 w 115449"/>
                      <a:gd name="connsiteY2" fmla="*/ 120651 h 120651"/>
                      <a:gd name="connsiteX3" fmla="*/ 0 w 115449"/>
                      <a:gd name="connsiteY3" fmla="*/ 120651 h 120651"/>
                      <a:gd name="connsiteX4" fmla="*/ 78581 w 115449"/>
                      <a:gd name="connsiteY4" fmla="*/ 0 h 120651"/>
                      <a:gd name="connsiteX0" fmla="*/ 76200 w 113068"/>
                      <a:gd name="connsiteY0" fmla="*/ 0 h 127795"/>
                      <a:gd name="connsiteX1" fmla="*/ 111919 w 113068"/>
                      <a:gd name="connsiteY1" fmla="*/ 16670 h 127795"/>
                      <a:gd name="connsiteX2" fmla="*/ 73819 w 113068"/>
                      <a:gd name="connsiteY2" fmla="*/ 120651 h 127795"/>
                      <a:gd name="connsiteX3" fmla="*/ 0 w 113068"/>
                      <a:gd name="connsiteY3" fmla="*/ 127795 h 127795"/>
                      <a:gd name="connsiteX4" fmla="*/ 76200 w 113068"/>
                      <a:gd name="connsiteY4" fmla="*/ 0 h 127795"/>
                      <a:gd name="connsiteX0" fmla="*/ 76200 w 113068"/>
                      <a:gd name="connsiteY0" fmla="*/ 0 h 132040"/>
                      <a:gd name="connsiteX1" fmla="*/ 111919 w 113068"/>
                      <a:gd name="connsiteY1" fmla="*/ 16670 h 132040"/>
                      <a:gd name="connsiteX2" fmla="*/ 73819 w 113068"/>
                      <a:gd name="connsiteY2" fmla="*/ 120651 h 132040"/>
                      <a:gd name="connsiteX3" fmla="*/ 0 w 113068"/>
                      <a:gd name="connsiteY3" fmla="*/ 127795 h 132040"/>
                      <a:gd name="connsiteX4" fmla="*/ 76200 w 113068"/>
                      <a:gd name="connsiteY4" fmla="*/ 0 h 132040"/>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9998"/>
                      <a:gd name="connsiteX1" fmla="*/ 111919 w 113068"/>
                      <a:gd name="connsiteY1" fmla="*/ 21432 h 139998"/>
                      <a:gd name="connsiteX2" fmla="*/ 73819 w 113068"/>
                      <a:gd name="connsiteY2" fmla="*/ 125413 h 139998"/>
                      <a:gd name="connsiteX3" fmla="*/ 0 w 113068"/>
                      <a:gd name="connsiteY3" fmla="*/ 132557 h 139998"/>
                      <a:gd name="connsiteX4" fmla="*/ 76200 w 113068"/>
                      <a:gd name="connsiteY4" fmla="*/ 0 h 139998"/>
                      <a:gd name="connsiteX0" fmla="*/ 76200 w 113068"/>
                      <a:gd name="connsiteY0" fmla="*/ 0 h 139998"/>
                      <a:gd name="connsiteX1" fmla="*/ 111919 w 113068"/>
                      <a:gd name="connsiteY1" fmla="*/ 21432 h 139998"/>
                      <a:gd name="connsiteX2" fmla="*/ 73819 w 113068"/>
                      <a:gd name="connsiteY2" fmla="*/ 125413 h 139998"/>
                      <a:gd name="connsiteX3" fmla="*/ 0 w 113068"/>
                      <a:gd name="connsiteY3" fmla="*/ 132557 h 139998"/>
                      <a:gd name="connsiteX4" fmla="*/ 76200 w 113068"/>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49"/>
                      <a:gd name="connsiteY0" fmla="*/ 0 h 140582"/>
                      <a:gd name="connsiteX1" fmla="*/ 111919 w 113949"/>
                      <a:gd name="connsiteY1" fmla="*/ 21432 h 140582"/>
                      <a:gd name="connsiteX2" fmla="*/ 73819 w 113949"/>
                      <a:gd name="connsiteY2" fmla="*/ 125413 h 140582"/>
                      <a:gd name="connsiteX3" fmla="*/ 0 w 113949"/>
                      <a:gd name="connsiteY3" fmla="*/ 132557 h 140582"/>
                      <a:gd name="connsiteX4" fmla="*/ 76200 w 113949"/>
                      <a:gd name="connsiteY4" fmla="*/ 0 h 140582"/>
                      <a:gd name="connsiteX0" fmla="*/ 76200 w 113949"/>
                      <a:gd name="connsiteY0" fmla="*/ 0 h 141362"/>
                      <a:gd name="connsiteX1" fmla="*/ 111919 w 113949"/>
                      <a:gd name="connsiteY1" fmla="*/ 21432 h 141362"/>
                      <a:gd name="connsiteX2" fmla="*/ 73819 w 113949"/>
                      <a:gd name="connsiteY2" fmla="*/ 125413 h 141362"/>
                      <a:gd name="connsiteX3" fmla="*/ 0 w 113949"/>
                      <a:gd name="connsiteY3" fmla="*/ 132557 h 141362"/>
                      <a:gd name="connsiteX4" fmla="*/ 76200 w 113949"/>
                      <a:gd name="connsiteY4" fmla="*/ 0 h 141362"/>
                      <a:gd name="connsiteX0" fmla="*/ 76200 w 113949"/>
                      <a:gd name="connsiteY0" fmla="*/ 0 h 143745"/>
                      <a:gd name="connsiteX1" fmla="*/ 111919 w 113949"/>
                      <a:gd name="connsiteY1" fmla="*/ 21432 h 143745"/>
                      <a:gd name="connsiteX2" fmla="*/ 73819 w 113949"/>
                      <a:gd name="connsiteY2" fmla="*/ 125413 h 143745"/>
                      <a:gd name="connsiteX3" fmla="*/ 0 w 113949"/>
                      <a:gd name="connsiteY3" fmla="*/ 132557 h 143745"/>
                      <a:gd name="connsiteX4" fmla="*/ 76200 w 113949"/>
                      <a:gd name="connsiteY4" fmla="*/ 0 h 143745"/>
                      <a:gd name="connsiteX0" fmla="*/ 76200 w 112839"/>
                      <a:gd name="connsiteY0" fmla="*/ 0 h 153673"/>
                      <a:gd name="connsiteX1" fmla="*/ 111919 w 112839"/>
                      <a:gd name="connsiteY1" fmla="*/ 21432 h 153673"/>
                      <a:gd name="connsiteX2" fmla="*/ 49586 w 112839"/>
                      <a:gd name="connsiteY2" fmla="*/ 144053 h 153673"/>
                      <a:gd name="connsiteX3" fmla="*/ 0 w 112839"/>
                      <a:gd name="connsiteY3" fmla="*/ 132557 h 153673"/>
                      <a:gd name="connsiteX4" fmla="*/ 76200 w 112839"/>
                      <a:gd name="connsiteY4" fmla="*/ 0 h 153673"/>
                      <a:gd name="connsiteX0" fmla="*/ 76200 w 112839"/>
                      <a:gd name="connsiteY0" fmla="*/ 0 h 144842"/>
                      <a:gd name="connsiteX1" fmla="*/ 111919 w 112839"/>
                      <a:gd name="connsiteY1" fmla="*/ 21432 h 144842"/>
                      <a:gd name="connsiteX2" fmla="*/ 49586 w 112839"/>
                      <a:gd name="connsiteY2" fmla="*/ 144053 h 144842"/>
                      <a:gd name="connsiteX3" fmla="*/ 0 w 112839"/>
                      <a:gd name="connsiteY3" fmla="*/ 132557 h 144842"/>
                      <a:gd name="connsiteX4" fmla="*/ 76200 w 112839"/>
                      <a:gd name="connsiteY4" fmla="*/ 0 h 144842"/>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837"/>
                      <a:gd name="connsiteY0" fmla="*/ 0 h 149645"/>
                      <a:gd name="connsiteX1" fmla="*/ 111919 w 112837"/>
                      <a:gd name="connsiteY1" fmla="*/ 21432 h 149645"/>
                      <a:gd name="connsiteX2" fmla="*/ 45858 w 112837"/>
                      <a:gd name="connsiteY2" fmla="*/ 149645 h 149645"/>
                      <a:gd name="connsiteX3" fmla="*/ 0 w 112837"/>
                      <a:gd name="connsiteY3" fmla="*/ 132557 h 149645"/>
                      <a:gd name="connsiteX4" fmla="*/ 76200 w 112837"/>
                      <a:gd name="connsiteY4" fmla="*/ 0 h 149645"/>
                      <a:gd name="connsiteX0" fmla="*/ 76200 w 114829"/>
                      <a:gd name="connsiteY0" fmla="*/ 0 h 149645"/>
                      <a:gd name="connsiteX1" fmla="*/ 111919 w 114829"/>
                      <a:gd name="connsiteY1" fmla="*/ 21432 h 149645"/>
                      <a:gd name="connsiteX2" fmla="*/ 45858 w 114829"/>
                      <a:gd name="connsiteY2" fmla="*/ 149645 h 149645"/>
                      <a:gd name="connsiteX3" fmla="*/ 0 w 114829"/>
                      <a:gd name="connsiteY3" fmla="*/ 132557 h 149645"/>
                      <a:gd name="connsiteX4" fmla="*/ 76200 w 114829"/>
                      <a:gd name="connsiteY4" fmla="*/ 0 h 149645"/>
                      <a:gd name="connsiteX0" fmla="*/ 76200 w 114829"/>
                      <a:gd name="connsiteY0" fmla="*/ 0 h 149645"/>
                      <a:gd name="connsiteX1" fmla="*/ 111919 w 114829"/>
                      <a:gd name="connsiteY1" fmla="*/ 21432 h 149645"/>
                      <a:gd name="connsiteX2" fmla="*/ 45858 w 114829"/>
                      <a:gd name="connsiteY2" fmla="*/ 149645 h 149645"/>
                      <a:gd name="connsiteX3" fmla="*/ 0 w 114829"/>
                      <a:gd name="connsiteY3" fmla="*/ 132557 h 149645"/>
                      <a:gd name="connsiteX4" fmla="*/ 76200 w 114829"/>
                      <a:gd name="connsiteY4" fmla="*/ 0 h 14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29" h="149645">
                        <a:moveTo>
                          <a:pt x="76200" y="0"/>
                        </a:moveTo>
                        <a:cubicBezTo>
                          <a:pt x="92868" y="7144"/>
                          <a:pt x="97632" y="11907"/>
                          <a:pt x="111919" y="21432"/>
                        </a:cubicBezTo>
                        <a:cubicBezTo>
                          <a:pt x="126518" y="57403"/>
                          <a:pt x="83355" y="145360"/>
                          <a:pt x="45858" y="149645"/>
                        </a:cubicBezTo>
                        <a:cubicBezTo>
                          <a:pt x="22286" y="140217"/>
                          <a:pt x="28229" y="144464"/>
                          <a:pt x="0" y="132557"/>
                        </a:cubicBezTo>
                        <a:cubicBezTo>
                          <a:pt x="58737" y="99483"/>
                          <a:pt x="78545" y="55021"/>
                          <a:pt x="76200" y="0"/>
                        </a:cubicBezTo>
                        <a:close/>
                      </a:path>
                    </a:pathLst>
                  </a:custGeom>
                  <a:solidFill>
                    <a:srgbClr val="3186D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69" name="Rectangle 16"/>
                  <p:cNvSpPr/>
                  <p:nvPr/>
                </p:nvSpPr>
                <p:spPr>
                  <a:xfrm rot="1545906" flipH="1">
                    <a:off x="5694877" y="3132649"/>
                    <a:ext cx="161013" cy="17062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8586 w 181268"/>
                      <a:gd name="connsiteY0" fmla="*/ 0 h 196848"/>
                      <a:gd name="connsiteX1" fmla="*/ 180977 w 181268"/>
                      <a:gd name="connsiteY1" fmla="*/ 54767 h 196848"/>
                      <a:gd name="connsiteX2" fmla="*/ 104778 w 181268"/>
                      <a:gd name="connsiteY2" fmla="*/ 196848 h 196848"/>
                      <a:gd name="connsiteX3" fmla="*/ 0 w 181268"/>
                      <a:gd name="connsiteY3" fmla="*/ 146842 h 196848"/>
                      <a:gd name="connsiteX4" fmla="*/ 78586 w 181268"/>
                      <a:gd name="connsiteY4" fmla="*/ 0 h 196848"/>
                      <a:gd name="connsiteX0" fmla="*/ 78586 w 181268"/>
                      <a:gd name="connsiteY0" fmla="*/ 0 h 196848"/>
                      <a:gd name="connsiteX1" fmla="*/ 180977 w 181268"/>
                      <a:gd name="connsiteY1" fmla="*/ 54767 h 196848"/>
                      <a:gd name="connsiteX2" fmla="*/ 104778 w 181268"/>
                      <a:gd name="connsiteY2" fmla="*/ 196848 h 196848"/>
                      <a:gd name="connsiteX3" fmla="*/ 0 w 181268"/>
                      <a:gd name="connsiteY3" fmla="*/ 146842 h 196848"/>
                      <a:gd name="connsiteX4" fmla="*/ 78586 w 181268"/>
                      <a:gd name="connsiteY4" fmla="*/ 0 h 196848"/>
                      <a:gd name="connsiteX0" fmla="*/ 78586 w 181268"/>
                      <a:gd name="connsiteY0" fmla="*/ 0 h 196848"/>
                      <a:gd name="connsiteX1" fmla="*/ 180977 w 181268"/>
                      <a:gd name="connsiteY1" fmla="*/ 54767 h 196848"/>
                      <a:gd name="connsiteX2" fmla="*/ 104778 w 181268"/>
                      <a:gd name="connsiteY2" fmla="*/ 196848 h 196848"/>
                      <a:gd name="connsiteX3" fmla="*/ 0 w 181268"/>
                      <a:gd name="connsiteY3" fmla="*/ 146842 h 196848"/>
                      <a:gd name="connsiteX4" fmla="*/ 78586 w 181268"/>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913"/>
                      <a:gd name="connsiteY0" fmla="*/ 0 h 196848"/>
                      <a:gd name="connsiteX1" fmla="*/ 178596 w 178913"/>
                      <a:gd name="connsiteY1" fmla="*/ 54767 h 196848"/>
                      <a:gd name="connsiteX2" fmla="*/ 102397 w 178913"/>
                      <a:gd name="connsiteY2" fmla="*/ 196848 h 196848"/>
                      <a:gd name="connsiteX3" fmla="*/ 0 w 178913"/>
                      <a:gd name="connsiteY3" fmla="*/ 149223 h 196848"/>
                      <a:gd name="connsiteX4" fmla="*/ 76205 w 178913"/>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913"/>
                      <a:gd name="connsiteY0" fmla="*/ 0 h 196848"/>
                      <a:gd name="connsiteX1" fmla="*/ 178596 w 178913"/>
                      <a:gd name="connsiteY1" fmla="*/ 54767 h 196848"/>
                      <a:gd name="connsiteX2" fmla="*/ 102397 w 178913"/>
                      <a:gd name="connsiteY2" fmla="*/ 196848 h 196848"/>
                      <a:gd name="connsiteX3" fmla="*/ 0 w 178913"/>
                      <a:gd name="connsiteY3" fmla="*/ 149223 h 196848"/>
                      <a:gd name="connsiteX4" fmla="*/ 76205 w 178913"/>
                      <a:gd name="connsiteY4" fmla="*/ 0 h 196848"/>
                      <a:gd name="connsiteX0" fmla="*/ 76205 w 178913"/>
                      <a:gd name="connsiteY0" fmla="*/ 0 h 199230"/>
                      <a:gd name="connsiteX1" fmla="*/ 178596 w 178913"/>
                      <a:gd name="connsiteY1" fmla="*/ 54767 h 199230"/>
                      <a:gd name="connsiteX2" fmla="*/ 102397 w 178913"/>
                      <a:gd name="connsiteY2" fmla="*/ 199230 h 199230"/>
                      <a:gd name="connsiteX3" fmla="*/ 0 w 178913"/>
                      <a:gd name="connsiteY3" fmla="*/ 149223 h 199230"/>
                      <a:gd name="connsiteX4" fmla="*/ 76205 w 178913"/>
                      <a:gd name="connsiteY4" fmla="*/ 0 h 199230"/>
                      <a:gd name="connsiteX0" fmla="*/ 78587 w 181295"/>
                      <a:gd name="connsiteY0" fmla="*/ 0 h 199230"/>
                      <a:gd name="connsiteX1" fmla="*/ 180978 w 181295"/>
                      <a:gd name="connsiteY1" fmla="*/ 54767 h 199230"/>
                      <a:gd name="connsiteX2" fmla="*/ 104779 w 181295"/>
                      <a:gd name="connsiteY2" fmla="*/ 199230 h 199230"/>
                      <a:gd name="connsiteX3" fmla="*/ 0 w 181295"/>
                      <a:gd name="connsiteY3" fmla="*/ 151605 h 199230"/>
                      <a:gd name="connsiteX4" fmla="*/ 78587 w 181295"/>
                      <a:gd name="connsiteY4" fmla="*/ 0 h 199230"/>
                      <a:gd name="connsiteX0" fmla="*/ 78587 w 181309"/>
                      <a:gd name="connsiteY0" fmla="*/ 0 h 203993"/>
                      <a:gd name="connsiteX1" fmla="*/ 180978 w 181309"/>
                      <a:gd name="connsiteY1" fmla="*/ 54767 h 203993"/>
                      <a:gd name="connsiteX2" fmla="*/ 107160 w 181309"/>
                      <a:gd name="connsiteY2" fmla="*/ 203993 h 203993"/>
                      <a:gd name="connsiteX3" fmla="*/ 0 w 181309"/>
                      <a:gd name="connsiteY3" fmla="*/ 151605 h 203993"/>
                      <a:gd name="connsiteX4" fmla="*/ 78587 w 181309"/>
                      <a:gd name="connsiteY4" fmla="*/ 0 h 203993"/>
                      <a:gd name="connsiteX0" fmla="*/ 78587 w 181309"/>
                      <a:gd name="connsiteY0" fmla="*/ 0 h 203993"/>
                      <a:gd name="connsiteX1" fmla="*/ 180978 w 181309"/>
                      <a:gd name="connsiteY1" fmla="*/ 54767 h 203993"/>
                      <a:gd name="connsiteX2" fmla="*/ 107160 w 181309"/>
                      <a:gd name="connsiteY2" fmla="*/ 203993 h 203993"/>
                      <a:gd name="connsiteX3" fmla="*/ 0 w 181309"/>
                      <a:gd name="connsiteY3" fmla="*/ 151605 h 203993"/>
                      <a:gd name="connsiteX4" fmla="*/ 78587 w 181309"/>
                      <a:gd name="connsiteY4" fmla="*/ 0 h 203993"/>
                      <a:gd name="connsiteX0" fmla="*/ 78587 w 183676"/>
                      <a:gd name="connsiteY0" fmla="*/ 0 h 203993"/>
                      <a:gd name="connsiteX1" fmla="*/ 183359 w 183676"/>
                      <a:gd name="connsiteY1" fmla="*/ 54767 h 203993"/>
                      <a:gd name="connsiteX2" fmla="*/ 107160 w 183676"/>
                      <a:gd name="connsiteY2" fmla="*/ 203993 h 203993"/>
                      <a:gd name="connsiteX3" fmla="*/ 0 w 183676"/>
                      <a:gd name="connsiteY3" fmla="*/ 151605 h 203993"/>
                      <a:gd name="connsiteX4" fmla="*/ 78587 w 183676"/>
                      <a:gd name="connsiteY4" fmla="*/ 0 h 203993"/>
                      <a:gd name="connsiteX0" fmla="*/ 78587 w 183676"/>
                      <a:gd name="connsiteY0" fmla="*/ 0 h 203993"/>
                      <a:gd name="connsiteX1" fmla="*/ 183359 w 183676"/>
                      <a:gd name="connsiteY1" fmla="*/ 54767 h 203993"/>
                      <a:gd name="connsiteX2" fmla="*/ 107160 w 183676"/>
                      <a:gd name="connsiteY2" fmla="*/ 203993 h 203993"/>
                      <a:gd name="connsiteX3" fmla="*/ 0 w 183676"/>
                      <a:gd name="connsiteY3" fmla="*/ 151605 h 203993"/>
                      <a:gd name="connsiteX4" fmla="*/ 78587 w 183676"/>
                      <a:gd name="connsiteY4" fmla="*/ 0 h 203993"/>
                      <a:gd name="connsiteX0" fmla="*/ 78587 w 183676"/>
                      <a:gd name="connsiteY0" fmla="*/ 0 h 203993"/>
                      <a:gd name="connsiteX1" fmla="*/ 183359 w 183676"/>
                      <a:gd name="connsiteY1" fmla="*/ 54767 h 203993"/>
                      <a:gd name="connsiteX2" fmla="*/ 107160 w 183676"/>
                      <a:gd name="connsiteY2" fmla="*/ 203993 h 203993"/>
                      <a:gd name="connsiteX3" fmla="*/ 0 w 183676"/>
                      <a:gd name="connsiteY3" fmla="*/ 151605 h 203993"/>
                      <a:gd name="connsiteX4" fmla="*/ 78587 w 183676"/>
                      <a:gd name="connsiteY4" fmla="*/ 0 h 203993"/>
                      <a:gd name="connsiteX0" fmla="*/ 78587 w 184965"/>
                      <a:gd name="connsiteY0" fmla="*/ 0 h 203993"/>
                      <a:gd name="connsiteX1" fmla="*/ 183359 w 184965"/>
                      <a:gd name="connsiteY1" fmla="*/ 54767 h 203993"/>
                      <a:gd name="connsiteX2" fmla="*/ 107160 w 184965"/>
                      <a:gd name="connsiteY2" fmla="*/ 203993 h 203993"/>
                      <a:gd name="connsiteX3" fmla="*/ 0 w 184965"/>
                      <a:gd name="connsiteY3" fmla="*/ 151605 h 203993"/>
                      <a:gd name="connsiteX4" fmla="*/ 78587 w 184965"/>
                      <a:gd name="connsiteY4" fmla="*/ 0 h 203993"/>
                      <a:gd name="connsiteX0" fmla="*/ 78587 w 185083"/>
                      <a:gd name="connsiteY0" fmla="*/ 0 h 203993"/>
                      <a:gd name="connsiteX1" fmla="*/ 183359 w 185083"/>
                      <a:gd name="connsiteY1" fmla="*/ 54767 h 203993"/>
                      <a:gd name="connsiteX2" fmla="*/ 107160 w 185083"/>
                      <a:gd name="connsiteY2" fmla="*/ 203993 h 203993"/>
                      <a:gd name="connsiteX3" fmla="*/ 0 w 185083"/>
                      <a:gd name="connsiteY3" fmla="*/ 151605 h 203993"/>
                      <a:gd name="connsiteX4" fmla="*/ 78587 w 185083"/>
                      <a:gd name="connsiteY4" fmla="*/ 0 h 203993"/>
                      <a:gd name="connsiteX0" fmla="*/ 78587 w 185083"/>
                      <a:gd name="connsiteY0" fmla="*/ 0 h 204007"/>
                      <a:gd name="connsiteX1" fmla="*/ 183359 w 185083"/>
                      <a:gd name="connsiteY1" fmla="*/ 54767 h 204007"/>
                      <a:gd name="connsiteX2" fmla="*/ 107160 w 185083"/>
                      <a:gd name="connsiteY2" fmla="*/ 203993 h 204007"/>
                      <a:gd name="connsiteX3" fmla="*/ 0 w 185083"/>
                      <a:gd name="connsiteY3" fmla="*/ 151605 h 204007"/>
                      <a:gd name="connsiteX4" fmla="*/ 78587 w 185083"/>
                      <a:gd name="connsiteY4" fmla="*/ 0 h 204007"/>
                      <a:gd name="connsiteX0" fmla="*/ 78587 w 185373"/>
                      <a:gd name="connsiteY0" fmla="*/ 0 h 204364"/>
                      <a:gd name="connsiteX1" fmla="*/ 183359 w 185373"/>
                      <a:gd name="connsiteY1" fmla="*/ 54767 h 204364"/>
                      <a:gd name="connsiteX2" fmla="*/ 107160 w 185373"/>
                      <a:gd name="connsiteY2" fmla="*/ 203993 h 204364"/>
                      <a:gd name="connsiteX3" fmla="*/ 0 w 185373"/>
                      <a:gd name="connsiteY3" fmla="*/ 151605 h 204364"/>
                      <a:gd name="connsiteX4" fmla="*/ 78587 w 185373"/>
                      <a:gd name="connsiteY4" fmla="*/ 0 h 204364"/>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6094"/>
                      <a:gd name="connsiteY0" fmla="*/ 0 h 204256"/>
                      <a:gd name="connsiteX1" fmla="*/ 180978 w 186094"/>
                      <a:gd name="connsiteY1" fmla="*/ 52386 h 204256"/>
                      <a:gd name="connsiteX2" fmla="*/ 107160 w 186094"/>
                      <a:gd name="connsiteY2" fmla="*/ 203993 h 204256"/>
                      <a:gd name="connsiteX3" fmla="*/ 0 w 186094"/>
                      <a:gd name="connsiteY3" fmla="*/ 151605 h 204256"/>
                      <a:gd name="connsiteX4" fmla="*/ 78587 w 186094"/>
                      <a:gd name="connsiteY4" fmla="*/ 0 h 204256"/>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1605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1605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1605 h 204270"/>
                      <a:gd name="connsiteX4" fmla="*/ 80451 w 194631"/>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49740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49740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49740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3 h 204270"/>
                      <a:gd name="connsiteX4" fmla="*/ 78587 w 192767"/>
                      <a:gd name="connsiteY4" fmla="*/ 0 h 20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7" h="204270">
                        <a:moveTo>
                          <a:pt x="78587" y="0"/>
                        </a:moveTo>
                        <a:cubicBezTo>
                          <a:pt x="127006" y="24607"/>
                          <a:pt x="151922" y="38135"/>
                          <a:pt x="188122" y="57149"/>
                        </a:cubicBezTo>
                        <a:cubicBezTo>
                          <a:pt x="209554" y="122766"/>
                          <a:pt x="152403" y="209814"/>
                          <a:pt x="107160" y="203993"/>
                        </a:cubicBezTo>
                        <a:cubicBezTo>
                          <a:pt x="72683" y="187152"/>
                          <a:pt x="40069" y="168444"/>
                          <a:pt x="0" y="151603"/>
                        </a:cubicBezTo>
                        <a:cubicBezTo>
                          <a:pt x="64537" y="155117"/>
                          <a:pt x="96048" y="43391"/>
                          <a:pt x="78587" y="0"/>
                        </a:cubicBezTo>
                        <a:close/>
                      </a:path>
                    </a:pathLst>
                  </a:custGeom>
                  <a:solidFill>
                    <a:srgbClr val="3186D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70" name="Rectangle 16"/>
                  <p:cNvSpPr/>
                  <p:nvPr/>
                </p:nvSpPr>
                <p:spPr>
                  <a:xfrm rot="1545906" flipH="1">
                    <a:off x="5838213" y="3102726"/>
                    <a:ext cx="276663" cy="234238"/>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725"/>
                      <a:gd name="connsiteY0" fmla="*/ 0 h 201611"/>
                      <a:gd name="connsiteX1" fmla="*/ 180977 w 181725"/>
                      <a:gd name="connsiteY1" fmla="*/ 59530 h 201611"/>
                      <a:gd name="connsiteX2" fmla="*/ 104778 w 181725"/>
                      <a:gd name="connsiteY2" fmla="*/ 201611 h 201611"/>
                      <a:gd name="connsiteX3" fmla="*/ 0 w 181725"/>
                      <a:gd name="connsiteY3" fmla="*/ 151605 h 201611"/>
                      <a:gd name="connsiteX4" fmla="*/ 71442 w 181725"/>
                      <a:gd name="connsiteY4" fmla="*/ 0 h 201611"/>
                      <a:gd name="connsiteX0" fmla="*/ 71442 w 183091"/>
                      <a:gd name="connsiteY0" fmla="*/ 0 h 201611"/>
                      <a:gd name="connsiteX1" fmla="*/ 180977 w 183091"/>
                      <a:gd name="connsiteY1" fmla="*/ 59530 h 201611"/>
                      <a:gd name="connsiteX2" fmla="*/ 104778 w 183091"/>
                      <a:gd name="connsiteY2" fmla="*/ 201611 h 201611"/>
                      <a:gd name="connsiteX3" fmla="*/ 0 w 183091"/>
                      <a:gd name="connsiteY3" fmla="*/ 151605 h 201611"/>
                      <a:gd name="connsiteX4" fmla="*/ 71442 w 183091"/>
                      <a:gd name="connsiteY4" fmla="*/ 0 h 201611"/>
                      <a:gd name="connsiteX0" fmla="*/ 0 w 224645"/>
                      <a:gd name="connsiteY0" fmla="*/ 0 h 254016"/>
                      <a:gd name="connsiteX1" fmla="*/ 222531 w 224645"/>
                      <a:gd name="connsiteY1" fmla="*/ 111935 h 254016"/>
                      <a:gd name="connsiteX2" fmla="*/ 146332 w 224645"/>
                      <a:gd name="connsiteY2" fmla="*/ 254016 h 254016"/>
                      <a:gd name="connsiteX3" fmla="*/ 41554 w 224645"/>
                      <a:gd name="connsiteY3" fmla="*/ 204010 h 254016"/>
                      <a:gd name="connsiteX4" fmla="*/ 0 w 224645"/>
                      <a:gd name="connsiteY4" fmla="*/ 0 h 254016"/>
                      <a:gd name="connsiteX0" fmla="*/ 94983 w 319628"/>
                      <a:gd name="connsiteY0" fmla="*/ 0 h 254016"/>
                      <a:gd name="connsiteX1" fmla="*/ 317514 w 319628"/>
                      <a:gd name="connsiteY1" fmla="*/ 111935 h 254016"/>
                      <a:gd name="connsiteX2" fmla="*/ 241315 w 319628"/>
                      <a:gd name="connsiteY2" fmla="*/ 254016 h 254016"/>
                      <a:gd name="connsiteX3" fmla="*/ 0 w 319628"/>
                      <a:gd name="connsiteY3" fmla="*/ 160339 h 254016"/>
                      <a:gd name="connsiteX4" fmla="*/ 94983 w 319628"/>
                      <a:gd name="connsiteY4" fmla="*/ 0 h 254016"/>
                      <a:gd name="connsiteX0" fmla="*/ 97337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97337 w 321982"/>
                      <a:gd name="connsiteY4" fmla="*/ 0 h 254016"/>
                      <a:gd name="connsiteX0" fmla="*/ 97337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97337 w 321982"/>
                      <a:gd name="connsiteY4" fmla="*/ 0 h 254016"/>
                      <a:gd name="connsiteX0" fmla="*/ 97337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97337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78504 w 321982"/>
                      <a:gd name="connsiteY0" fmla="*/ 0 h 251833"/>
                      <a:gd name="connsiteX1" fmla="*/ 319868 w 321982"/>
                      <a:gd name="connsiteY1" fmla="*/ 109752 h 251833"/>
                      <a:gd name="connsiteX2" fmla="*/ 243669 w 321982"/>
                      <a:gd name="connsiteY2" fmla="*/ 251833 h 251833"/>
                      <a:gd name="connsiteX3" fmla="*/ 0 w 321982"/>
                      <a:gd name="connsiteY3" fmla="*/ 158156 h 251833"/>
                      <a:gd name="connsiteX4" fmla="*/ 78504 w 321982"/>
                      <a:gd name="connsiteY4" fmla="*/ 0 h 251833"/>
                      <a:gd name="connsiteX0" fmla="*/ 83212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3212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6200"/>
                      <a:gd name="connsiteX1" fmla="*/ 319868 w 321982"/>
                      <a:gd name="connsiteY1" fmla="*/ 114119 h 256200"/>
                      <a:gd name="connsiteX2" fmla="*/ 243669 w 321982"/>
                      <a:gd name="connsiteY2" fmla="*/ 256200 h 256200"/>
                      <a:gd name="connsiteX3" fmla="*/ 0 w 321982"/>
                      <a:gd name="connsiteY3" fmla="*/ 162523 h 256200"/>
                      <a:gd name="connsiteX4" fmla="*/ 78504 w 321982"/>
                      <a:gd name="connsiteY4" fmla="*/ 0 h 256200"/>
                      <a:gd name="connsiteX0" fmla="*/ 78504 w 321982"/>
                      <a:gd name="connsiteY0" fmla="*/ 0 h 256200"/>
                      <a:gd name="connsiteX1" fmla="*/ 319868 w 321982"/>
                      <a:gd name="connsiteY1" fmla="*/ 114119 h 256200"/>
                      <a:gd name="connsiteX2" fmla="*/ 243669 w 321982"/>
                      <a:gd name="connsiteY2" fmla="*/ 256200 h 256200"/>
                      <a:gd name="connsiteX3" fmla="*/ 0 w 321982"/>
                      <a:gd name="connsiteY3" fmla="*/ 162523 h 256200"/>
                      <a:gd name="connsiteX4" fmla="*/ 78504 w 321982"/>
                      <a:gd name="connsiteY4" fmla="*/ 0 h 256200"/>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62523 h 258383"/>
                      <a:gd name="connsiteX4" fmla="*/ 78504 w 321982"/>
                      <a:gd name="connsiteY4" fmla="*/ 0 h 258383"/>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62523 h 258383"/>
                      <a:gd name="connsiteX4" fmla="*/ 78504 w 321982"/>
                      <a:gd name="connsiteY4" fmla="*/ 0 h 258383"/>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60339 h 258383"/>
                      <a:gd name="connsiteX4" fmla="*/ 78504 w 321982"/>
                      <a:gd name="connsiteY4" fmla="*/ 0 h 258383"/>
                      <a:gd name="connsiteX0" fmla="*/ 76150 w 319628"/>
                      <a:gd name="connsiteY0" fmla="*/ 0 h 258383"/>
                      <a:gd name="connsiteX1" fmla="*/ 317514 w 319628"/>
                      <a:gd name="connsiteY1" fmla="*/ 114119 h 258383"/>
                      <a:gd name="connsiteX2" fmla="*/ 241315 w 319628"/>
                      <a:gd name="connsiteY2" fmla="*/ 258383 h 258383"/>
                      <a:gd name="connsiteX3" fmla="*/ 0 w 319628"/>
                      <a:gd name="connsiteY3" fmla="*/ 158155 h 258383"/>
                      <a:gd name="connsiteX4" fmla="*/ 76150 w 319628"/>
                      <a:gd name="connsiteY4" fmla="*/ 0 h 258383"/>
                      <a:gd name="connsiteX0" fmla="*/ 76150 w 319628"/>
                      <a:gd name="connsiteY0" fmla="*/ 0 h 258383"/>
                      <a:gd name="connsiteX1" fmla="*/ 317514 w 319628"/>
                      <a:gd name="connsiteY1" fmla="*/ 114119 h 258383"/>
                      <a:gd name="connsiteX2" fmla="*/ 241315 w 319628"/>
                      <a:gd name="connsiteY2" fmla="*/ 258383 h 258383"/>
                      <a:gd name="connsiteX3" fmla="*/ 0 w 319628"/>
                      <a:gd name="connsiteY3" fmla="*/ 158155 h 258383"/>
                      <a:gd name="connsiteX4" fmla="*/ 76150 w 319628"/>
                      <a:gd name="connsiteY4" fmla="*/ 0 h 258383"/>
                      <a:gd name="connsiteX0" fmla="*/ 76150 w 319628"/>
                      <a:gd name="connsiteY0" fmla="*/ 0 h 258383"/>
                      <a:gd name="connsiteX1" fmla="*/ 317514 w 319628"/>
                      <a:gd name="connsiteY1" fmla="*/ 114119 h 258383"/>
                      <a:gd name="connsiteX2" fmla="*/ 241315 w 319628"/>
                      <a:gd name="connsiteY2" fmla="*/ 258383 h 258383"/>
                      <a:gd name="connsiteX3" fmla="*/ 0 w 319628"/>
                      <a:gd name="connsiteY3" fmla="*/ 158155 h 258383"/>
                      <a:gd name="connsiteX4" fmla="*/ 76150 w 319628"/>
                      <a:gd name="connsiteY4" fmla="*/ 0 h 258383"/>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58155 h 258383"/>
                      <a:gd name="connsiteX4" fmla="*/ 78504 w 321982"/>
                      <a:gd name="connsiteY4" fmla="*/ 0 h 258383"/>
                      <a:gd name="connsiteX0" fmla="*/ 78504 w 322129"/>
                      <a:gd name="connsiteY0" fmla="*/ 0 h 260566"/>
                      <a:gd name="connsiteX1" fmla="*/ 319868 w 322129"/>
                      <a:gd name="connsiteY1" fmla="*/ 114119 h 260566"/>
                      <a:gd name="connsiteX2" fmla="*/ 246023 w 322129"/>
                      <a:gd name="connsiteY2" fmla="*/ 260566 h 260566"/>
                      <a:gd name="connsiteX3" fmla="*/ 0 w 322129"/>
                      <a:gd name="connsiteY3" fmla="*/ 158155 h 260566"/>
                      <a:gd name="connsiteX4" fmla="*/ 78504 w 322129"/>
                      <a:gd name="connsiteY4" fmla="*/ 0 h 260566"/>
                      <a:gd name="connsiteX0" fmla="*/ 78504 w 322129"/>
                      <a:gd name="connsiteY0" fmla="*/ 0 h 260566"/>
                      <a:gd name="connsiteX1" fmla="*/ 319868 w 322129"/>
                      <a:gd name="connsiteY1" fmla="*/ 114119 h 260566"/>
                      <a:gd name="connsiteX2" fmla="*/ 246023 w 322129"/>
                      <a:gd name="connsiteY2" fmla="*/ 260566 h 260566"/>
                      <a:gd name="connsiteX3" fmla="*/ 0 w 322129"/>
                      <a:gd name="connsiteY3" fmla="*/ 158155 h 260566"/>
                      <a:gd name="connsiteX4" fmla="*/ 78504 w 322129"/>
                      <a:gd name="connsiteY4" fmla="*/ 0 h 260566"/>
                      <a:gd name="connsiteX0" fmla="*/ 78504 w 322129"/>
                      <a:gd name="connsiteY0" fmla="*/ 0 h 260566"/>
                      <a:gd name="connsiteX1" fmla="*/ 319868 w 322129"/>
                      <a:gd name="connsiteY1" fmla="*/ 114119 h 260566"/>
                      <a:gd name="connsiteX2" fmla="*/ 246023 w 322129"/>
                      <a:gd name="connsiteY2" fmla="*/ 260566 h 260566"/>
                      <a:gd name="connsiteX3" fmla="*/ 0 w 322129"/>
                      <a:gd name="connsiteY3" fmla="*/ 158155 h 260566"/>
                      <a:gd name="connsiteX4" fmla="*/ 78504 w 322129"/>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2980"/>
                      <a:gd name="connsiteY0" fmla="*/ 0 h 260566"/>
                      <a:gd name="connsiteX1" fmla="*/ 319868 w 322980"/>
                      <a:gd name="connsiteY1" fmla="*/ 114119 h 260566"/>
                      <a:gd name="connsiteX2" fmla="*/ 246023 w 322980"/>
                      <a:gd name="connsiteY2" fmla="*/ 260566 h 260566"/>
                      <a:gd name="connsiteX3" fmla="*/ 0 w 322980"/>
                      <a:gd name="connsiteY3" fmla="*/ 158155 h 260566"/>
                      <a:gd name="connsiteX4" fmla="*/ 78504 w 322980"/>
                      <a:gd name="connsiteY4" fmla="*/ 0 h 260566"/>
                      <a:gd name="connsiteX0" fmla="*/ 78504 w 322980"/>
                      <a:gd name="connsiteY0" fmla="*/ 0 h 260566"/>
                      <a:gd name="connsiteX1" fmla="*/ 319868 w 322980"/>
                      <a:gd name="connsiteY1" fmla="*/ 114119 h 260566"/>
                      <a:gd name="connsiteX2" fmla="*/ 246023 w 322980"/>
                      <a:gd name="connsiteY2" fmla="*/ 260566 h 260566"/>
                      <a:gd name="connsiteX3" fmla="*/ 0 w 322980"/>
                      <a:gd name="connsiteY3" fmla="*/ 158155 h 260566"/>
                      <a:gd name="connsiteX4" fmla="*/ 78504 w 322980"/>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7148"/>
                      <a:gd name="connsiteX1" fmla="*/ 319868 w 323761"/>
                      <a:gd name="connsiteY1" fmla="*/ 110701 h 257148"/>
                      <a:gd name="connsiteX2" fmla="*/ 246023 w 323761"/>
                      <a:gd name="connsiteY2" fmla="*/ 257148 h 257148"/>
                      <a:gd name="connsiteX3" fmla="*/ 0 w 323761"/>
                      <a:gd name="connsiteY3" fmla="*/ 154737 h 257148"/>
                      <a:gd name="connsiteX4" fmla="*/ 78504 w 323761"/>
                      <a:gd name="connsiteY4" fmla="*/ 0 h 257148"/>
                      <a:gd name="connsiteX0" fmla="*/ 78504 w 323761"/>
                      <a:gd name="connsiteY0" fmla="*/ 0 h 257148"/>
                      <a:gd name="connsiteX1" fmla="*/ 319868 w 323761"/>
                      <a:gd name="connsiteY1" fmla="*/ 110701 h 257148"/>
                      <a:gd name="connsiteX2" fmla="*/ 246023 w 323761"/>
                      <a:gd name="connsiteY2" fmla="*/ 257148 h 257148"/>
                      <a:gd name="connsiteX3" fmla="*/ 0 w 323761"/>
                      <a:gd name="connsiteY3" fmla="*/ 154737 h 257148"/>
                      <a:gd name="connsiteX4" fmla="*/ 78504 w 323761"/>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46" h="257148">
                        <a:moveTo>
                          <a:pt x="82189" y="0"/>
                        </a:moveTo>
                        <a:cubicBezTo>
                          <a:pt x="149658" y="30436"/>
                          <a:pt x="260847" y="78951"/>
                          <a:pt x="323553" y="110701"/>
                        </a:cubicBezTo>
                        <a:cubicBezTo>
                          <a:pt x="340086" y="165391"/>
                          <a:pt x="301797" y="246903"/>
                          <a:pt x="249708" y="257148"/>
                        </a:cubicBezTo>
                        <a:lnTo>
                          <a:pt x="0" y="151318"/>
                        </a:lnTo>
                        <a:cubicBezTo>
                          <a:pt x="59038" y="130554"/>
                          <a:pt x="105578" y="55930"/>
                          <a:pt x="82189" y="0"/>
                        </a:cubicBezTo>
                        <a:close/>
                      </a:path>
                    </a:pathLst>
                  </a:custGeom>
                  <a:solidFill>
                    <a:srgbClr val="3186DA"/>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grpSp>
              <p:nvGrpSpPr>
                <p:cNvPr id="34" name="Group 33"/>
                <p:cNvGrpSpPr/>
                <p:nvPr/>
              </p:nvGrpSpPr>
              <p:grpSpPr>
                <a:xfrm rot="19137690" flipH="1">
                  <a:off x="695695" y="2658444"/>
                  <a:ext cx="1179901" cy="418558"/>
                  <a:chOff x="4824756" y="2527524"/>
                  <a:chExt cx="3663419" cy="1298140"/>
                </a:xfrm>
              </p:grpSpPr>
              <p:sp>
                <p:nvSpPr>
                  <p:cNvPr id="35" name="Rectangle 14"/>
                  <p:cNvSpPr/>
                  <p:nvPr/>
                </p:nvSpPr>
                <p:spPr>
                  <a:xfrm rot="1545906" flipH="1">
                    <a:off x="5377672" y="3108738"/>
                    <a:ext cx="307886" cy="2285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9131"/>
                      <a:gd name="connsiteY0" fmla="*/ 0 h 368300"/>
                      <a:gd name="connsiteX1" fmla="*/ 669131 w 669131"/>
                      <a:gd name="connsiteY1" fmla="*/ 223837 h 368300"/>
                      <a:gd name="connsiteX2" fmla="*/ 571500 w 669131"/>
                      <a:gd name="connsiteY2" fmla="*/ 368300 h 368300"/>
                      <a:gd name="connsiteX3" fmla="*/ 0 w 669131"/>
                      <a:gd name="connsiteY3" fmla="*/ 368300 h 368300"/>
                      <a:gd name="connsiteX4" fmla="*/ 0 w 669131"/>
                      <a:gd name="connsiteY4" fmla="*/ 0 h 368300"/>
                      <a:gd name="connsiteX0" fmla="*/ 0 w 683551"/>
                      <a:gd name="connsiteY0" fmla="*/ 0 h 368300"/>
                      <a:gd name="connsiteX1" fmla="*/ 669131 w 683551"/>
                      <a:gd name="connsiteY1" fmla="*/ 223837 h 368300"/>
                      <a:gd name="connsiteX2" fmla="*/ 571500 w 683551"/>
                      <a:gd name="connsiteY2" fmla="*/ 368300 h 368300"/>
                      <a:gd name="connsiteX3" fmla="*/ 0 w 683551"/>
                      <a:gd name="connsiteY3" fmla="*/ 368300 h 368300"/>
                      <a:gd name="connsiteX4" fmla="*/ 0 w 683551"/>
                      <a:gd name="connsiteY4" fmla="*/ 0 h 368300"/>
                      <a:gd name="connsiteX0" fmla="*/ 0 w 672707"/>
                      <a:gd name="connsiteY0" fmla="*/ 0 h 368300"/>
                      <a:gd name="connsiteX1" fmla="*/ 669131 w 672707"/>
                      <a:gd name="connsiteY1" fmla="*/ 223837 h 368300"/>
                      <a:gd name="connsiteX2" fmla="*/ 571500 w 672707"/>
                      <a:gd name="connsiteY2" fmla="*/ 368300 h 368300"/>
                      <a:gd name="connsiteX3" fmla="*/ 0 w 672707"/>
                      <a:gd name="connsiteY3" fmla="*/ 368300 h 368300"/>
                      <a:gd name="connsiteX4" fmla="*/ 0 w 672707"/>
                      <a:gd name="connsiteY4" fmla="*/ 0 h 368300"/>
                      <a:gd name="connsiteX0" fmla="*/ 0 w 673449"/>
                      <a:gd name="connsiteY0" fmla="*/ 0 h 370698"/>
                      <a:gd name="connsiteX1" fmla="*/ 669131 w 673449"/>
                      <a:gd name="connsiteY1" fmla="*/ 223837 h 370698"/>
                      <a:gd name="connsiteX2" fmla="*/ 571500 w 673449"/>
                      <a:gd name="connsiteY2" fmla="*/ 368300 h 370698"/>
                      <a:gd name="connsiteX3" fmla="*/ 0 w 673449"/>
                      <a:gd name="connsiteY3" fmla="*/ 368300 h 370698"/>
                      <a:gd name="connsiteX4" fmla="*/ 0 w 673449"/>
                      <a:gd name="connsiteY4" fmla="*/ 0 h 370698"/>
                      <a:gd name="connsiteX0" fmla="*/ 0 w 672956"/>
                      <a:gd name="connsiteY0" fmla="*/ 0 h 371937"/>
                      <a:gd name="connsiteX1" fmla="*/ 669131 w 672956"/>
                      <a:gd name="connsiteY1" fmla="*/ 223837 h 371937"/>
                      <a:gd name="connsiteX2" fmla="*/ 571500 w 672956"/>
                      <a:gd name="connsiteY2" fmla="*/ 368300 h 371937"/>
                      <a:gd name="connsiteX3" fmla="*/ 0 w 672956"/>
                      <a:gd name="connsiteY3" fmla="*/ 368300 h 371937"/>
                      <a:gd name="connsiteX4" fmla="*/ 0 w 672956"/>
                      <a:gd name="connsiteY4" fmla="*/ 0 h 371937"/>
                      <a:gd name="connsiteX0" fmla="*/ 0 w 671150"/>
                      <a:gd name="connsiteY0" fmla="*/ 0 h 371937"/>
                      <a:gd name="connsiteX1" fmla="*/ 669131 w 671150"/>
                      <a:gd name="connsiteY1" fmla="*/ 223837 h 371937"/>
                      <a:gd name="connsiteX2" fmla="*/ 571500 w 671150"/>
                      <a:gd name="connsiteY2" fmla="*/ 368300 h 371937"/>
                      <a:gd name="connsiteX3" fmla="*/ 0 w 671150"/>
                      <a:gd name="connsiteY3" fmla="*/ 368300 h 371937"/>
                      <a:gd name="connsiteX4" fmla="*/ 0 w 671150"/>
                      <a:gd name="connsiteY4" fmla="*/ 0 h 371937"/>
                      <a:gd name="connsiteX0" fmla="*/ 0 w 671778"/>
                      <a:gd name="connsiteY0" fmla="*/ 0 h 369189"/>
                      <a:gd name="connsiteX1" fmla="*/ 669131 w 671778"/>
                      <a:gd name="connsiteY1" fmla="*/ 223837 h 369189"/>
                      <a:gd name="connsiteX2" fmla="*/ 571500 w 671778"/>
                      <a:gd name="connsiteY2" fmla="*/ 368300 h 369189"/>
                      <a:gd name="connsiteX3" fmla="*/ 0 w 671778"/>
                      <a:gd name="connsiteY3" fmla="*/ 368300 h 369189"/>
                      <a:gd name="connsiteX4" fmla="*/ 0 w 671778"/>
                      <a:gd name="connsiteY4" fmla="*/ 0 h 369189"/>
                      <a:gd name="connsiteX0" fmla="*/ 0 w 671391"/>
                      <a:gd name="connsiteY0" fmla="*/ 0 h 369635"/>
                      <a:gd name="connsiteX1" fmla="*/ 669131 w 671391"/>
                      <a:gd name="connsiteY1" fmla="*/ 223837 h 369635"/>
                      <a:gd name="connsiteX2" fmla="*/ 571500 w 671391"/>
                      <a:gd name="connsiteY2" fmla="*/ 368300 h 369635"/>
                      <a:gd name="connsiteX3" fmla="*/ 0 w 671391"/>
                      <a:gd name="connsiteY3" fmla="*/ 368300 h 369635"/>
                      <a:gd name="connsiteX4" fmla="*/ 0 w 671391"/>
                      <a:gd name="connsiteY4" fmla="*/ 0 h 369635"/>
                      <a:gd name="connsiteX0" fmla="*/ 390525 w 671391"/>
                      <a:gd name="connsiteY0" fmla="*/ 0 h 276766"/>
                      <a:gd name="connsiteX1" fmla="*/ 669131 w 671391"/>
                      <a:gd name="connsiteY1" fmla="*/ 130968 h 276766"/>
                      <a:gd name="connsiteX2" fmla="*/ 571500 w 671391"/>
                      <a:gd name="connsiteY2" fmla="*/ 275431 h 276766"/>
                      <a:gd name="connsiteX3" fmla="*/ 0 w 671391"/>
                      <a:gd name="connsiteY3" fmla="*/ 275431 h 276766"/>
                      <a:gd name="connsiteX4" fmla="*/ 390525 w 671391"/>
                      <a:gd name="connsiteY4" fmla="*/ 0 h 276766"/>
                      <a:gd name="connsiteX0" fmla="*/ 92869 w 373735"/>
                      <a:gd name="connsiteY0" fmla="*/ 0 h 276766"/>
                      <a:gd name="connsiteX1" fmla="*/ 371475 w 373735"/>
                      <a:gd name="connsiteY1" fmla="*/ 130968 h 276766"/>
                      <a:gd name="connsiteX2" fmla="*/ 273844 w 373735"/>
                      <a:gd name="connsiteY2" fmla="*/ 275431 h 276766"/>
                      <a:gd name="connsiteX3" fmla="*/ 0 w 373735"/>
                      <a:gd name="connsiteY3" fmla="*/ 132556 h 276766"/>
                      <a:gd name="connsiteX4" fmla="*/ 92869 w 373735"/>
                      <a:gd name="connsiteY4" fmla="*/ 0 h 276766"/>
                      <a:gd name="connsiteX0" fmla="*/ 100013 w 380879"/>
                      <a:gd name="connsiteY0" fmla="*/ 0 h 276766"/>
                      <a:gd name="connsiteX1" fmla="*/ 378619 w 380879"/>
                      <a:gd name="connsiteY1" fmla="*/ 130968 h 276766"/>
                      <a:gd name="connsiteX2" fmla="*/ 280988 w 380879"/>
                      <a:gd name="connsiteY2" fmla="*/ 275431 h 276766"/>
                      <a:gd name="connsiteX3" fmla="*/ 0 w 380879"/>
                      <a:gd name="connsiteY3" fmla="*/ 134938 h 276766"/>
                      <a:gd name="connsiteX4" fmla="*/ 100013 w 38087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76200 w 357066"/>
                      <a:gd name="connsiteY0" fmla="*/ 0 h 276766"/>
                      <a:gd name="connsiteX1" fmla="*/ 354806 w 357066"/>
                      <a:gd name="connsiteY1" fmla="*/ 130968 h 276766"/>
                      <a:gd name="connsiteX2" fmla="*/ 257175 w 357066"/>
                      <a:gd name="connsiteY2" fmla="*/ 275431 h 276766"/>
                      <a:gd name="connsiteX3" fmla="*/ 0 w 357066"/>
                      <a:gd name="connsiteY3" fmla="*/ 123032 h 276766"/>
                      <a:gd name="connsiteX4" fmla="*/ 76200 w 357066"/>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8306"/>
                      <a:gd name="connsiteY0" fmla="*/ 0 h 276766"/>
                      <a:gd name="connsiteX1" fmla="*/ 376237 w 378306"/>
                      <a:gd name="connsiteY1" fmla="*/ 130968 h 276766"/>
                      <a:gd name="connsiteX2" fmla="*/ 271462 w 378306"/>
                      <a:gd name="connsiteY2" fmla="*/ 275431 h 276766"/>
                      <a:gd name="connsiteX3" fmla="*/ 0 w 378306"/>
                      <a:gd name="connsiteY3" fmla="*/ 134938 h 276766"/>
                      <a:gd name="connsiteX4" fmla="*/ 90487 w 378306"/>
                      <a:gd name="connsiteY4" fmla="*/ 0 h 276766"/>
                      <a:gd name="connsiteX0" fmla="*/ 90487 w 376245"/>
                      <a:gd name="connsiteY0" fmla="*/ 0 h 277332"/>
                      <a:gd name="connsiteX1" fmla="*/ 376237 w 376245"/>
                      <a:gd name="connsiteY1" fmla="*/ 130968 h 277332"/>
                      <a:gd name="connsiteX2" fmla="*/ 271462 w 376245"/>
                      <a:gd name="connsiteY2" fmla="*/ 275431 h 277332"/>
                      <a:gd name="connsiteX3" fmla="*/ 0 w 376245"/>
                      <a:gd name="connsiteY3" fmla="*/ 134938 h 277332"/>
                      <a:gd name="connsiteX4" fmla="*/ 90487 w 376245"/>
                      <a:gd name="connsiteY4" fmla="*/ 0 h 277332"/>
                      <a:gd name="connsiteX0" fmla="*/ 90487 w 376245"/>
                      <a:gd name="connsiteY0" fmla="*/ 0 h 277257"/>
                      <a:gd name="connsiteX1" fmla="*/ 376237 w 376245"/>
                      <a:gd name="connsiteY1" fmla="*/ 130968 h 277257"/>
                      <a:gd name="connsiteX2" fmla="*/ 271462 w 376245"/>
                      <a:gd name="connsiteY2" fmla="*/ 275431 h 277257"/>
                      <a:gd name="connsiteX3" fmla="*/ 0 w 376245"/>
                      <a:gd name="connsiteY3" fmla="*/ 134938 h 277257"/>
                      <a:gd name="connsiteX4" fmla="*/ 90487 w 376245"/>
                      <a:gd name="connsiteY4" fmla="*/ 0 h 277257"/>
                      <a:gd name="connsiteX0" fmla="*/ 90487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0487 w 376244"/>
                      <a:gd name="connsiteY4" fmla="*/ 0 h 277257"/>
                      <a:gd name="connsiteX0" fmla="*/ 95249 w 376244"/>
                      <a:gd name="connsiteY0" fmla="*/ 0 h 279638"/>
                      <a:gd name="connsiteX1" fmla="*/ 376237 w 376244"/>
                      <a:gd name="connsiteY1" fmla="*/ 133349 h 279638"/>
                      <a:gd name="connsiteX2" fmla="*/ 271462 w 376244"/>
                      <a:gd name="connsiteY2" fmla="*/ 277812 h 279638"/>
                      <a:gd name="connsiteX3" fmla="*/ 0 w 376244"/>
                      <a:gd name="connsiteY3" fmla="*/ 137319 h 279638"/>
                      <a:gd name="connsiteX4" fmla="*/ 95249 w 376244"/>
                      <a:gd name="connsiteY4" fmla="*/ 0 h 279638"/>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8625"/>
                      <a:gd name="connsiteY0" fmla="*/ 0 h 277335"/>
                      <a:gd name="connsiteX1" fmla="*/ 378618 w 378625"/>
                      <a:gd name="connsiteY1" fmla="*/ 133349 h 277335"/>
                      <a:gd name="connsiteX2" fmla="*/ 271462 w 378625"/>
                      <a:gd name="connsiteY2" fmla="*/ 275431 h 277335"/>
                      <a:gd name="connsiteX3" fmla="*/ 0 w 378625"/>
                      <a:gd name="connsiteY3" fmla="*/ 134938 h 277335"/>
                      <a:gd name="connsiteX4" fmla="*/ 97630 w 378625"/>
                      <a:gd name="connsiteY4" fmla="*/ 0 h 277335"/>
                      <a:gd name="connsiteX0" fmla="*/ 97630 w 378625"/>
                      <a:gd name="connsiteY0" fmla="*/ 0 h 277335"/>
                      <a:gd name="connsiteX1" fmla="*/ 378618 w 378625"/>
                      <a:gd name="connsiteY1" fmla="*/ 133349 h 277335"/>
                      <a:gd name="connsiteX2" fmla="*/ 271462 w 378625"/>
                      <a:gd name="connsiteY2" fmla="*/ 275431 h 277335"/>
                      <a:gd name="connsiteX3" fmla="*/ 0 w 378625"/>
                      <a:gd name="connsiteY3" fmla="*/ 134938 h 277335"/>
                      <a:gd name="connsiteX4" fmla="*/ 97630 w 378625"/>
                      <a:gd name="connsiteY4" fmla="*/ 0 h 277335"/>
                      <a:gd name="connsiteX0" fmla="*/ 97630 w 378618"/>
                      <a:gd name="connsiteY0" fmla="*/ 0 h 279249"/>
                      <a:gd name="connsiteX1" fmla="*/ 378618 w 378618"/>
                      <a:gd name="connsiteY1" fmla="*/ 133349 h 279249"/>
                      <a:gd name="connsiteX2" fmla="*/ 271462 w 378618"/>
                      <a:gd name="connsiteY2" fmla="*/ 275431 h 279249"/>
                      <a:gd name="connsiteX3" fmla="*/ 0 w 378618"/>
                      <a:gd name="connsiteY3" fmla="*/ 134938 h 279249"/>
                      <a:gd name="connsiteX4" fmla="*/ 97630 w 378618"/>
                      <a:gd name="connsiteY4" fmla="*/ 0 h 279249"/>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78618"/>
                      <a:gd name="connsiteY0" fmla="*/ 0 h 278045"/>
                      <a:gd name="connsiteX1" fmla="*/ 378618 w 378618"/>
                      <a:gd name="connsiteY1" fmla="*/ 133349 h 278045"/>
                      <a:gd name="connsiteX2" fmla="*/ 271462 w 378618"/>
                      <a:gd name="connsiteY2" fmla="*/ 275431 h 278045"/>
                      <a:gd name="connsiteX3" fmla="*/ 0 w 378618"/>
                      <a:gd name="connsiteY3" fmla="*/ 134938 h 278045"/>
                      <a:gd name="connsiteX4" fmla="*/ 97630 w 378618"/>
                      <a:gd name="connsiteY4" fmla="*/ 0 h 278045"/>
                      <a:gd name="connsiteX0" fmla="*/ 97630 w 380999"/>
                      <a:gd name="connsiteY0" fmla="*/ 0 h 278189"/>
                      <a:gd name="connsiteX1" fmla="*/ 380999 w 380999"/>
                      <a:gd name="connsiteY1" fmla="*/ 135730 h 278189"/>
                      <a:gd name="connsiteX2" fmla="*/ 271462 w 380999"/>
                      <a:gd name="connsiteY2" fmla="*/ 275431 h 278189"/>
                      <a:gd name="connsiteX3" fmla="*/ 0 w 380999"/>
                      <a:gd name="connsiteY3" fmla="*/ 134938 h 278189"/>
                      <a:gd name="connsiteX4" fmla="*/ 97630 w 380999"/>
                      <a:gd name="connsiteY4" fmla="*/ 0 h 278189"/>
                      <a:gd name="connsiteX0" fmla="*/ 97630 w 380999"/>
                      <a:gd name="connsiteY0" fmla="*/ 0 h 278667"/>
                      <a:gd name="connsiteX1" fmla="*/ 380999 w 380999"/>
                      <a:gd name="connsiteY1" fmla="*/ 135730 h 278667"/>
                      <a:gd name="connsiteX2" fmla="*/ 271462 w 380999"/>
                      <a:gd name="connsiteY2" fmla="*/ 275431 h 278667"/>
                      <a:gd name="connsiteX3" fmla="*/ 0 w 380999"/>
                      <a:gd name="connsiteY3" fmla="*/ 134938 h 278667"/>
                      <a:gd name="connsiteX4" fmla="*/ 97630 w 380999"/>
                      <a:gd name="connsiteY4" fmla="*/ 0 h 278667"/>
                      <a:gd name="connsiteX0" fmla="*/ 97630 w 380999"/>
                      <a:gd name="connsiteY0" fmla="*/ 0 h 277506"/>
                      <a:gd name="connsiteX1" fmla="*/ 380999 w 380999"/>
                      <a:gd name="connsiteY1" fmla="*/ 135730 h 277506"/>
                      <a:gd name="connsiteX2" fmla="*/ 271462 w 380999"/>
                      <a:gd name="connsiteY2" fmla="*/ 275431 h 277506"/>
                      <a:gd name="connsiteX3" fmla="*/ 0 w 380999"/>
                      <a:gd name="connsiteY3" fmla="*/ 134938 h 277506"/>
                      <a:gd name="connsiteX4" fmla="*/ 97630 w 380999"/>
                      <a:gd name="connsiteY4" fmla="*/ 0 h 277506"/>
                      <a:gd name="connsiteX0" fmla="*/ 97630 w 380999"/>
                      <a:gd name="connsiteY0" fmla="*/ 0 h 277506"/>
                      <a:gd name="connsiteX1" fmla="*/ 380999 w 380999"/>
                      <a:gd name="connsiteY1" fmla="*/ 135730 h 277506"/>
                      <a:gd name="connsiteX2" fmla="*/ 271462 w 380999"/>
                      <a:gd name="connsiteY2" fmla="*/ 275431 h 277506"/>
                      <a:gd name="connsiteX3" fmla="*/ 0 w 380999"/>
                      <a:gd name="connsiteY3" fmla="*/ 134938 h 277506"/>
                      <a:gd name="connsiteX4" fmla="*/ 97630 w 380999"/>
                      <a:gd name="connsiteY4" fmla="*/ 0 h 277506"/>
                      <a:gd name="connsiteX0" fmla="*/ 97630 w 380999"/>
                      <a:gd name="connsiteY0" fmla="*/ 0 h 278925"/>
                      <a:gd name="connsiteX1" fmla="*/ 380999 w 380999"/>
                      <a:gd name="connsiteY1" fmla="*/ 135730 h 278925"/>
                      <a:gd name="connsiteX2" fmla="*/ 271462 w 380999"/>
                      <a:gd name="connsiteY2" fmla="*/ 275431 h 278925"/>
                      <a:gd name="connsiteX3" fmla="*/ 0 w 380999"/>
                      <a:gd name="connsiteY3" fmla="*/ 134938 h 278925"/>
                      <a:gd name="connsiteX4" fmla="*/ 97630 w 380999"/>
                      <a:gd name="connsiteY4" fmla="*/ 0 h 278925"/>
                      <a:gd name="connsiteX0" fmla="*/ 97630 w 376236"/>
                      <a:gd name="connsiteY0" fmla="*/ 0 h 278797"/>
                      <a:gd name="connsiteX1" fmla="*/ 376236 w 376236"/>
                      <a:gd name="connsiteY1" fmla="*/ 133349 h 278797"/>
                      <a:gd name="connsiteX2" fmla="*/ 271462 w 376236"/>
                      <a:gd name="connsiteY2" fmla="*/ 275431 h 278797"/>
                      <a:gd name="connsiteX3" fmla="*/ 0 w 376236"/>
                      <a:gd name="connsiteY3" fmla="*/ 134938 h 278797"/>
                      <a:gd name="connsiteX4" fmla="*/ 97630 w 376236"/>
                      <a:gd name="connsiteY4" fmla="*/ 0 h 278797"/>
                      <a:gd name="connsiteX0" fmla="*/ 97630 w 376241"/>
                      <a:gd name="connsiteY0" fmla="*/ 0 h 278918"/>
                      <a:gd name="connsiteX1" fmla="*/ 376236 w 376241"/>
                      <a:gd name="connsiteY1" fmla="*/ 133349 h 278918"/>
                      <a:gd name="connsiteX2" fmla="*/ 271462 w 376241"/>
                      <a:gd name="connsiteY2" fmla="*/ 275431 h 278918"/>
                      <a:gd name="connsiteX3" fmla="*/ 0 w 376241"/>
                      <a:gd name="connsiteY3" fmla="*/ 134938 h 278918"/>
                      <a:gd name="connsiteX4" fmla="*/ 97630 w 376241"/>
                      <a:gd name="connsiteY4" fmla="*/ 0 h 278918"/>
                      <a:gd name="connsiteX0" fmla="*/ 97630 w 376236"/>
                      <a:gd name="connsiteY0" fmla="*/ 0 h 279326"/>
                      <a:gd name="connsiteX1" fmla="*/ 376236 w 376236"/>
                      <a:gd name="connsiteY1" fmla="*/ 133349 h 279326"/>
                      <a:gd name="connsiteX2" fmla="*/ 271462 w 376236"/>
                      <a:gd name="connsiteY2" fmla="*/ 275431 h 279326"/>
                      <a:gd name="connsiteX3" fmla="*/ 0 w 376236"/>
                      <a:gd name="connsiteY3" fmla="*/ 134938 h 279326"/>
                      <a:gd name="connsiteX4" fmla="*/ 97630 w 376236"/>
                      <a:gd name="connsiteY4" fmla="*/ 0 h 279326"/>
                      <a:gd name="connsiteX0" fmla="*/ 97630 w 376236"/>
                      <a:gd name="connsiteY0" fmla="*/ 0 h 277109"/>
                      <a:gd name="connsiteX1" fmla="*/ 376236 w 376236"/>
                      <a:gd name="connsiteY1" fmla="*/ 133349 h 277109"/>
                      <a:gd name="connsiteX2" fmla="*/ 271462 w 376236"/>
                      <a:gd name="connsiteY2" fmla="*/ 275431 h 277109"/>
                      <a:gd name="connsiteX3" fmla="*/ 0 w 376236"/>
                      <a:gd name="connsiteY3" fmla="*/ 134938 h 277109"/>
                      <a:gd name="connsiteX4" fmla="*/ 97630 w 376236"/>
                      <a:gd name="connsiteY4" fmla="*/ 0 h 277109"/>
                      <a:gd name="connsiteX0" fmla="*/ 97630 w 376236"/>
                      <a:gd name="connsiteY0" fmla="*/ 0 h 277109"/>
                      <a:gd name="connsiteX1" fmla="*/ 376236 w 376236"/>
                      <a:gd name="connsiteY1" fmla="*/ 133349 h 277109"/>
                      <a:gd name="connsiteX2" fmla="*/ 271462 w 376236"/>
                      <a:gd name="connsiteY2" fmla="*/ 275431 h 277109"/>
                      <a:gd name="connsiteX3" fmla="*/ 0 w 376236"/>
                      <a:gd name="connsiteY3" fmla="*/ 134938 h 277109"/>
                      <a:gd name="connsiteX4" fmla="*/ 97630 w 376236"/>
                      <a:gd name="connsiteY4" fmla="*/ 0 h 277109"/>
                      <a:gd name="connsiteX0" fmla="*/ 97630 w 376236"/>
                      <a:gd name="connsiteY0" fmla="*/ 0 h 277803"/>
                      <a:gd name="connsiteX1" fmla="*/ 376236 w 376236"/>
                      <a:gd name="connsiteY1" fmla="*/ 133349 h 277803"/>
                      <a:gd name="connsiteX2" fmla="*/ 271462 w 376236"/>
                      <a:gd name="connsiteY2" fmla="*/ 275431 h 277803"/>
                      <a:gd name="connsiteX3" fmla="*/ 0 w 376236"/>
                      <a:gd name="connsiteY3" fmla="*/ 134938 h 277803"/>
                      <a:gd name="connsiteX4" fmla="*/ 97630 w 376236"/>
                      <a:gd name="connsiteY4" fmla="*/ 0 h 277803"/>
                      <a:gd name="connsiteX0" fmla="*/ 97630 w 376236"/>
                      <a:gd name="connsiteY0" fmla="*/ 0 h 277803"/>
                      <a:gd name="connsiteX1" fmla="*/ 376236 w 376236"/>
                      <a:gd name="connsiteY1" fmla="*/ 133349 h 277803"/>
                      <a:gd name="connsiteX2" fmla="*/ 276225 w 376236"/>
                      <a:gd name="connsiteY2" fmla="*/ 275431 h 277803"/>
                      <a:gd name="connsiteX3" fmla="*/ 0 w 376236"/>
                      <a:gd name="connsiteY3" fmla="*/ 134938 h 277803"/>
                      <a:gd name="connsiteX4" fmla="*/ 97630 w 376236"/>
                      <a:gd name="connsiteY4" fmla="*/ 0 h 277803"/>
                      <a:gd name="connsiteX0" fmla="*/ 97630 w 376236"/>
                      <a:gd name="connsiteY0" fmla="*/ 0 h 277803"/>
                      <a:gd name="connsiteX1" fmla="*/ 376236 w 376236"/>
                      <a:gd name="connsiteY1" fmla="*/ 133349 h 277803"/>
                      <a:gd name="connsiteX2" fmla="*/ 276225 w 376236"/>
                      <a:gd name="connsiteY2" fmla="*/ 275431 h 277803"/>
                      <a:gd name="connsiteX3" fmla="*/ 0 w 376236"/>
                      <a:gd name="connsiteY3" fmla="*/ 134938 h 277803"/>
                      <a:gd name="connsiteX4" fmla="*/ 97630 w 376236"/>
                      <a:gd name="connsiteY4" fmla="*/ 0 h 277803"/>
                      <a:gd name="connsiteX0" fmla="*/ 97630 w 376236"/>
                      <a:gd name="connsiteY0" fmla="*/ 0 h 275947"/>
                      <a:gd name="connsiteX1" fmla="*/ 376236 w 376236"/>
                      <a:gd name="connsiteY1" fmla="*/ 133349 h 275947"/>
                      <a:gd name="connsiteX2" fmla="*/ 276225 w 376236"/>
                      <a:gd name="connsiteY2" fmla="*/ 275431 h 275947"/>
                      <a:gd name="connsiteX3" fmla="*/ 0 w 376236"/>
                      <a:gd name="connsiteY3" fmla="*/ 134938 h 275947"/>
                      <a:gd name="connsiteX4" fmla="*/ 97630 w 376236"/>
                      <a:gd name="connsiteY4" fmla="*/ 0 h 275947"/>
                      <a:gd name="connsiteX0" fmla="*/ 97630 w 376236"/>
                      <a:gd name="connsiteY0" fmla="*/ 0 h 275947"/>
                      <a:gd name="connsiteX1" fmla="*/ 376236 w 376236"/>
                      <a:gd name="connsiteY1" fmla="*/ 133349 h 275947"/>
                      <a:gd name="connsiteX2" fmla="*/ 280987 w 376236"/>
                      <a:gd name="connsiteY2" fmla="*/ 275431 h 275947"/>
                      <a:gd name="connsiteX3" fmla="*/ 0 w 376236"/>
                      <a:gd name="connsiteY3" fmla="*/ 134938 h 275947"/>
                      <a:gd name="connsiteX4" fmla="*/ 97630 w 376236"/>
                      <a:gd name="connsiteY4" fmla="*/ 0 h 275947"/>
                      <a:gd name="connsiteX0" fmla="*/ 97630 w 376236"/>
                      <a:gd name="connsiteY0" fmla="*/ 0 h 248851"/>
                      <a:gd name="connsiteX1" fmla="*/ 376236 w 376236"/>
                      <a:gd name="connsiteY1" fmla="*/ 133349 h 248851"/>
                      <a:gd name="connsiteX2" fmla="*/ 300037 w 376236"/>
                      <a:gd name="connsiteY2" fmla="*/ 246856 h 248851"/>
                      <a:gd name="connsiteX3" fmla="*/ 0 w 376236"/>
                      <a:gd name="connsiteY3" fmla="*/ 134938 h 248851"/>
                      <a:gd name="connsiteX4" fmla="*/ 97630 w 376236"/>
                      <a:gd name="connsiteY4" fmla="*/ 0 h 248851"/>
                      <a:gd name="connsiteX0" fmla="*/ 97630 w 376236"/>
                      <a:gd name="connsiteY0" fmla="*/ 0 h 271281"/>
                      <a:gd name="connsiteX1" fmla="*/ 376236 w 376236"/>
                      <a:gd name="connsiteY1" fmla="*/ 133349 h 271281"/>
                      <a:gd name="connsiteX2" fmla="*/ 283368 w 376236"/>
                      <a:gd name="connsiteY2" fmla="*/ 270669 h 271281"/>
                      <a:gd name="connsiteX3" fmla="*/ 0 w 376236"/>
                      <a:gd name="connsiteY3" fmla="*/ 134938 h 271281"/>
                      <a:gd name="connsiteX4" fmla="*/ 97630 w 376236"/>
                      <a:gd name="connsiteY4" fmla="*/ 0 h 271281"/>
                      <a:gd name="connsiteX0" fmla="*/ 97630 w 376236"/>
                      <a:gd name="connsiteY0" fmla="*/ 0 h 271281"/>
                      <a:gd name="connsiteX1" fmla="*/ 376236 w 376236"/>
                      <a:gd name="connsiteY1" fmla="*/ 133349 h 271281"/>
                      <a:gd name="connsiteX2" fmla="*/ 283368 w 376236"/>
                      <a:gd name="connsiteY2" fmla="*/ 270669 h 271281"/>
                      <a:gd name="connsiteX3" fmla="*/ 0 w 376236"/>
                      <a:gd name="connsiteY3" fmla="*/ 134938 h 271281"/>
                      <a:gd name="connsiteX4" fmla="*/ 97630 w 376236"/>
                      <a:gd name="connsiteY4" fmla="*/ 0 h 271281"/>
                      <a:gd name="connsiteX0" fmla="*/ 97630 w 376236"/>
                      <a:gd name="connsiteY0" fmla="*/ 0 h 271339"/>
                      <a:gd name="connsiteX1" fmla="*/ 376236 w 376236"/>
                      <a:gd name="connsiteY1" fmla="*/ 133349 h 271339"/>
                      <a:gd name="connsiteX2" fmla="*/ 283368 w 376236"/>
                      <a:gd name="connsiteY2" fmla="*/ 270669 h 271339"/>
                      <a:gd name="connsiteX3" fmla="*/ 0 w 376236"/>
                      <a:gd name="connsiteY3" fmla="*/ 134938 h 271339"/>
                      <a:gd name="connsiteX4" fmla="*/ 97630 w 376236"/>
                      <a:gd name="connsiteY4" fmla="*/ 0 h 271339"/>
                      <a:gd name="connsiteX0" fmla="*/ 97630 w 376236"/>
                      <a:gd name="connsiteY0" fmla="*/ 0 h 271231"/>
                      <a:gd name="connsiteX1" fmla="*/ 376236 w 376236"/>
                      <a:gd name="connsiteY1" fmla="*/ 133349 h 271231"/>
                      <a:gd name="connsiteX2" fmla="*/ 283368 w 376236"/>
                      <a:gd name="connsiteY2" fmla="*/ 270669 h 271231"/>
                      <a:gd name="connsiteX3" fmla="*/ 0 w 376236"/>
                      <a:gd name="connsiteY3" fmla="*/ 134938 h 271231"/>
                      <a:gd name="connsiteX4" fmla="*/ 97630 w 376236"/>
                      <a:gd name="connsiteY4" fmla="*/ 0 h 271231"/>
                      <a:gd name="connsiteX0" fmla="*/ 97630 w 376236"/>
                      <a:gd name="connsiteY0" fmla="*/ 0 h 271187"/>
                      <a:gd name="connsiteX1" fmla="*/ 376236 w 376236"/>
                      <a:gd name="connsiteY1" fmla="*/ 133349 h 271187"/>
                      <a:gd name="connsiteX2" fmla="*/ 283368 w 376236"/>
                      <a:gd name="connsiteY2" fmla="*/ 270669 h 271187"/>
                      <a:gd name="connsiteX3" fmla="*/ 0 w 376236"/>
                      <a:gd name="connsiteY3" fmla="*/ 134938 h 271187"/>
                      <a:gd name="connsiteX4" fmla="*/ 97630 w 376236"/>
                      <a:gd name="connsiteY4" fmla="*/ 0 h 271187"/>
                      <a:gd name="connsiteX0" fmla="*/ 97630 w 376236"/>
                      <a:gd name="connsiteY0" fmla="*/ 0 h 271187"/>
                      <a:gd name="connsiteX1" fmla="*/ 376236 w 376236"/>
                      <a:gd name="connsiteY1" fmla="*/ 133349 h 271187"/>
                      <a:gd name="connsiteX2" fmla="*/ 283368 w 376236"/>
                      <a:gd name="connsiteY2" fmla="*/ 270669 h 271187"/>
                      <a:gd name="connsiteX3" fmla="*/ 0 w 376236"/>
                      <a:gd name="connsiteY3" fmla="*/ 134938 h 271187"/>
                      <a:gd name="connsiteX4" fmla="*/ 97630 w 376236"/>
                      <a:gd name="connsiteY4" fmla="*/ 0 h 271187"/>
                      <a:gd name="connsiteX0" fmla="*/ 97630 w 373855"/>
                      <a:gd name="connsiteY0" fmla="*/ 0 h 271148"/>
                      <a:gd name="connsiteX1" fmla="*/ 373855 w 373855"/>
                      <a:gd name="connsiteY1" fmla="*/ 130968 h 271148"/>
                      <a:gd name="connsiteX2" fmla="*/ 283368 w 373855"/>
                      <a:gd name="connsiteY2" fmla="*/ 270669 h 271148"/>
                      <a:gd name="connsiteX3" fmla="*/ 0 w 373855"/>
                      <a:gd name="connsiteY3" fmla="*/ 134938 h 271148"/>
                      <a:gd name="connsiteX4" fmla="*/ 97630 w 373855"/>
                      <a:gd name="connsiteY4" fmla="*/ 0 h 271148"/>
                      <a:gd name="connsiteX0" fmla="*/ 97630 w 373855"/>
                      <a:gd name="connsiteY0" fmla="*/ 0 h 273495"/>
                      <a:gd name="connsiteX1" fmla="*/ 373855 w 373855"/>
                      <a:gd name="connsiteY1" fmla="*/ 130968 h 273495"/>
                      <a:gd name="connsiteX2" fmla="*/ 285750 w 373855"/>
                      <a:gd name="connsiteY2" fmla="*/ 273050 h 273495"/>
                      <a:gd name="connsiteX3" fmla="*/ 0 w 373855"/>
                      <a:gd name="connsiteY3" fmla="*/ 134938 h 273495"/>
                      <a:gd name="connsiteX4" fmla="*/ 97630 w 373855"/>
                      <a:gd name="connsiteY4" fmla="*/ 0 h 273495"/>
                      <a:gd name="connsiteX0" fmla="*/ 97630 w 373862"/>
                      <a:gd name="connsiteY0" fmla="*/ 0 h 273268"/>
                      <a:gd name="connsiteX1" fmla="*/ 373855 w 373862"/>
                      <a:gd name="connsiteY1" fmla="*/ 130968 h 273268"/>
                      <a:gd name="connsiteX2" fmla="*/ 285750 w 373862"/>
                      <a:gd name="connsiteY2" fmla="*/ 273050 h 273268"/>
                      <a:gd name="connsiteX3" fmla="*/ 0 w 373862"/>
                      <a:gd name="connsiteY3" fmla="*/ 134938 h 273268"/>
                      <a:gd name="connsiteX4" fmla="*/ 97630 w 373862"/>
                      <a:gd name="connsiteY4" fmla="*/ 0 h 273268"/>
                      <a:gd name="connsiteX0" fmla="*/ 97630 w 373855"/>
                      <a:gd name="connsiteY0" fmla="*/ 0 h 273331"/>
                      <a:gd name="connsiteX1" fmla="*/ 373855 w 373855"/>
                      <a:gd name="connsiteY1" fmla="*/ 130968 h 273331"/>
                      <a:gd name="connsiteX2" fmla="*/ 285750 w 373855"/>
                      <a:gd name="connsiteY2" fmla="*/ 273050 h 273331"/>
                      <a:gd name="connsiteX3" fmla="*/ 0 w 373855"/>
                      <a:gd name="connsiteY3" fmla="*/ 134938 h 273331"/>
                      <a:gd name="connsiteX4" fmla="*/ 97630 w 373855"/>
                      <a:gd name="connsiteY4" fmla="*/ 0 h 273331"/>
                      <a:gd name="connsiteX0" fmla="*/ 97630 w 373855"/>
                      <a:gd name="connsiteY0" fmla="*/ 0 h 273675"/>
                      <a:gd name="connsiteX1" fmla="*/ 373855 w 373855"/>
                      <a:gd name="connsiteY1" fmla="*/ 130968 h 273675"/>
                      <a:gd name="connsiteX2" fmla="*/ 285750 w 373855"/>
                      <a:gd name="connsiteY2" fmla="*/ 273050 h 273675"/>
                      <a:gd name="connsiteX3" fmla="*/ 0 w 373855"/>
                      <a:gd name="connsiteY3" fmla="*/ 134938 h 273675"/>
                      <a:gd name="connsiteX4" fmla="*/ 97630 w 373855"/>
                      <a:gd name="connsiteY4" fmla="*/ 0 h 273675"/>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97630 w 374197"/>
                      <a:gd name="connsiteY0" fmla="*/ 0 h 273626"/>
                      <a:gd name="connsiteX1" fmla="*/ 373855 w 374197"/>
                      <a:gd name="connsiteY1" fmla="*/ 130968 h 273626"/>
                      <a:gd name="connsiteX2" fmla="*/ 285750 w 374197"/>
                      <a:gd name="connsiteY2" fmla="*/ 273050 h 273626"/>
                      <a:gd name="connsiteX3" fmla="*/ 0 w 374197"/>
                      <a:gd name="connsiteY3" fmla="*/ 134938 h 273626"/>
                      <a:gd name="connsiteX4" fmla="*/ 97630 w 374197"/>
                      <a:gd name="connsiteY4" fmla="*/ 0 h 273626"/>
                      <a:gd name="connsiteX0" fmla="*/ 88310 w 364877"/>
                      <a:gd name="connsiteY0" fmla="*/ 0 h 273626"/>
                      <a:gd name="connsiteX1" fmla="*/ 364535 w 364877"/>
                      <a:gd name="connsiteY1" fmla="*/ 130968 h 273626"/>
                      <a:gd name="connsiteX2" fmla="*/ 276430 w 364877"/>
                      <a:gd name="connsiteY2" fmla="*/ 273050 h 273626"/>
                      <a:gd name="connsiteX3" fmla="*/ 0 w 364877"/>
                      <a:gd name="connsiteY3" fmla="*/ 140530 h 273626"/>
                      <a:gd name="connsiteX4" fmla="*/ 88310 w 364877"/>
                      <a:gd name="connsiteY4" fmla="*/ 0 h 273626"/>
                      <a:gd name="connsiteX0" fmla="*/ 92038 w 368605"/>
                      <a:gd name="connsiteY0" fmla="*/ 0 h 273626"/>
                      <a:gd name="connsiteX1" fmla="*/ 368263 w 368605"/>
                      <a:gd name="connsiteY1" fmla="*/ 130968 h 273626"/>
                      <a:gd name="connsiteX2" fmla="*/ 280158 w 368605"/>
                      <a:gd name="connsiteY2" fmla="*/ 273050 h 273626"/>
                      <a:gd name="connsiteX3" fmla="*/ 0 w 368605"/>
                      <a:gd name="connsiteY3" fmla="*/ 140530 h 273626"/>
                      <a:gd name="connsiteX4" fmla="*/ 92038 w 368605"/>
                      <a:gd name="connsiteY4" fmla="*/ 0 h 273626"/>
                      <a:gd name="connsiteX0" fmla="*/ 92038 w 368605"/>
                      <a:gd name="connsiteY0" fmla="*/ 0 h 273626"/>
                      <a:gd name="connsiteX1" fmla="*/ 368263 w 368605"/>
                      <a:gd name="connsiteY1" fmla="*/ 130968 h 273626"/>
                      <a:gd name="connsiteX2" fmla="*/ 280158 w 368605"/>
                      <a:gd name="connsiteY2" fmla="*/ 273050 h 273626"/>
                      <a:gd name="connsiteX3" fmla="*/ 0 w 368605"/>
                      <a:gd name="connsiteY3" fmla="*/ 140530 h 273626"/>
                      <a:gd name="connsiteX4" fmla="*/ 92038 w 368605"/>
                      <a:gd name="connsiteY4" fmla="*/ 0 h 273626"/>
                      <a:gd name="connsiteX0" fmla="*/ 92038 w 368605"/>
                      <a:gd name="connsiteY0" fmla="*/ 0 h 273626"/>
                      <a:gd name="connsiteX1" fmla="*/ 368263 w 368605"/>
                      <a:gd name="connsiteY1" fmla="*/ 130968 h 273626"/>
                      <a:gd name="connsiteX2" fmla="*/ 280158 w 368605"/>
                      <a:gd name="connsiteY2" fmla="*/ 273050 h 273626"/>
                      <a:gd name="connsiteX3" fmla="*/ 0 w 368605"/>
                      <a:gd name="connsiteY3" fmla="*/ 140530 h 273626"/>
                      <a:gd name="connsiteX4" fmla="*/ 92038 w 368605"/>
                      <a:gd name="connsiteY4" fmla="*/ 0 h 273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605" h="273626">
                        <a:moveTo>
                          <a:pt x="92038" y="0"/>
                        </a:moveTo>
                        <a:lnTo>
                          <a:pt x="368263" y="130968"/>
                        </a:lnTo>
                        <a:cubicBezTo>
                          <a:pt x="373818" y="229125"/>
                          <a:pt x="310317" y="279666"/>
                          <a:pt x="280158" y="273050"/>
                        </a:cubicBezTo>
                        <a:lnTo>
                          <a:pt x="0" y="140530"/>
                        </a:lnTo>
                        <a:cubicBezTo>
                          <a:pt x="68057" y="136997"/>
                          <a:pt x="97594" y="48359"/>
                          <a:pt x="92038" y="0"/>
                        </a:cubicBezTo>
                        <a:close/>
                      </a:path>
                    </a:pathLst>
                  </a:custGeom>
                  <a:solidFill>
                    <a:srgbClr val="D8545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36" name="Rectangle 26"/>
                  <p:cNvSpPr/>
                  <p:nvPr/>
                </p:nvSpPr>
                <p:spPr>
                  <a:xfrm rot="6059" flipH="1">
                    <a:off x="7019342" y="3150478"/>
                    <a:ext cx="183351" cy="129383"/>
                  </a:xfrm>
                  <a:custGeom>
                    <a:avLst/>
                    <a:gdLst>
                      <a:gd name="connsiteX0" fmla="*/ 0 w 178006"/>
                      <a:gd name="connsiteY0" fmla="*/ 0 h 154899"/>
                      <a:gd name="connsiteX1" fmla="*/ 178006 w 178006"/>
                      <a:gd name="connsiteY1" fmla="*/ 0 h 154899"/>
                      <a:gd name="connsiteX2" fmla="*/ 178006 w 178006"/>
                      <a:gd name="connsiteY2" fmla="*/ 154899 h 154899"/>
                      <a:gd name="connsiteX3" fmla="*/ 0 w 178006"/>
                      <a:gd name="connsiteY3" fmla="*/ 154899 h 154899"/>
                      <a:gd name="connsiteX4" fmla="*/ 0 w 178006"/>
                      <a:gd name="connsiteY4" fmla="*/ 0 h 154899"/>
                      <a:gd name="connsiteX0" fmla="*/ 0 w 189837"/>
                      <a:gd name="connsiteY0" fmla="*/ 0 h 154899"/>
                      <a:gd name="connsiteX1" fmla="*/ 178006 w 189837"/>
                      <a:gd name="connsiteY1" fmla="*/ 0 h 154899"/>
                      <a:gd name="connsiteX2" fmla="*/ 178006 w 189837"/>
                      <a:gd name="connsiteY2" fmla="*/ 154899 h 154899"/>
                      <a:gd name="connsiteX3" fmla="*/ 0 w 189837"/>
                      <a:gd name="connsiteY3" fmla="*/ 154899 h 154899"/>
                      <a:gd name="connsiteX4" fmla="*/ 0 w 189837"/>
                      <a:gd name="connsiteY4" fmla="*/ 0 h 154899"/>
                      <a:gd name="connsiteX0" fmla="*/ 0 w 200791"/>
                      <a:gd name="connsiteY0" fmla="*/ 0 h 154899"/>
                      <a:gd name="connsiteX1" fmla="*/ 178006 w 200791"/>
                      <a:gd name="connsiteY1" fmla="*/ 0 h 154899"/>
                      <a:gd name="connsiteX2" fmla="*/ 178006 w 200791"/>
                      <a:gd name="connsiteY2" fmla="*/ 154899 h 154899"/>
                      <a:gd name="connsiteX3" fmla="*/ 0 w 200791"/>
                      <a:gd name="connsiteY3" fmla="*/ 154899 h 154899"/>
                      <a:gd name="connsiteX4" fmla="*/ 0 w 200791"/>
                      <a:gd name="connsiteY4" fmla="*/ 0 h 154899"/>
                      <a:gd name="connsiteX0" fmla="*/ 0 w 198296"/>
                      <a:gd name="connsiteY0" fmla="*/ 0 h 154899"/>
                      <a:gd name="connsiteX1" fmla="*/ 178006 w 198296"/>
                      <a:gd name="connsiteY1" fmla="*/ 0 h 154899"/>
                      <a:gd name="connsiteX2" fmla="*/ 178006 w 198296"/>
                      <a:gd name="connsiteY2" fmla="*/ 154899 h 154899"/>
                      <a:gd name="connsiteX3" fmla="*/ 0 w 198296"/>
                      <a:gd name="connsiteY3" fmla="*/ 154899 h 154899"/>
                      <a:gd name="connsiteX4" fmla="*/ 0 w 198296"/>
                      <a:gd name="connsiteY4" fmla="*/ 0 h 154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6" h="154899">
                        <a:moveTo>
                          <a:pt x="0" y="0"/>
                        </a:moveTo>
                        <a:lnTo>
                          <a:pt x="178006" y="0"/>
                        </a:lnTo>
                        <a:cubicBezTo>
                          <a:pt x="205490" y="64847"/>
                          <a:pt x="204626" y="103685"/>
                          <a:pt x="178006" y="154899"/>
                        </a:cubicBezTo>
                        <a:lnTo>
                          <a:pt x="0" y="154899"/>
                        </a:lnTo>
                        <a:lnTo>
                          <a:pt x="0" y="0"/>
                        </a:ln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nvGrpSpPr>
                  <p:cNvPr id="37" name="Group 36"/>
                  <p:cNvGrpSpPr/>
                  <p:nvPr/>
                </p:nvGrpSpPr>
                <p:grpSpPr>
                  <a:xfrm rot="2700000">
                    <a:off x="7272998" y="2610486"/>
                    <a:ext cx="1298140" cy="1132215"/>
                    <a:chOff x="4084525" y="737296"/>
                    <a:chExt cx="1640544" cy="1430854"/>
                  </a:xfrm>
                </p:grpSpPr>
                <p:grpSp>
                  <p:nvGrpSpPr>
                    <p:cNvPr id="50" name="Group 49"/>
                    <p:cNvGrpSpPr/>
                    <p:nvPr/>
                  </p:nvGrpSpPr>
                  <p:grpSpPr>
                    <a:xfrm rot="18913881">
                      <a:off x="4402009" y="737296"/>
                      <a:ext cx="1323060" cy="1019404"/>
                      <a:chOff x="5687211" y="3859429"/>
                      <a:chExt cx="1323060" cy="1019404"/>
                    </a:xfrm>
                  </p:grpSpPr>
                  <p:sp>
                    <p:nvSpPr>
                      <p:cNvPr id="54" name="Rounded Rectangle 31"/>
                      <p:cNvSpPr/>
                      <p:nvPr/>
                    </p:nvSpPr>
                    <p:spPr>
                      <a:xfrm rot="21431920" flipH="1">
                        <a:off x="5698900" y="3867410"/>
                        <a:ext cx="1311371" cy="1011423"/>
                      </a:xfrm>
                      <a:custGeom>
                        <a:avLst/>
                        <a:gdLst>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0 w 1234463"/>
                          <a:gd name="connsiteY8" fmla="*/ 56234 h 958157"/>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10778 w 1234463"/>
                          <a:gd name="connsiteY8" fmla="*/ 506039 h 958157"/>
                          <a:gd name="connsiteX9" fmla="*/ 0 w 1234463"/>
                          <a:gd name="connsiteY9" fmla="*/ 56234 h 958157"/>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207561 w 1234463"/>
                          <a:gd name="connsiteY8" fmla="*/ 562599 h 958157"/>
                          <a:gd name="connsiteX9" fmla="*/ 0 w 1234463"/>
                          <a:gd name="connsiteY9" fmla="*/ 56234 h 958157"/>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207561 w 1234463"/>
                          <a:gd name="connsiteY8" fmla="*/ 562599 h 958157"/>
                          <a:gd name="connsiteX9" fmla="*/ 0 w 1234463"/>
                          <a:gd name="connsiteY9" fmla="*/ 56234 h 958157"/>
                          <a:gd name="connsiteX0" fmla="*/ 0 w 1235642"/>
                          <a:gd name="connsiteY0" fmla="*/ 56234 h 958157"/>
                          <a:gd name="connsiteX1" fmla="*/ 56234 w 1235642"/>
                          <a:gd name="connsiteY1" fmla="*/ 0 h 958157"/>
                          <a:gd name="connsiteX2" fmla="*/ 1178229 w 1235642"/>
                          <a:gd name="connsiteY2" fmla="*/ 0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1001323 w 1235642"/>
                          <a:gd name="connsiteY2" fmla="*/ 10823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97633 w 1235642"/>
                          <a:gd name="connsiteY2" fmla="*/ 4156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35642"/>
                          <a:gd name="connsiteY0" fmla="*/ 56234 h 958157"/>
                          <a:gd name="connsiteX1" fmla="*/ 56234 w 1235642"/>
                          <a:gd name="connsiteY1" fmla="*/ 0 h 958157"/>
                          <a:gd name="connsiteX2" fmla="*/ 980609 w 1235642"/>
                          <a:gd name="connsiteY2" fmla="*/ 4869 h 958157"/>
                          <a:gd name="connsiteX3" fmla="*/ 1235642 w 1235642"/>
                          <a:gd name="connsiteY3" fmla="*/ 247187 h 958157"/>
                          <a:gd name="connsiteX4" fmla="*/ 1234463 w 1235642"/>
                          <a:gd name="connsiteY4" fmla="*/ 901923 h 958157"/>
                          <a:gd name="connsiteX5" fmla="*/ 1178229 w 1235642"/>
                          <a:gd name="connsiteY5" fmla="*/ 958157 h 958157"/>
                          <a:gd name="connsiteX6" fmla="*/ 56234 w 1235642"/>
                          <a:gd name="connsiteY6" fmla="*/ 958157 h 958157"/>
                          <a:gd name="connsiteX7" fmla="*/ 0 w 1235642"/>
                          <a:gd name="connsiteY7" fmla="*/ 901923 h 958157"/>
                          <a:gd name="connsiteX8" fmla="*/ 207561 w 1235642"/>
                          <a:gd name="connsiteY8" fmla="*/ 562599 h 958157"/>
                          <a:gd name="connsiteX9" fmla="*/ 0 w 1235642"/>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80609 w 1242309"/>
                          <a:gd name="connsiteY2" fmla="*/ 4869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53228 w 1242309"/>
                          <a:gd name="connsiteY2" fmla="*/ 2606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7561 w 1242309"/>
                          <a:gd name="connsiteY8" fmla="*/ 5625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30538 w 1242309"/>
                          <a:gd name="connsiteY8" fmla="*/ 541172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193514 w 1242309"/>
                          <a:gd name="connsiteY8" fmla="*/ 552956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6848 w 1242309"/>
                          <a:gd name="connsiteY8" fmla="*/ 545577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2961 w 1242309"/>
                          <a:gd name="connsiteY8" fmla="*/ 527699 h 958157"/>
                          <a:gd name="connsiteX9" fmla="*/ 0 w 1242309"/>
                          <a:gd name="connsiteY9" fmla="*/ 56234 h 958157"/>
                          <a:gd name="connsiteX0" fmla="*/ 0 w 1242309"/>
                          <a:gd name="connsiteY0" fmla="*/ 56234 h 958157"/>
                          <a:gd name="connsiteX1" fmla="*/ 56234 w 1242309"/>
                          <a:gd name="connsiteY1" fmla="*/ 0 h 958157"/>
                          <a:gd name="connsiteX2" fmla="*/ 939895 w 1242309"/>
                          <a:gd name="connsiteY2" fmla="*/ 9987 h 958157"/>
                          <a:gd name="connsiteX3" fmla="*/ 1242309 w 1242309"/>
                          <a:gd name="connsiteY3" fmla="*/ 243497 h 958157"/>
                          <a:gd name="connsiteX4" fmla="*/ 1234463 w 1242309"/>
                          <a:gd name="connsiteY4" fmla="*/ 901923 h 958157"/>
                          <a:gd name="connsiteX5" fmla="*/ 1178229 w 1242309"/>
                          <a:gd name="connsiteY5" fmla="*/ 958157 h 958157"/>
                          <a:gd name="connsiteX6" fmla="*/ 56234 w 1242309"/>
                          <a:gd name="connsiteY6" fmla="*/ 958157 h 958157"/>
                          <a:gd name="connsiteX7" fmla="*/ 0 w 1242309"/>
                          <a:gd name="connsiteY7" fmla="*/ 901923 h 958157"/>
                          <a:gd name="connsiteX8" fmla="*/ 202814 w 1242309"/>
                          <a:gd name="connsiteY8" fmla="*/ 524695 h 958157"/>
                          <a:gd name="connsiteX9" fmla="*/ 0 w 1242309"/>
                          <a:gd name="connsiteY9" fmla="*/ 56234 h 9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2309" h="958157">
                            <a:moveTo>
                              <a:pt x="0" y="56234"/>
                            </a:moveTo>
                            <a:cubicBezTo>
                              <a:pt x="0" y="25177"/>
                              <a:pt x="25177" y="0"/>
                              <a:pt x="56234" y="0"/>
                            </a:cubicBezTo>
                            <a:lnTo>
                              <a:pt x="939895" y="9987"/>
                            </a:lnTo>
                            <a:cubicBezTo>
                              <a:pt x="1075235" y="56777"/>
                              <a:pt x="1179580" y="99105"/>
                              <a:pt x="1242309" y="243497"/>
                            </a:cubicBezTo>
                            <a:cubicBezTo>
                              <a:pt x="1239694" y="462972"/>
                              <a:pt x="1237078" y="682448"/>
                              <a:pt x="1234463" y="901923"/>
                            </a:cubicBezTo>
                            <a:cubicBezTo>
                              <a:pt x="1234463" y="932980"/>
                              <a:pt x="1209286" y="958157"/>
                              <a:pt x="1178229" y="958157"/>
                            </a:cubicBezTo>
                            <a:lnTo>
                              <a:pt x="56234" y="958157"/>
                            </a:lnTo>
                            <a:cubicBezTo>
                              <a:pt x="25177" y="958157"/>
                              <a:pt x="0" y="932980"/>
                              <a:pt x="0" y="901923"/>
                            </a:cubicBezTo>
                            <a:lnTo>
                              <a:pt x="202814" y="524695"/>
                            </a:lnTo>
                            <a:cubicBezTo>
                              <a:pt x="133865" y="361581"/>
                              <a:pt x="68949" y="219348"/>
                              <a:pt x="0" y="56234"/>
                            </a:cubicBezTo>
                            <a:close/>
                          </a:path>
                        </a:pathLst>
                      </a:custGeom>
                      <a:solidFill>
                        <a:srgbClr val="A62626"/>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55" name="Freeform 54"/>
                      <p:cNvSpPr/>
                      <p:nvPr/>
                    </p:nvSpPr>
                    <p:spPr>
                      <a:xfrm rot="-120000">
                        <a:off x="5687211" y="3859429"/>
                        <a:ext cx="1308478" cy="553611"/>
                      </a:xfrm>
                      <a:custGeom>
                        <a:avLst/>
                        <a:gdLst>
                          <a:gd name="connsiteX0" fmla="*/ 1248294 w 1308478"/>
                          <a:gd name="connsiteY0" fmla="*/ 5 h 553611"/>
                          <a:gd name="connsiteX1" fmla="*/ 1308478 w 1308478"/>
                          <a:gd name="connsiteY1" fmla="*/ 58529 h 553611"/>
                          <a:gd name="connsiteX2" fmla="*/ 1153485 w 1308478"/>
                          <a:gd name="connsiteY2" fmla="*/ 429545 h 553611"/>
                          <a:gd name="connsiteX3" fmla="*/ 1102303 w 1308478"/>
                          <a:gd name="connsiteY3" fmla="*/ 553611 h 553611"/>
                          <a:gd name="connsiteX4" fmla="*/ 7230 w 1308478"/>
                          <a:gd name="connsiteY4" fmla="*/ 553611 h 553611"/>
                          <a:gd name="connsiteX5" fmla="*/ 0 w 1308478"/>
                          <a:gd name="connsiteY5" fmla="*/ 274524 h 553611"/>
                          <a:gd name="connsiteX6" fmla="*/ 315748 w 1308478"/>
                          <a:gd name="connsiteY6" fmla="*/ 23592 h 553611"/>
                          <a:gd name="connsiteX7" fmla="*/ 1248294 w 1308478"/>
                          <a:gd name="connsiteY7" fmla="*/ 5 h 5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78" h="553611">
                            <a:moveTo>
                              <a:pt x="1248294" y="5"/>
                            </a:moveTo>
                            <a:cubicBezTo>
                              <a:pt x="1281074" y="-453"/>
                              <a:pt x="1308020" y="25749"/>
                              <a:pt x="1308478" y="58529"/>
                            </a:cubicBezTo>
                            <a:cubicBezTo>
                              <a:pt x="1255703" y="188417"/>
                              <a:pt x="1205149" y="305873"/>
                              <a:pt x="1153485" y="429545"/>
                            </a:cubicBezTo>
                            <a:lnTo>
                              <a:pt x="1102303" y="553611"/>
                            </a:lnTo>
                            <a:lnTo>
                              <a:pt x="7230" y="553611"/>
                            </a:lnTo>
                            <a:lnTo>
                              <a:pt x="0" y="274524"/>
                            </a:lnTo>
                            <a:cubicBezTo>
                              <a:pt x="64078" y="121194"/>
                              <a:pt x="173588" y="74976"/>
                              <a:pt x="315748" y="23592"/>
                            </a:cubicBezTo>
                            <a:lnTo>
                              <a:pt x="1248294" y="5"/>
                            </a:lnTo>
                            <a:close/>
                          </a:path>
                        </a:pathLst>
                      </a:custGeom>
                      <a:solidFill>
                        <a:srgbClr val="D8545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grpSp>
                  <p:nvGrpSpPr>
                    <p:cNvPr id="51" name="Group 50"/>
                    <p:cNvGrpSpPr/>
                    <p:nvPr/>
                  </p:nvGrpSpPr>
                  <p:grpSpPr>
                    <a:xfrm rot="18913881">
                      <a:off x="4084525" y="1096826"/>
                      <a:ext cx="1617772" cy="1071324"/>
                      <a:chOff x="5147593" y="3987338"/>
                      <a:chExt cx="1617772" cy="1071324"/>
                    </a:xfrm>
                  </p:grpSpPr>
                  <p:sp>
                    <p:nvSpPr>
                      <p:cNvPr id="52" name="Freeform 51"/>
                      <p:cNvSpPr/>
                      <p:nvPr/>
                    </p:nvSpPr>
                    <p:spPr>
                      <a:xfrm>
                        <a:off x="5155242" y="3987338"/>
                        <a:ext cx="1610123" cy="1071324"/>
                      </a:xfrm>
                      <a:custGeom>
                        <a:avLst/>
                        <a:gdLst>
                          <a:gd name="connsiteX0" fmla="*/ 1335822 w 1610123"/>
                          <a:gd name="connsiteY0" fmla="*/ 345 h 1071324"/>
                          <a:gd name="connsiteX1" fmla="*/ 1478916 w 1610123"/>
                          <a:gd name="connsiteY1" fmla="*/ 126227 h 1071324"/>
                          <a:gd name="connsiteX2" fmla="*/ 1531164 w 1610123"/>
                          <a:gd name="connsiteY2" fmla="*/ 942708 h 1071324"/>
                          <a:gd name="connsiteX3" fmla="*/ 1384173 w 1610123"/>
                          <a:gd name="connsiteY3" fmla="*/ 1067963 h 1071324"/>
                          <a:gd name="connsiteX4" fmla="*/ 449052 w 1610123"/>
                          <a:gd name="connsiteY4" fmla="*/ 1065336 h 1071324"/>
                          <a:gd name="connsiteX5" fmla="*/ 3462 w 1610123"/>
                          <a:gd name="connsiteY5" fmla="*/ 551873 h 1071324"/>
                          <a:gd name="connsiteX6" fmla="*/ 3815 w 1610123"/>
                          <a:gd name="connsiteY6" fmla="*/ 396027 h 1071324"/>
                          <a:gd name="connsiteX7" fmla="*/ 383072 w 1610123"/>
                          <a:gd name="connsiteY7" fmla="*/ 48804 h 1071324"/>
                          <a:gd name="connsiteX8" fmla="*/ 1335822 w 1610123"/>
                          <a:gd name="connsiteY8" fmla="*/ 345 h 10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123" h="1071324">
                            <a:moveTo>
                              <a:pt x="1335822" y="345"/>
                            </a:moveTo>
                            <a:cubicBezTo>
                              <a:pt x="1410097" y="-4408"/>
                              <a:pt x="1450098" y="40128"/>
                              <a:pt x="1478916" y="126227"/>
                            </a:cubicBezTo>
                            <a:cubicBezTo>
                              <a:pt x="1591959" y="355747"/>
                              <a:pt x="1680625" y="528483"/>
                              <a:pt x="1531164" y="942708"/>
                            </a:cubicBezTo>
                            <a:cubicBezTo>
                              <a:pt x="1535917" y="1016983"/>
                              <a:pt x="1458449" y="1063210"/>
                              <a:pt x="1384173" y="1067963"/>
                            </a:cubicBezTo>
                            <a:cubicBezTo>
                              <a:pt x="1069510" y="1073104"/>
                              <a:pt x="727828" y="1072439"/>
                              <a:pt x="449052" y="1065336"/>
                            </a:cubicBezTo>
                            <a:cubicBezTo>
                              <a:pt x="389555" y="1040009"/>
                              <a:pt x="89492" y="660575"/>
                              <a:pt x="3462" y="551873"/>
                            </a:cubicBezTo>
                            <a:cubicBezTo>
                              <a:pt x="-1246" y="479598"/>
                              <a:pt x="-1175" y="465498"/>
                              <a:pt x="3815" y="396027"/>
                            </a:cubicBezTo>
                            <a:cubicBezTo>
                              <a:pt x="88884" y="306131"/>
                              <a:pt x="308797" y="53557"/>
                              <a:pt x="383072" y="48804"/>
                            </a:cubicBezTo>
                            <a:lnTo>
                              <a:pt x="1335822" y="345"/>
                            </a:lnTo>
                            <a:close/>
                          </a:path>
                        </a:pathLst>
                      </a:custGeom>
                      <a:solidFill>
                        <a:srgbClr val="D8545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53" name="Freeform 52"/>
                      <p:cNvSpPr/>
                      <p:nvPr/>
                    </p:nvSpPr>
                    <p:spPr>
                      <a:xfrm rot="21480000">
                        <a:off x="5147593" y="4006841"/>
                        <a:ext cx="1592891" cy="420116"/>
                      </a:xfrm>
                      <a:custGeom>
                        <a:avLst/>
                        <a:gdLst>
                          <a:gd name="connsiteX0" fmla="*/ 1351136 w 1592890"/>
                          <a:gd name="connsiteY0" fmla="*/ 72 h 420116"/>
                          <a:gd name="connsiteX1" fmla="*/ 1489750 w 1592890"/>
                          <a:gd name="connsiteY1" fmla="*/ 130871 h 420116"/>
                          <a:gd name="connsiteX2" fmla="*/ 1586578 w 1592890"/>
                          <a:gd name="connsiteY2" fmla="*/ 384388 h 420116"/>
                          <a:gd name="connsiteX3" fmla="*/ 1592890 w 1592890"/>
                          <a:gd name="connsiteY3" fmla="*/ 420116 h 420116"/>
                          <a:gd name="connsiteX4" fmla="*/ 0 w 1592890"/>
                          <a:gd name="connsiteY4" fmla="*/ 420116 h 420116"/>
                          <a:gd name="connsiteX5" fmla="*/ 1793 w 1592890"/>
                          <a:gd name="connsiteY5" fmla="*/ 392396 h 420116"/>
                          <a:gd name="connsiteX6" fmla="*/ 6131 w 1592890"/>
                          <a:gd name="connsiteY6" fmla="*/ 349026 h 420116"/>
                          <a:gd name="connsiteX7" fmla="*/ 397275 w 1592890"/>
                          <a:gd name="connsiteY7" fmla="*/ 15251 h 420116"/>
                          <a:gd name="connsiteX8" fmla="*/ 1351136 w 1592890"/>
                          <a:gd name="connsiteY8" fmla="*/ 72 h 4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2890" h="420116">
                            <a:moveTo>
                              <a:pt x="1351136" y="72"/>
                            </a:moveTo>
                            <a:cubicBezTo>
                              <a:pt x="1425532" y="-2086"/>
                              <a:pt x="1463954" y="43819"/>
                              <a:pt x="1489750" y="130871"/>
                            </a:cubicBezTo>
                            <a:cubicBezTo>
                              <a:pt x="1529111" y="218368"/>
                              <a:pt x="1565325" y="297765"/>
                              <a:pt x="1586578" y="384388"/>
                            </a:cubicBezTo>
                            <a:lnTo>
                              <a:pt x="1592890" y="420116"/>
                            </a:lnTo>
                            <a:lnTo>
                              <a:pt x="0" y="420116"/>
                            </a:lnTo>
                            <a:lnTo>
                              <a:pt x="1793" y="392396"/>
                            </a:lnTo>
                            <a:cubicBezTo>
                              <a:pt x="2854" y="380206"/>
                              <a:pt x="4279" y="366340"/>
                              <a:pt x="6131" y="349026"/>
                            </a:cubicBezTo>
                            <a:cubicBezTo>
                              <a:pt x="94286" y="262154"/>
                              <a:pt x="322880" y="17409"/>
                              <a:pt x="397275" y="15251"/>
                            </a:cubicBezTo>
                            <a:lnTo>
                              <a:pt x="1351136" y="72"/>
                            </a:lnTo>
                            <a:close/>
                          </a:path>
                        </a:pathLst>
                      </a:custGeom>
                      <a:solidFill>
                        <a:srgbClr val="A62626"/>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grpSp>
              <p:sp>
                <p:nvSpPr>
                  <p:cNvPr id="38" name="Rectangle 13"/>
                  <p:cNvSpPr/>
                  <p:nvPr/>
                </p:nvSpPr>
                <p:spPr>
                  <a:xfrm rot="1545906" flipH="1">
                    <a:off x="4824756" y="3122888"/>
                    <a:ext cx="318241" cy="17967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578644"/>
                      <a:gd name="connsiteY0" fmla="*/ 0 h 368300"/>
                      <a:gd name="connsiteX1" fmla="*/ 571500 w 578644"/>
                      <a:gd name="connsiteY1" fmla="*/ 0 h 368300"/>
                      <a:gd name="connsiteX2" fmla="*/ 578644 w 578644"/>
                      <a:gd name="connsiteY2" fmla="*/ 356394 h 368300"/>
                      <a:gd name="connsiteX3" fmla="*/ 0 w 578644"/>
                      <a:gd name="connsiteY3" fmla="*/ 368300 h 368300"/>
                      <a:gd name="connsiteX4" fmla="*/ 0 w 578644"/>
                      <a:gd name="connsiteY4" fmla="*/ 0 h 368300"/>
                      <a:gd name="connsiteX0" fmla="*/ 0 w 578644"/>
                      <a:gd name="connsiteY0" fmla="*/ 0 h 368300"/>
                      <a:gd name="connsiteX1" fmla="*/ 571500 w 578644"/>
                      <a:gd name="connsiteY1" fmla="*/ 0 h 368300"/>
                      <a:gd name="connsiteX2" fmla="*/ 578644 w 578644"/>
                      <a:gd name="connsiteY2" fmla="*/ 361156 h 368300"/>
                      <a:gd name="connsiteX3" fmla="*/ 0 w 578644"/>
                      <a:gd name="connsiteY3" fmla="*/ 368300 h 368300"/>
                      <a:gd name="connsiteX4" fmla="*/ 0 w 578644"/>
                      <a:gd name="connsiteY4" fmla="*/ 0 h 368300"/>
                      <a:gd name="connsiteX0" fmla="*/ 0 w 578644"/>
                      <a:gd name="connsiteY0" fmla="*/ 0 h 368300"/>
                      <a:gd name="connsiteX1" fmla="*/ 240506 w 578644"/>
                      <a:gd name="connsiteY1" fmla="*/ 159544 h 368300"/>
                      <a:gd name="connsiteX2" fmla="*/ 578644 w 578644"/>
                      <a:gd name="connsiteY2" fmla="*/ 361156 h 368300"/>
                      <a:gd name="connsiteX3" fmla="*/ 0 w 578644"/>
                      <a:gd name="connsiteY3" fmla="*/ 368300 h 368300"/>
                      <a:gd name="connsiteX4" fmla="*/ 0 w 578644"/>
                      <a:gd name="connsiteY4" fmla="*/ 0 h 368300"/>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78644"/>
                      <a:gd name="connsiteY0" fmla="*/ 0 h 361156"/>
                      <a:gd name="connsiteX1" fmla="*/ 240506 w 578644"/>
                      <a:gd name="connsiteY1" fmla="*/ 159544 h 361156"/>
                      <a:gd name="connsiteX2" fmla="*/ 578644 w 578644"/>
                      <a:gd name="connsiteY2" fmla="*/ 361156 h 361156"/>
                      <a:gd name="connsiteX3" fmla="*/ 195262 w 578644"/>
                      <a:gd name="connsiteY3" fmla="*/ 215900 h 361156"/>
                      <a:gd name="connsiteX4" fmla="*/ 0 w 578644"/>
                      <a:gd name="connsiteY4" fmla="*/ 0 h 361156"/>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40506 w 559594"/>
                      <a:gd name="connsiteY1" fmla="*/ 159544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19075 w 559594"/>
                      <a:gd name="connsiteY1" fmla="*/ 147638 h 346869"/>
                      <a:gd name="connsiteX2" fmla="*/ 559594 w 559594"/>
                      <a:gd name="connsiteY2" fmla="*/ 346869 h 346869"/>
                      <a:gd name="connsiteX3" fmla="*/ 195262 w 559594"/>
                      <a:gd name="connsiteY3" fmla="*/ 215900 h 346869"/>
                      <a:gd name="connsiteX4" fmla="*/ 0 w 559594"/>
                      <a:gd name="connsiteY4" fmla="*/ 0 h 346869"/>
                      <a:gd name="connsiteX0" fmla="*/ 0 w 559594"/>
                      <a:gd name="connsiteY0" fmla="*/ 0 h 346869"/>
                      <a:gd name="connsiteX1" fmla="*/ 219075 w 559594"/>
                      <a:gd name="connsiteY1" fmla="*/ 147638 h 346869"/>
                      <a:gd name="connsiteX2" fmla="*/ 559594 w 559594"/>
                      <a:gd name="connsiteY2" fmla="*/ 346869 h 346869"/>
                      <a:gd name="connsiteX3" fmla="*/ 183355 w 559594"/>
                      <a:gd name="connsiteY3" fmla="*/ 208756 h 346869"/>
                      <a:gd name="connsiteX4" fmla="*/ 0 w 559594"/>
                      <a:gd name="connsiteY4" fmla="*/ 0 h 346869"/>
                      <a:gd name="connsiteX0" fmla="*/ 0 w 376239"/>
                      <a:gd name="connsiteY0" fmla="*/ 61118 h 199231"/>
                      <a:gd name="connsiteX1" fmla="*/ 35720 w 376239"/>
                      <a:gd name="connsiteY1" fmla="*/ 0 h 199231"/>
                      <a:gd name="connsiteX2" fmla="*/ 376239 w 376239"/>
                      <a:gd name="connsiteY2" fmla="*/ 199231 h 199231"/>
                      <a:gd name="connsiteX3" fmla="*/ 0 w 376239"/>
                      <a:gd name="connsiteY3" fmla="*/ 61118 h 199231"/>
                      <a:gd name="connsiteX0" fmla="*/ 0 w 376239"/>
                      <a:gd name="connsiteY0" fmla="*/ 61118 h 199231"/>
                      <a:gd name="connsiteX1" fmla="*/ 35720 w 376239"/>
                      <a:gd name="connsiteY1" fmla="*/ 0 h 199231"/>
                      <a:gd name="connsiteX2" fmla="*/ 376239 w 376239"/>
                      <a:gd name="connsiteY2" fmla="*/ 199231 h 199231"/>
                      <a:gd name="connsiteX3" fmla="*/ 0 w 376239"/>
                      <a:gd name="connsiteY3" fmla="*/ 61118 h 199231"/>
                      <a:gd name="connsiteX0" fmla="*/ 0 w 376239"/>
                      <a:gd name="connsiteY0" fmla="*/ 61118 h 199231"/>
                      <a:gd name="connsiteX1" fmla="*/ 35720 w 376239"/>
                      <a:gd name="connsiteY1" fmla="*/ 0 h 199231"/>
                      <a:gd name="connsiteX2" fmla="*/ 376239 w 376239"/>
                      <a:gd name="connsiteY2" fmla="*/ 199231 h 199231"/>
                      <a:gd name="connsiteX3" fmla="*/ 0 w 376239"/>
                      <a:gd name="connsiteY3" fmla="*/ 61118 h 199231"/>
                      <a:gd name="connsiteX0" fmla="*/ 0 w 376239"/>
                      <a:gd name="connsiteY0" fmla="*/ 76993 h 215106"/>
                      <a:gd name="connsiteX1" fmla="*/ 42070 w 376239"/>
                      <a:gd name="connsiteY1" fmla="*/ 0 h 215106"/>
                      <a:gd name="connsiteX2" fmla="*/ 376239 w 376239"/>
                      <a:gd name="connsiteY2" fmla="*/ 215106 h 215106"/>
                      <a:gd name="connsiteX3" fmla="*/ 0 w 376239"/>
                      <a:gd name="connsiteY3" fmla="*/ 76993 h 215106"/>
                      <a:gd name="connsiteX0" fmla="*/ 0 w 376239"/>
                      <a:gd name="connsiteY0" fmla="*/ 76993 h 215106"/>
                      <a:gd name="connsiteX1" fmla="*/ 35720 w 376239"/>
                      <a:gd name="connsiteY1" fmla="*/ 0 h 215106"/>
                      <a:gd name="connsiteX2" fmla="*/ 376239 w 376239"/>
                      <a:gd name="connsiteY2" fmla="*/ 215106 h 215106"/>
                      <a:gd name="connsiteX3" fmla="*/ 0 w 376239"/>
                      <a:gd name="connsiteY3" fmla="*/ 76993 h 215106"/>
                      <a:gd name="connsiteX0" fmla="*/ 0 w 381002"/>
                      <a:gd name="connsiteY0" fmla="*/ 76993 h 215106"/>
                      <a:gd name="connsiteX1" fmla="*/ 40483 w 381002"/>
                      <a:gd name="connsiteY1" fmla="*/ 0 h 215106"/>
                      <a:gd name="connsiteX2" fmla="*/ 381002 w 381002"/>
                      <a:gd name="connsiteY2" fmla="*/ 215106 h 215106"/>
                      <a:gd name="connsiteX3" fmla="*/ 0 w 381002"/>
                      <a:gd name="connsiteY3" fmla="*/ 76993 h 215106"/>
                    </a:gdLst>
                    <a:ahLst/>
                    <a:cxnLst>
                      <a:cxn ang="0">
                        <a:pos x="connsiteX0" y="connsiteY0"/>
                      </a:cxn>
                      <a:cxn ang="0">
                        <a:pos x="connsiteX1" y="connsiteY1"/>
                      </a:cxn>
                      <a:cxn ang="0">
                        <a:pos x="connsiteX2" y="connsiteY2"/>
                      </a:cxn>
                      <a:cxn ang="0">
                        <a:pos x="connsiteX3" y="connsiteY3"/>
                      </a:cxn>
                    </a:cxnLst>
                    <a:rect l="l" t="t" r="r" b="b"/>
                    <a:pathLst>
                      <a:path w="381002" h="215106">
                        <a:moveTo>
                          <a:pt x="0" y="76993"/>
                        </a:moveTo>
                        <a:cubicBezTo>
                          <a:pt x="19051" y="61382"/>
                          <a:pt x="33338" y="27516"/>
                          <a:pt x="40483" y="0"/>
                        </a:cubicBezTo>
                        <a:cubicBezTo>
                          <a:pt x="153196" y="67204"/>
                          <a:pt x="299244" y="155046"/>
                          <a:pt x="381002" y="215106"/>
                        </a:cubicBezTo>
                        <a:cubicBezTo>
                          <a:pt x="293689" y="202405"/>
                          <a:pt x="130175" y="139699"/>
                          <a:pt x="0" y="76993"/>
                        </a:cubicBezTo>
                        <a:close/>
                      </a:path>
                    </a:pathLst>
                  </a:custGeom>
                  <a:solidFill>
                    <a:srgbClr val="D9D9D9"/>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39" name="Rectangle 15"/>
                  <p:cNvSpPr/>
                  <p:nvPr/>
                </p:nvSpPr>
                <p:spPr>
                  <a:xfrm rot="1545906" flipH="1">
                    <a:off x="5155839" y="3113253"/>
                    <a:ext cx="278462" cy="21812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31031"/>
                      <a:gd name="connsiteY0" fmla="*/ 0 h 368300"/>
                      <a:gd name="connsiteX1" fmla="*/ 631031 w 631031"/>
                      <a:gd name="connsiteY1" fmla="*/ 259556 h 368300"/>
                      <a:gd name="connsiteX2" fmla="*/ 571500 w 631031"/>
                      <a:gd name="connsiteY2" fmla="*/ 368300 h 368300"/>
                      <a:gd name="connsiteX3" fmla="*/ 0 w 631031"/>
                      <a:gd name="connsiteY3" fmla="*/ 368300 h 368300"/>
                      <a:gd name="connsiteX4" fmla="*/ 0 w 631031"/>
                      <a:gd name="connsiteY4" fmla="*/ 0 h 368300"/>
                      <a:gd name="connsiteX0" fmla="*/ 366712 w 631031"/>
                      <a:gd name="connsiteY0" fmla="*/ 0 h 258763"/>
                      <a:gd name="connsiteX1" fmla="*/ 631031 w 631031"/>
                      <a:gd name="connsiteY1" fmla="*/ 150019 h 258763"/>
                      <a:gd name="connsiteX2" fmla="*/ 571500 w 631031"/>
                      <a:gd name="connsiteY2" fmla="*/ 258763 h 258763"/>
                      <a:gd name="connsiteX3" fmla="*/ 0 w 631031"/>
                      <a:gd name="connsiteY3" fmla="*/ 258763 h 258763"/>
                      <a:gd name="connsiteX4" fmla="*/ 366712 w 631031"/>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11919 w 376238"/>
                      <a:gd name="connsiteY0" fmla="*/ 0 h 258763"/>
                      <a:gd name="connsiteX1" fmla="*/ 376238 w 376238"/>
                      <a:gd name="connsiteY1" fmla="*/ 150019 h 258763"/>
                      <a:gd name="connsiteX2" fmla="*/ 316707 w 376238"/>
                      <a:gd name="connsiteY2" fmla="*/ 258763 h 258763"/>
                      <a:gd name="connsiteX3" fmla="*/ 0 w 376238"/>
                      <a:gd name="connsiteY3" fmla="*/ 146844 h 258763"/>
                      <a:gd name="connsiteX4" fmla="*/ 111919 w 376238"/>
                      <a:gd name="connsiteY4" fmla="*/ 0 h 258763"/>
                      <a:gd name="connsiteX0" fmla="*/ 104776 w 369095"/>
                      <a:gd name="connsiteY0" fmla="*/ 0 h 258763"/>
                      <a:gd name="connsiteX1" fmla="*/ 369095 w 369095"/>
                      <a:gd name="connsiteY1" fmla="*/ 150019 h 258763"/>
                      <a:gd name="connsiteX2" fmla="*/ 309564 w 369095"/>
                      <a:gd name="connsiteY2" fmla="*/ 258763 h 258763"/>
                      <a:gd name="connsiteX3" fmla="*/ 0 w 369095"/>
                      <a:gd name="connsiteY3" fmla="*/ 139700 h 258763"/>
                      <a:gd name="connsiteX4" fmla="*/ 104776 w 369095"/>
                      <a:gd name="connsiteY4" fmla="*/ 0 h 258763"/>
                      <a:gd name="connsiteX0" fmla="*/ 104776 w 369095"/>
                      <a:gd name="connsiteY0" fmla="*/ 0 h 258763"/>
                      <a:gd name="connsiteX1" fmla="*/ 369095 w 369095"/>
                      <a:gd name="connsiteY1" fmla="*/ 150019 h 258763"/>
                      <a:gd name="connsiteX2" fmla="*/ 309564 w 369095"/>
                      <a:gd name="connsiteY2" fmla="*/ 258763 h 258763"/>
                      <a:gd name="connsiteX3" fmla="*/ 0 w 369095"/>
                      <a:gd name="connsiteY3" fmla="*/ 139700 h 258763"/>
                      <a:gd name="connsiteX4" fmla="*/ 104776 w 369095"/>
                      <a:gd name="connsiteY4" fmla="*/ 0 h 258763"/>
                      <a:gd name="connsiteX0" fmla="*/ 104776 w 369095"/>
                      <a:gd name="connsiteY0" fmla="*/ 0 h 206375"/>
                      <a:gd name="connsiteX1" fmla="*/ 369095 w 369095"/>
                      <a:gd name="connsiteY1" fmla="*/ 150019 h 206375"/>
                      <a:gd name="connsiteX2" fmla="*/ 230983 w 369095"/>
                      <a:gd name="connsiteY2" fmla="*/ 206375 h 206375"/>
                      <a:gd name="connsiteX3" fmla="*/ 0 w 369095"/>
                      <a:gd name="connsiteY3" fmla="*/ 139700 h 206375"/>
                      <a:gd name="connsiteX4" fmla="*/ 104776 w 369095"/>
                      <a:gd name="connsiteY4" fmla="*/ 0 h 206375"/>
                      <a:gd name="connsiteX0" fmla="*/ 104776 w 369095"/>
                      <a:gd name="connsiteY0" fmla="*/ 0 h 261144"/>
                      <a:gd name="connsiteX1" fmla="*/ 369095 w 369095"/>
                      <a:gd name="connsiteY1" fmla="*/ 150019 h 261144"/>
                      <a:gd name="connsiteX2" fmla="*/ 278608 w 369095"/>
                      <a:gd name="connsiteY2" fmla="*/ 261144 h 261144"/>
                      <a:gd name="connsiteX3" fmla="*/ 0 w 369095"/>
                      <a:gd name="connsiteY3" fmla="*/ 139700 h 261144"/>
                      <a:gd name="connsiteX4" fmla="*/ 104776 w 369095"/>
                      <a:gd name="connsiteY4" fmla="*/ 0 h 261144"/>
                      <a:gd name="connsiteX0" fmla="*/ 104776 w 369095"/>
                      <a:gd name="connsiteY0" fmla="*/ 0 h 263525"/>
                      <a:gd name="connsiteX1" fmla="*/ 369095 w 369095"/>
                      <a:gd name="connsiteY1" fmla="*/ 150019 h 263525"/>
                      <a:gd name="connsiteX2" fmla="*/ 271464 w 369095"/>
                      <a:gd name="connsiteY2" fmla="*/ 263525 h 263525"/>
                      <a:gd name="connsiteX3" fmla="*/ 0 w 369095"/>
                      <a:gd name="connsiteY3" fmla="*/ 139700 h 263525"/>
                      <a:gd name="connsiteX4" fmla="*/ 104776 w 369095"/>
                      <a:gd name="connsiteY4" fmla="*/ 0 h 263525"/>
                      <a:gd name="connsiteX0" fmla="*/ 104776 w 302420"/>
                      <a:gd name="connsiteY0" fmla="*/ 0 h 263525"/>
                      <a:gd name="connsiteX1" fmla="*/ 302420 w 302420"/>
                      <a:gd name="connsiteY1" fmla="*/ 78581 h 263525"/>
                      <a:gd name="connsiteX2" fmla="*/ 271464 w 302420"/>
                      <a:gd name="connsiteY2" fmla="*/ 263525 h 263525"/>
                      <a:gd name="connsiteX3" fmla="*/ 0 w 302420"/>
                      <a:gd name="connsiteY3" fmla="*/ 139700 h 263525"/>
                      <a:gd name="connsiteX4" fmla="*/ 104776 w 302420"/>
                      <a:gd name="connsiteY4" fmla="*/ 0 h 263525"/>
                      <a:gd name="connsiteX0" fmla="*/ 104776 w 354807"/>
                      <a:gd name="connsiteY0" fmla="*/ 0 h 263525"/>
                      <a:gd name="connsiteX1" fmla="*/ 354807 w 354807"/>
                      <a:gd name="connsiteY1" fmla="*/ 135731 h 263525"/>
                      <a:gd name="connsiteX2" fmla="*/ 271464 w 354807"/>
                      <a:gd name="connsiteY2" fmla="*/ 263525 h 263525"/>
                      <a:gd name="connsiteX3" fmla="*/ 0 w 354807"/>
                      <a:gd name="connsiteY3" fmla="*/ 139700 h 263525"/>
                      <a:gd name="connsiteX4" fmla="*/ 104776 w 354807"/>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59570"/>
                      <a:gd name="connsiteY0" fmla="*/ 0 h 263525"/>
                      <a:gd name="connsiteX1" fmla="*/ 359570 w 359570"/>
                      <a:gd name="connsiteY1" fmla="*/ 135731 h 263525"/>
                      <a:gd name="connsiteX2" fmla="*/ 271464 w 359570"/>
                      <a:gd name="connsiteY2" fmla="*/ 263525 h 263525"/>
                      <a:gd name="connsiteX3" fmla="*/ 0 w 359570"/>
                      <a:gd name="connsiteY3" fmla="*/ 139700 h 263525"/>
                      <a:gd name="connsiteX4" fmla="*/ 104776 w 359570"/>
                      <a:gd name="connsiteY4" fmla="*/ 0 h 263525"/>
                      <a:gd name="connsiteX0" fmla="*/ 104776 w 300039"/>
                      <a:gd name="connsiteY0" fmla="*/ 0 h 263525"/>
                      <a:gd name="connsiteX1" fmla="*/ 300039 w 300039"/>
                      <a:gd name="connsiteY1" fmla="*/ 97631 h 263525"/>
                      <a:gd name="connsiteX2" fmla="*/ 271464 w 300039"/>
                      <a:gd name="connsiteY2" fmla="*/ 263525 h 263525"/>
                      <a:gd name="connsiteX3" fmla="*/ 0 w 300039"/>
                      <a:gd name="connsiteY3" fmla="*/ 139700 h 263525"/>
                      <a:gd name="connsiteX4" fmla="*/ 104776 w 300039"/>
                      <a:gd name="connsiteY4" fmla="*/ 0 h 263525"/>
                      <a:gd name="connsiteX0" fmla="*/ 104776 w 352427"/>
                      <a:gd name="connsiteY0" fmla="*/ 0 h 263525"/>
                      <a:gd name="connsiteX1" fmla="*/ 352427 w 352427"/>
                      <a:gd name="connsiteY1" fmla="*/ 142874 h 263525"/>
                      <a:gd name="connsiteX2" fmla="*/ 271464 w 352427"/>
                      <a:gd name="connsiteY2" fmla="*/ 263525 h 263525"/>
                      <a:gd name="connsiteX3" fmla="*/ 0 w 352427"/>
                      <a:gd name="connsiteY3" fmla="*/ 139700 h 263525"/>
                      <a:gd name="connsiteX4" fmla="*/ 104776 w 352427"/>
                      <a:gd name="connsiteY4" fmla="*/ 0 h 263525"/>
                      <a:gd name="connsiteX0" fmla="*/ 104776 w 352427"/>
                      <a:gd name="connsiteY0" fmla="*/ 0 h 263525"/>
                      <a:gd name="connsiteX1" fmla="*/ 352427 w 352427"/>
                      <a:gd name="connsiteY1" fmla="*/ 142874 h 263525"/>
                      <a:gd name="connsiteX2" fmla="*/ 271464 w 352427"/>
                      <a:gd name="connsiteY2" fmla="*/ 263525 h 263525"/>
                      <a:gd name="connsiteX3" fmla="*/ 0 w 352427"/>
                      <a:gd name="connsiteY3" fmla="*/ 139700 h 263525"/>
                      <a:gd name="connsiteX4" fmla="*/ 104776 w 352427"/>
                      <a:gd name="connsiteY4" fmla="*/ 0 h 263525"/>
                      <a:gd name="connsiteX0" fmla="*/ 104776 w 345283"/>
                      <a:gd name="connsiteY0" fmla="*/ 0 h 263525"/>
                      <a:gd name="connsiteX1" fmla="*/ 345283 w 345283"/>
                      <a:gd name="connsiteY1" fmla="*/ 133349 h 263525"/>
                      <a:gd name="connsiteX2" fmla="*/ 271464 w 345283"/>
                      <a:gd name="connsiteY2" fmla="*/ 263525 h 263525"/>
                      <a:gd name="connsiteX3" fmla="*/ 0 w 345283"/>
                      <a:gd name="connsiteY3" fmla="*/ 139700 h 263525"/>
                      <a:gd name="connsiteX4" fmla="*/ 104776 w 345283"/>
                      <a:gd name="connsiteY4" fmla="*/ 0 h 263525"/>
                      <a:gd name="connsiteX0" fmla="*/ 104776 w 345283"/>
                      <a:gd name="connsiteY0" fmla="*/ 0 h 263525"/>
                      <a:gd name="connsiteX1" fmla="*/ 345283 w 345283"/>
                      <a:gd name="connsiteY1" fmla="*/ 133349 h 263525"/>
                      <a:gd name="connsiteX2" fmla="*/ 271464 w 345283"/>
                      <a:gd name="connsiteY2" fmla="*/ 263525 h 263525"/>
                      <a:gd name="connsiteX3" fmla="*/ 0 w 345283"/>
                      <a:gd name="connsiteY3" fmla="*/ 139700 h 263525"/>
                      <a:gd name="connsiteX4" fmla="*/ 104776 w 345283"/>
                      <a:gd name="connsiteY4" fmla="*/ 0 h 263525"/>
                      <a:gd name="connsiteX0" fmla="*/ 104776 w 345283"/>
                      <a:gd name="connsiteY0" fmla="*/ 0 h 263525"/>
                      <a:gd name="connsiteX1" fmla="*/ 345283 w 345283"/>
                      <a:gd name="connsiteY1" fmla="*/ 133349 h 263525"/>
                      <a:gd name="connsiteX2" fmla="*/ 271464 w 345283"/>
                      <a:gd name="connsiteY2" fmla="*/ 263525 h 263525"/>
                      <a:gd name="connsiteX3" fmla="*/ 0 w 345283"/>
                      <a:gd name="connsiteY3" fmla="*/ 139700 h 263525"/>
                      <a:gd name="connsiteX4" fmla="*/ 104776 w 345283"/>
                      <a:gd name="connsiteY4" fmla="*/ 0 h 263525"/>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4000"/>
                      <a:gd name="connsiteX1" fmla="*/ 345283 w 345283"/>
                      <a:gd name="connsiteY1" fmla="*/ 133349 h 254000"/>
                      <a:gd name="connsiteX2" fmla="*/ 261939 w 345283"/>
                      <a:gd name="connsiteY2" fmla="*/ 254000 h 254000"/>
                      <a:gd name="connsiteX3" fmla="*/ 0 w 345283"/>
                      <a:gd name="connsiteY3" fmla="*/ 139700 h 254000"/>
                      <a:gd name="connsiteX4" fmla="*/ 104776 w 345283"/>
                      <a:gd name="connsiteY4" fmla="*/ 0 h 254000"/>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1619"/>
                      <a:gd name="connsiteX1" fmla="*/ 345283 w 345283"/>
                      <a:gd name="connsiteY1" fmla="*/ 133349 h 251619"/>
                      <a:gd name="connsiteX2" fmla="*/ 266702 w 345283"/>
                      <a:gd name="connsiteY2" fmla="*/ 251619 h 251619"/>
                      <a:gd name="connsiteX3" fmla="*/ 0 w 345283"/>
                      <a:gd name="connsiteY3" fmla="*/ 139700 h 251619"/>
                      <a:gd name="connsiteX4" fmla="*/ 104776 w 345283"/>
                      <a:gd name="connsiteY4" fmla="*/ 0 h 251619"/>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4776 w 345283"/>
                      <a:gd name="connsiteY0" fmla="*/ 0 h 256381"/>
                      <a:gd name="connsiteX1" fmla="*/ 345283 w 345283"/>
                      <a:gd name="connsiteY1" fmla="*/ 133349 h 256381"/>
                      <a:gd name="connsiteX2" fmla="*/ 266702 w 345283"/>
                      <a:gd name="connsiteY2" fmla="*/ 256381 h 256381"/>
                      <a:gd name="connsiteX3" fmla="*/ 0 w 345283"/>
                      <a:gd name="connsiteY3" fmla="*/ 139700 h 256381"/>
                      <a:gd name="connsiteX4" fmla="*/ 104776 w 345283"/>
                      <a:gd name="connsiteY4" fmla="*/ 0 h 256381"/>
                      <a:gd name="connsiteX0" fmla="*/ 107157 w 345283"/>
                      <a:gd name="connsiteY0" fmla="*/ 0 h 258762"/>
                      <a:gd name="connsiteX1" fmla="*/ 345283 w 345283"/>
                      <a:gd name="connsiteY1" fmla="*/ 135730 h 258762"/>
                      <a:gd name="connsiteX2" fmla="*/ 266702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6702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6702 w 345283"/>
                      <a:gd name="connsiteY2" fmla="*/ 258762 h 258762"/>
                      <a:gd name="connsiteX3" fmla="*/ 0 w 345283"/>
                      <a:gd name="connsiteY3" fmla="*/ 142081 h 258762"/>
                      <a:gd name="connsiteX4" fmla="*/ 107157 w 345283"/>
                      <a:gd name="connsiteY4" fmla="*/ 0 h 258762"/>
                      <a:gd name="connsiteX0" fmla="*/ 107157 w 345322"/>
                      <a:gd name="connsiteY0" fmla="*/ 0 h 258762"/>
                      <a:gd name="connsiteX1" fmla="*/ 345283 w 345322"/>
                      <a:gd name="connsiteY1" fmla="*/ 135730 h 258762"/>
                      <a:gd name="connsiteX2" fmla="*/ 266702 w 345322"/>
                      <a:gd name="connsiteY2" fmla="*/ 258762 h 258762"/>
                      <a:gd name="connsiteX3" fmla="*/ 0 w 345322"/>
                      <a:gd name="connsiteY3" fmla="*/ 142081 h 258762"/>
                      <a:gd name="connsiteX4" fmla="*/ 107157 w 345322"/>
                      <a:gd name="connsiteY4" fmla="*/ 0 h 258762"/>
                      <a:gd name="connsiteX0" fmla="*/ 107157 w 345321"/>
                      <a:gd name="connsiteY0" fmla="*/ 0 h 258762"/>
                      <a:gd name="connsiteX1" fmla="*/ 345283 w 345321"/>
                      <a:gd name="connsiteY1" fmla="*/ 135730 h 258762"/>
                      <a:gd name="connsiteX2" fmla="*/ 264321 w 345321"/>
                      <a:gd name="connsiteY2" fmla="*/ 258762 h 258762"/>
                      <a:gd name="connsiteX3" fmla="*/ 0 w 345321"/>
                      <a:gd name="connsiteY3" fmla="*/ 142081 h 258762"/>
                      <a:gd name="connsiteX4" fmla="*/ 107157 w 345321"/>
                      <a:gd name="connsiteY4" fmla="*/ 0 h 258762"/>
                      <a:gd name="connsiteX0" fmla="*/ 107157 w 345319"/>
                      <a:gd name="connsiteY0" fmla="*/ 0 h 258762"/>
                      <a:gd name="connsiteX1" fmla="*/ 345283 w 345319"/>
                      <a:gd name="connsiteY1" fmla="*/ 135730 h 258762"/>
                      <a:gd name="connsiteX2" fmla="*/ 264321 w 345319"/>
                      <a:gd name="connsiteY2" fmla="*/ 258762 h 258762"/>
                      <a:gd name="connsiteX3" fmla="*/ 0 w 345319"/>
                      <a:gd name="connsiteY3" fmla="*/ 142081 h 258762"/>
                      <a:gd name="connsiteX4" fmla="*/ 107157 w 345319"/>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7157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7157 w 345283"/>
                      <a:gd name="connsiteY4" fmla="*/ 0 h 258762"/>
                      <a:gd name="connsiteX0" fmla="*/ 102394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2394 w 345283"/>
                      <a:gd name="connsiteY4" fmla="*/ 0 h 258762"/>
                      <a:gd name="connsiteX0" fmla="*/ 102394 w 345283"/>
                      <a:gd name="connsiteY0" fmla="*/ 0 h 258762"/>
                      <a:gd name="connsiteX1" fmla="*/ 345283 w 345283"/>
                      <a:gd name="connsiteY1" fmla="*/ 135730 h 258762"/>
                      <a:gd name="connsiteX2" fmla="*/ 264321 w 345283"/>
                      <a:gd name="connsiteY2" fmla="*/ 258762 h 258762"/>
                      <a:gd name="connsiteX3" fmla="*/ 0 w 345283"/>
                      <a:gd name="connsiteY3" fmla="*/ 142081 h 258762"/>
                      <a:gd name="connsiteX4" fmla="*/ 102394 w 345283"/>
                      <a:gd name="connsiteY4" fmla="*/ 0 h 258762"/>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102394 w 345283"/>
                      <a:gd name="connsiteY0" fmla="*/ 0 h 261143"/>
                      <a:gd name="connsiteX1" fmla="*/ 345283 w 345283"/>
                      <a:gd name="connsiteY1" fmla="*/ 138111 h 261143"/>
                      <a:gd name="connsiteX2" fmla="*/ 264321 w 345283"/>
                      <a:gd name="connsiteY2" fmla="*/ 261143 h 261143"/>
                      <a:gd name="connsiteX3" fmla="*/ 0 w 345283"/>
                      <a:gd name="connsiteY3" fmla="*/ 144462 h 261143"/>
                      <a:gd name="connsiteX4" fmla="*/ 102394 w 345283"/>
                      <a:gd name="connsiteY4" fmla="*/ 0 h 261143"/>
                      <a:gd name="connsiteX0" fmla="*/ 92869 w 335758"/>
                      <a:gd name="connsiteY0" fmla="*/ 0 h 261143"/>
                      <a:gd name="connsiteX1" fmla="*/ 335758 w 335758"/>
                      <a:gd name="connsiteY1" fmla="*/ 138111 h 261143"/>
                      <a:gd name="connsiteX2" fmla="*/ 254796 w 335758"/>
                      <a:gd name="connsiteY2" fmla="*/ 261143 h 261143"/>
                      <a:gd name="connsiteX3" fmla="*/ 0 w 335758"/>
                      <a:gd name="connsiteY3" fmla="*/ 134937 h 261143"/>
                      <a:gd name="connsiteX4" fmla="*/ 92869 w 335758"/>
                      <a:gd name="connsiteY4" fmla="*/ 0 h 261143"/>
                      <a:gd name="connsiteX0" fmla="*/ 92869 w 335758"/>
                      <a:gd name="connsiteY0" fmla="*/ 0 h 261143"/>
                      <a:gd name="connsiteX1" fmla="*/ 335758 w 335758"/>
                      <a:gd name="connsiteY1" fmla="*/ 138111 h 261143"/>
                      <a:gd name="connsiteX2" fmla="*/ 254796 w 335758"/>
                      <a:gd name="connsiteY2" fmla="*/ 261143 h 261143"/>
                      <a:gd name="connsiteX3" fmla="*/ 0 w 335758"/>
                      <a:gd name="connsiteY3" fmla="*/ 132556 h 261143"/>
                      <a:gd name="connsiteX4" fmla="*/ 92869 w 335758"/>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39700 h 261143"/>
                      <a:gd name="connsiteX4" fmla="*/ 90488 w 333377"/>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39700 h 261143"/>
                      <a:gd name="connsiteX4" fmla="*/ 90488 w 333377"/>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39700 h 261143"/>
                      <a:gd name="connsiteX4" fmla="*/ 90488 w 333377"/>
                      <a:gd name="connsiteY4" fmla="*/ 0 h 261143"/>
                      <a:gd name="connsiteX0" fmla="*/ 90488 w 333377"/>
                      <a:gd name="connsiteY0" fmla="*/ 0 h 261143"/>
                      <a:gd name="connsiteX1" fmla="*/ 333377 w 333377"/>
                      <a:gd name="connsiteY1" fmla="*/ 138111 h 261143"/>
                      <a:gd name="connsiteX2" fmla="*/ 252415 w 333377"/>
                      <a:gd name="connsiteY2" fmla="*/ 261143 h 261143"/>
                      <a:gd name="connsiteX3" fmla="*/ 0 w 333377"/>
                      <a:gd name="connsiteY3" fmla="*/ 142082 h 261143"/>
                      <a:gd name="connsiteX4" fmla="*/ 90488 w 333377"/>
                      <a:gd name="connsiteY4" fmla="*/ 0 h 261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377" h="261143">
                        <a:moveTo>
                          <a:pt x="90488" y="0"/>
                        </a:moveTo>
                        <a:cubicBezTo>
                          <a:pt x="180182" y="38099"/>
                          <a:pt x="284165" y="100011"/>
                          <a:pt x="333377" y="138111"/>
                        </a:cubicBezTo>
                        <a:cubicBezTo>
                          <a:pt x="325440" y="214840"/>
                          <a:pt x="284164" y="246326"/>
                          <a:pt x="252415" y="261143"/>
                        </a:cubicBezTo>
                        <a:cubicBezTo>
                          <a:pt x="202408" y="250824"/>
                          <a:pt x="107158" y="197645"/>
                          <a:pt x="0" y="142082"/>
                        </a:cubicBezTo>
                        <a:cubicBezTo>
                          <a:pt x="63500" y="155047"/>
                          <a:pt x="98426" y="48949"/>
                          <a:pt x="90488"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0" name="Rectangle 16"/>
                  <p:cNvSpPr/>
                  <p:nvPr/>
                </p:nvSpPr>
                <p:spPr>
                  <a:xfrm rot="1545906" flipH="1">
                    <a:off x="5620765" y="3140350"/>
                    <a:ext cx="143209" cy="15580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37"/>
                      <a:gd name="connsiteY0" fmla="*/ 0 h 182561"/>
                      <a:gd name="connsiteX1" fmla="*/ 164308 w 164637"/>
                      <a:gd name="connsiteY1" fmla="*/ 47624 h 182561"/>
                      <a:gd name="connsiteX2" fmla="*/ 69059 w 164637"/>
                      <a:gd name="connsiteY2" fmla="*/ 182561 h 182561"/>
                      <a:gd name="connsiteX3" fmla="*/ 0 w 164637"/>
                      <a:gd name="connsiteY3" fmla="*/ 139699 h 182561"/>
                      <a:gd name="connsiteX4" fmla="*/ 73823 w 164637"/>
                      <a:gd name="connsiteY4" fmla="*/ 0 h 182561"/>
                      <a:gd name="connsiteX0" fmla="*/ 73823 w 164623"/>
                      <a:gd name="connsiteY0" fmla="*/ 0 h 182561"/>
                      <a:gd name="connsiteX1" fmla="*/ 164308 w 164623"/>
                      <a:gd name="connsiteY1" fmla="*/ 47624 h 182561"/>
                      <a:gd name="connsiteX2" fmla="*/ 69059 w 164623"/>
                      <a:gd name="connsiteY2" fmla="*/ 182561 h 182561"/>
                      <a:gd name="connsiteX3" fmla="*/ 0 w 164623"/>
                      <a:gd name="connsiteY3" fmla="*/ 139699 h 182561"/>
                      <a:gd name="connsiteX4" fmla="*/ 73823 w 164623"/>
                      <a:gd name="connsiteY4" fmla="*/ 0 h 182561"/>
                      <a:gd name="connsiteX0" fmla="*/ 73823 w 164577"/>
                      <a:gd name="connsiteY0" fmla="*/ 0 h 182561"/>
                      <a:gd name="connsiteX1" fmla="*/ 164308 w 164577"/>
                      <a:gd name="connsiteY1" fmla="*/ 47624 h 182561"/>
                      <a:gd name="connsiteX2" fmla="*/ 69059 w 164577"/>
                      <a:gd name="connsiteY2" fmla="*/ 182561 h 182561"/>
                      <a:gd name="connsiteX3" fmla="*/ 0 w 164577"/>
                      <a:gd name="connsiteY3" fmla="*/ 139699 h 182561"/>
                      <a:gd name="connsiteX4" fmla="*/ 73823 w 164577"/>
                      <a:gd name="connsiteY4" fmla="*/ 0 h 182561"/>
                      <a:gd name="connsiteX0" fmla="*/ 73823 w 164577"/>
                      <a:gd name="connsiteY0" fmla="*/ 0 h 182561"/>
                      <a:gd name="connsiteX1" fmla="*/ 164308 w 164577"/>
                      <a:gd name="connsiteY1" fmla="*/ 47624 h 182561"/>
                      <a:gd name="connsiteX2" fmla="*/ 69059 w 164577"/>
                      <a:gd name="connsiteY2" fmla="*/ 182561 h 182561"/>
                      <a:gd name="connsiteX3" fmla="*/ 0 w 164577"/>
                      <a:gd name="connsiteY3" fmla="*/ 139699 h 182561"/>
                      <a:gd name="connsiteX4" fmla="*/ 73823 w 164577"/>
                      <a:gd name="connsiteY4" fmla="*/ 0 h 182561"/>
                      <a:gd name="connsiteX0" fmla="*/ 71442 w 162196"/>
                      <a:gd name="connsiteY0" fmla="*/ 0 h 182561"/>
                      <a:gd name="connsiteX1" fmla="*/ 161927 w 162196"/>
                      <a:gd name="connsiteY1" fmla="*/ 47624 h 182561"/>
                      <a:gd name="connsiteX2" fmla="*/ 66678 w 162196"/>
                      <a:gd name="connsiteY2" fmla="*/ 182561 h 182561"/>
                      <a:gd name="connsiteX3" fmla="*/ 0 w 162196"/>
                      <a:gd name="connsiteY3" fmla="*/ 142030 h 182561"/>
                      <a:gd name="connsiteX4" fmla="*/ 71442 w 162196"/>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1442 w 164567"/>
                      <a:gd name="connsiteY0" fmla="*/ 0 h 182561"/>
                      <a:gd name="connsiteX1" fmla="*/ 164308 w 164567"/>
                      <a:gd name="connsiteY1" fmla="*/ 45293 h 182561"/>
                      <a:gd name="connsiteX2" fmla="*/ 66678 w 164567"/>
                      <a:gd name="connsiteY2" fmla="*/ 182561 h 182561"/>
                      <a:gd name="connsiteX3" fmla="*/ 0 w 164567"/>
                      <a:gd name="connsiteY3" fmla="*/ 142030 h 182561"/>
                      <a:gd name="connsiteX4" fmla="*/ 71442 w 164567"/>
                      <a:gd name="connsiteY4" fmla="*/ 0 h 182561"/>
                      <a:gd name="connsiteX0" fmla="*/ 73824 w 166949"/>
                      <a:gd name="connsiteY0" fmla="*/ 0 h 182561"/>
                      <a:gd name="connsiteX1" fmla="*/ 166690 w 166949"/>
                      <a:gd name="connsiteY1" fmla="*/ 45293 h 182561"/>
                      <a:gd name="connsiteX2" fmla="*/ 69060 w 166949"/>
                      <a:gd name="connsiteY2" fmla="*/ 182561 h 182561"/>
                      <a:gd name="connsiteX3" fmla="*/ 0 w 166949"/>
                      <a:gd name="connsiteY3" fmla="*/ 142030 h 182561"/>
                      <a:gd name="connsiteX4" fmla="*/ 73824 w 166949"/>
                      <a:gd name="connsiteY4" fmla="*/ 0 h 182561"/>
                      <a:gd name="connsiteX0" fmla="*/ 73824 w 166949"/>
                      <a:gd name="connsiteY0" fmla="*/ 0 h 182561"/>
                      <a:gd name="connsiteX1" fmla="*/ 166690 w 166949"/>
                      <a:gd name="connsiteY1" fmla="*/ 45293 h 182561"/>
                      <a:gd name="connsiteX2" fmla="*/ 69060 w 166949"/>
                      <a:gd name="connsiteY2" fmla="*/ 182561 h 182561"/>
                      <a:gd name="connsiteX3" fmla="*/ 0 w 166949"/>
                      <a:gd name="connsiteY3" fmla="*/ 142030 h 182561"/>
                      <a:gd name="connsiteX4" fmla="*/ 73824 w 166949"/>
                      <a:gd name="connsiteY4" fmla="*/ 0 h 182561"/>
                      <a:gd name="connsiteX0" fmla="*/ 73824 w 166949"/>
                      <a:gd name="connsiteY0" fmla="*/ 0 h 182561"/>
                      <a:gd name="connsiteX1" fmla="*/ 166690 w 166949"/>
                      <a:gd name="connsiteY1" fmla="*/ 45293 h 182561"/>
                      <a:gd name="connsiteX2" fmla="*/ 69060 w 166949"/>
                      <a:gd name="connsiteY2" fmla="*/ 182561 h 182561"/>
                      <a:gd name="connsiteX3" fmla="*/ 0 w 166949"/>
                      <a:gd name="connsiteY3" fmla="*/ 142030 h 182561"/>
                      <a:gd name="connsiteX4" fmla="*/ 73824 w 166949"/>
                      <a:gd name="connsiteY4" fmla="*/ 0 h 182561"/>
                      <a:gd name="connsiteX0" fmla="*/ 76205 w 169330"/>
                      <a:gd name="connsiteY0" fmla="*/ 0 h 182561"/>
                      <a:gd name="connsiteX1" fmla="*/ 169071 w 169330"/>
                      <a:gd name="connsiteY1" fmla="*/ 45293 h 182561"/>
                      <a:gd name="connsiteX2" fmla="*/ 71441 w 169330"/>
                      <a:gd name="connsiteY2" fmla="*/ 182561 h 182561"/>
                      <a:gd name="connsiteX3" fmla="*/ 0 w 169330"/>
                      <a:gd name="connsiteY3" fmla="*/ 142030 h 182561"/>
                      <a:gd name="connsiteX4" fmla="*/ 76205 w 169330"/>
                      <a:gd name="connsiteY4" fmla="*/ 0 h 182561"/>
                      <a:gd name="connsiteX0" fmla="*/ 78586 w 171711"/>
                      <a:gd name="connsiteY0" fmla="*/ 0 h 182561"/>
                      <a:gd name="connsiteX1" fmla="*/ 171452 w 171711"/>
                      <a:gd name="connsiteY1" fmla="*/ 45293 h 182561"/>
                      <a:gd name="connsiteX2" fmla="*/ 73822 w 171711"/>
                      <a:gd name="connsiteY2" fmla="*/ 182561 h 182561"/>
                      <a:gd name="connsiteX3" fmla="*/ 0 w 171711"/>
                      <a:gd name="connsiteY3" fmla="*/ 142030 h 182561"/>
                      <a:gd name="connsiteX4" fmla="*/ 78586 w 171711"/>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 name="connsiteX0" fmla="*/ 78586 w 171452"/>
                      <a:gd name="connsiteY0" fmla="*/ 0 h 182561"/>
                      <a:gd name="connsiteX1" fmla="*/ 171452 w 171452"/>
                      <a:gd name="connsiteY1" fmla="*/ 45293 h 182561"/>
                      <a:gd name="connsiteX2" fmla="*/ 73822 w 171452"/>
                      <a:gd name="connsiteY2" fmla="*/ 182561 h 182561"/>
                      <a:gd name="connsiteX3" fmla="*/ 0 w 171452"/>
                      <a:gd name="connsiteY3" fmla="*/ 142030 h 182561"/>
                      <a:gd name="connsiteX4" fmla="*/ 78586 w 171452"/>
                      <a:gd name="connsiteY4" fmla="*/ 0 h 182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2" h="182561">
                        <a:moveTo>
                          <a:pt x="78586" y="0"/>
                        </a:moveTo>
                        <a:cubicBezTo>
                          <a:pt x="124624" y="20200"/>
                          <a:pt x="125415" y="22866"/>
                          <a:pt x="171452" y="45293"/>
                        </a:cubicBezTo>
                        <a:cubicBezTo>
                          <a:pt x="154783" y="155746"/>
                          <a:pt x="109540" y="176273"/>
                          <a:pt x="73822" y="182561"/>
                        </a:cubicBezTo>
                        <a:cubicBezTo>
                          <a:pt x="48421" y="168274"/>
                          <a:pt x="27783" y="156317"/>
                          <a:pt x="0" y="142030"/>
                        </a:cubicBezTo>
                        <a:cubicBezTo>
                          <a:pt x="61118" y="166377"/>
                          <a:pt x="107953" y="22773"/>
                          <a:pt x="78586"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1" name="Rectangle 16"/>
                  <p:cNvSpPr/>
                  <p:nvPr/>
                </p:nvSpPr>
                <p:spPr>
                  <a:xfrm rot="1545906" flipH="1">
                    <a:off x="5790121" y="3143551"/>
                    <a:ext cx="103480" cy="1469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380"/>
                      <a:gd name="connsiteY0" fmla="*/ 0 h 201611"/>
                      <a:gd name="connsiteX1" fmla="*/ 180977 w 181380"/>
                      <a:gd name="connsiteY1" fmla="*/ 59530 h 201611"/>
                      <a:gd name="connsiteX2" fmla="*/ 104778 w 181380"/>
                      <a:gd name="connsiteY2" fmla="*/ 201611 h 201611"/>
                      <a:gd name="connsiteX3" fmla="*/ 0 w 181380"/>
                      <a:gd name="connsiteY3" fmla="*/ 151605 h 201611"/>
                      <a:gd name="connsiteX4" fmla="*/ 71442 w 181380"/>
                      <a:gd name="connsiteY4" fmla="*/ 0 h 201611"/>
                      <a:gd name="connsiteX0" fmla="*/ 71442 w 180977"/>
                      <a:gd name="connsiteY0" fmla="*/ 0 h 201611"/>
                      <a:gd name="connsiteX1" fmla="*/ 180977 w 180977"/>
                      <a:gd name="connsiteY1" fmla="*/ 59530 h 201611"/>
                      <a:gd name="connsiteX2" fmla="*/ 104778 w 180977"/>
                      <a:gd name="connsiteY2" fmla="*/ 201611 h 201611"/>
                      <a:gd name="connsiteX3" fmla="*/ 0 w 180977"/>
                      <a:gd name="connsiteY3" fmla="*/ 151605 h 201611"/>
                      <a:gd name="connsiteX4" fmla="*/ 71442 w 180977"/>
                      <a:gd name="connsiteY4" fmla="*/ 0 h 201611"/>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38117 w 180977"/>
                      <a:gd name="connsiteY0" fmla="*/ 0 h 165892"/>
                      <a:gd name="connsiteX1" fmla="*/ 180977 w 180977"/>
                      <a:gd name="connsiteY1" fmla="*/ 23811 h 165892"/>
                      <a:gd name="connsiteX2" fmla="*/ 104778 w 180977"/>
                      <a:gd name="connsiteY2" fmla="*/ 165892 h 165892"/>
                      <a:gd name="connsiteX3" fmla="*/ 0 w 180977"/>
                      <a:gd name="connsiteY3" fmla="*/ 115886 h 165892"/>
                      <a:gd name="connsiteX4" fmla="*/ 138117 w 180977"/>
                      <a:gd name="connsiteY4" fmla="*/ 0 h 165892"/>
                      <a:gd name="connsiteX0" fmla="*/ 78585 w 121445"/>
                      <a:gd name="connsiteY0" fmla="*/ 0 h 165892"/>
                      <a:gd name="connsiteX1" fmla="*/ 121445 w 121445"/>
                      <a:gd name="connsiteY1" fmla="*/ 23811 h 165892"/>
                      <a:gd name="connsiteX2" fmla="*/ 45246 w 121445"/>
                      <a:gd name="connsiteY2" fmla="*/ 165892 h 165892"/>
                      <a:gd name="connsiteX3" fmla="*/ 0 w 121445"/>
                      <a:gd name="connsiteY3" fmla="*/ 149224 h 165892"/>
                      <a:gd name="connsiteX4" fmla="*/ 78585 w 121445"/>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9045 w 124287"/>
                      <a:gd name="connsiteY0" fmla="*/ 0 h 173036"/>
                      <a:gd name="connsiteX1" fmla="*/ 124287 w 124287"/>
                      <a:gd name="connsiteY1" fmla="*/ 21430 h 173036"/>
                      <a:gd name="connsiteX2" fmla="*/ 45706 w 124287"/>
                      <a:gd name="connsiteY2" fmla="*/ 173036 h 173036"/>
                      <a:gd name="connsiteX3" fmla="*/ 460 w 124287"/>
                      <a:gd name="connsiteY3" fmla="*/ 149224 h 173036"/>
                      <a:gd name="connsiteX4" fmla="*/ 79045 w 124287"/>
                      <a:gd name="connsiteY4" fmla="*/ 0 h 173036"/>
                      <a:gd name="connsiteX0" fmla="*/ 78585 w 123827"/>
                      <a:gd name="connsiteY0" fmla="*/ 0 h 173036"/>
                      <a:gd name="connsiteX1" fmla="*/ 123827 w 123827"/>
                      <a:gd name="connsiteY1" fmla="*/ 21430 h 173036"/>
                      <a:gd name="connsiteX2" fmla="*/ 45246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5246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5246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7627 w 123827"/>
                      <a:gd name="connsiteY2" fmla="*/ 173036 h 173036"/>
                      <a:gd name="connsiteX3" fmla="*/ 0 w 123827"/>
                      <a:gd name="connsiteY3" fmla="*/ 149224 h 173036"/>
                      <a:gd name="connsiteX4" fmla="*/ 78585 w 123827"/>
                      <a:gd name="connsiteY4" fmla="*/ 0 h 173036"/>
                      <a:gd name="connsiteX0" fmla="*/ 78585 w 123827"/>
                      <a:gd name="connsiteY0" fmla="*/ 0 h 173036"/>
                      <a:gd name="connsiteX1" fmla="*/ 123827 w 123827"/>
                      <a:gd name="connsiteY1" fmla="*/ 21430 h 173036"/>
                      <a:gd name="connsiteX2" fmla="*/ 47627 w 123827"/>
                      <a:gd name="connsiteY2" fmla="*/ 173036 h 173036"/>
                      <a:gd name="connsiteX3" fmla="*/ 0 w 123827"/>
                      <a:gd name="connsiteY3" fmla="*/ 149224 h 173036"/>
                      <a:gd name="connsiteX4" fmla="*/ 78585 w 123827"/>
                      <a:gd name="connsiteY4" fmla="*/ 0 h 173036"/>
                      <a:gd name="connsiteX0" fmla="*/ 83347 w 128589"/>
                      <a:gd name="connsiteY0" fmla="*/ 0 h 173036"/>
                      <a:gd name="connsiteX1" fmla="*/ 128589 w 128589"/>
                      <a:gd name="connsiteY1" fmla="*/ 21430 h 173036"/>
                      <a:gd name="connsiteX2" fmla="*/ 52389 w 128589"/>
                      <a:gd name="connsiteY2" fmla="*/ 173036 h 173036"/>
                      <a:gd name="connsiteX3" fmla="*/ 0 w 128589"/>
                      <a:gd name="connsiteY3" fmla="*/ 151606 h 173036"/>
                      <a:gd name="connsiteX4" fmla="*/ 83347 w 128589"/>
                      <a:gd name="connsiteY4" fmla="*/ 0 h 173036"/>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77798"/>
                      <a:gd name="connsiteX1" fmla="*/ 128589 w 128589"/>
                      <a:gd name="connsiteY1" fmla="*/ 21430 h 177798"/>
                      <a:gd name="connsiteX2" fmla="*/ 54770 w 128589"/>
                      <a:gd name="connsiteY2" fmla="*/ 177798 h 177798"/>
                      <a:gd name="connsiteX3" fmla="*/ 0 w 128589"/>
                      <a:gd name="connsiteY3" fmla="*/ 151606 h 177798"/>
                      <a:gd name="connsiteX4" fmla="*/ 83347 w 128589"/>
                      <a:gd name="connsiteY4" fmla="*/ 0 h 177798"/>
                      <a:gd name="connsiteX0" fmla="*/ 83347 w 128589"/>
                      <a:gd name="connsiteY0" fmla="*/ 0 h 180179"/>
                      <a:gd name="connsiteX1" fmla="*/ 128589 w 128589"/>
                      <a:gd name="connsiteY1" fmla="*/ 21430 h 180179"/>
                      <a:gd name="connsiteX2" fmla="*/ 54770 w 128589"/>
                      <a:gd name="connsiteY2" fmla="*/ 180179 h 180179"/>
                      <a:gd name="connsiteX3" fmla="*/ 0 w 128589"/>
                      <a:gd name="connsiteY3" fmla="*/ 151606 h 180179"/>
                      <a:gd name="connsiteX4" fmla="*/ 83347 w 128589"/>
                      <a:gd name="connsiteY4" fmla="*/ 0 h 180179"/>
                      <a:gd name="connsiteX0" fmla="*/ 83347 w 128589"/>
                      <a:gd name="connsiteY0" fmla="*/ 0 h 180179"/>
                      <a:gd name="connsiteX1" fmla="*/ 128589 w 128589"/>
                      <a:gd name="connsiteY1" fmla="*/ 21430 h 180179"/>
                      <a:gd name="connsiteX2" fmla="*/ 54770 w 128589"/>
                      <a:gd name="connsiteY2" fmla="*/ 180179 h 180179"/>
                      <a:gd name="connsiteX3" fmla="*/ 0 w 128589"/>
                      <a:gd name="connsiteY3" fmla="*/ 151606 h 180179"/>
                      <a:gd name="connsiteX4" fmla="*/ 83347 w 128589"/>
                      <a:gd name="connsiteY4" fmla="*/ 0 h 180179"/>
                      <a:gd name="connsiteX0" fmla="*/ 78584 w 123826"/>
                      <a:gd name="connsiteY0" fmla="*/ 0 h 180179"/>
                      <a:gd name="connsiteX1" fmla="*/ 123826 w 123826"/>
                      <a:gd name="connsiteY1" fmla="*/ 21430 h 180179"/>
                      <a:gd name="connsiteX2" fmla="*/ 50007 w 123826"/>
                      <a:gd name="connsiteY2" fmla="*/ 180179 h 180179"/>
                      <a:gd name="connsiteX3" fmla="*/ 0 w 123826"/>
                      <a:gd name="connsiteY3" fmla="*/ 153987 h 180179"/>
                      <a:gd name="connsiteX4" fmla="*/ 78584 w 123826"/>
                      <a:gd name="connsiteY4" fmla="*/ 0 h 180179"/>
                      <a:gd name="connsiteX0" fmla="*/ 78584 w 123826"/>
                      <a:gd name="connsiteY0" fmla="*/ 0 h 180179"/>
                      <a:gd name="connsiteX1" fmla="*/ 123826 w 123826"/>
                      <a:gd name="connsiteY1" fmla="*/ 21430 h 180179"/>
                      <a:gd name="connsiteX2" fmla="*/ 50007 w 123826"/>
                      <a:gd name="connsiteY2" fmla="*/ 180179 h 180179"/>
                      <a:gd name="connsiteX3" fmla="*/ 0 w 123826"/>
                      <a:gd name="connsiteY3" fmla="*/ 153987 h 180179"/>
                      <a:gd name="connsiteX4" fmla="*/ 78584 w 123826"/>
                      <a:gd name="connsiteY4" fmla="*/ 0 h 180179"/>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5244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3826"/>
                      <a:gd name="connsiteY0" fmla="*/ 0 h 177798"/>
                      <a:gd name="connsiteX1" fmla="*/ 123826 w 123826"/>
                      <a:gd name="connsiteY1" fmla="*/ 21430 h 177798"/>
                      <a:gd name="connsiteX2" fmla="*/ 42863 w 123826"/>
                      <a:gd name="connsiteY2" fmla="*/ 177798 h 177798"/>
                      <a:gd name="connsiteX3" fmla="*/ 0 w 123826"/>
                      <a:gd name="connsiteY3" fmla="*/ 153987 h 177798"/>
                      <a:gd name="connsiteX4" fmla="*/ 78584 w 123826"/>
                      <a:gd name="connsiteY4" fmla="*/ 0 h 177798"/>
                      <a:gd name="connsiteX0" fmla="*/ 78584 w 128578"/>
                      <a:gd name="connsiteY0" fmla="*/ 0 h 177798"/>
                      <a:gd name="connsiteX1" fmla="*/ 123826 w 128578"/>
                      <a:gd name="connsiteY1" fmla="*/ 21430 h 177798"/>
                      <a:gd name="connsiteX2" fmla="*/ 42863 w 128578"/>
                      <a:gd name="connsiteY2" fmla="*/ 177798 h 177798"/>
                      <a:gd name="connsiteX3" fmla="*/ 0 w 128578"/>
                      <a:gd name="connsiteY3" fmla="*/ 153987 h 177798"/>
                      <a:gd name="connsiteX4" fmla="*/ 78584 w 128578"/>
                      <a:gd name="connsiteY4" fmla="*/ 0 h 177798"/>
                      <a:gd name="connsiteX0" fmla="*/ 78584 w 127757"/>
                      <a:gd name="connsiteY0" fmla="*/ 0 h 177798"/>
                      <a:gd name="connsiteX1" fmla="*/ 123826 w 127757"/>
                      <a:gd name="connsiteY1" fmla="*/ 21430 h 177798"/>
                      <a:gd name="connsiteX2" fmla="*/ 42863 w 127757"/>
                      <a:gd name="connsiteY2" fmla="*/ 177798 h 177798"/>
                      <a:gd name="connsiteX3" fmla="*/ 0 w 127757"/>
                      <a:gd name="connsiteY3" fmla="*/ 153987 h 177798"/>
                      <a:gd name="connsiteX4" fmla="*/ 78584 w 127757"/>
                      <a:gd name="connsiteY4" fmla="*/ 0 h 177798"/>
                      <a:gd name="connsiteX0" fmla="*/ 78584 w 129427"/>
                      <a:gd name="connsiteY0" fmla="*/ 0 h 177798"/>
                      <a:gd name="connsiteX1" fmla="*/ 123826 w 129427"/>
                      <a:gd name="connsiteY1" fmla="*/ 21430 h 177798"/>
                      <a:gd name="connsiteX2" fmla="*/ 42863 w 129427"/>
                      <a:gd name="connsiteY2" fmla="*/ 177798 h 177798"/>
                      <a:gd name="connsiteX3" fmla="*/ 0 w 129427"/>
                      <a:gd name="connsiteY3" fmla="*/ 153987 h 177798"/>
                      <a:gd name="connsiteX4" fmla="*/ 78584 w 129427"/>
                      <a:gd name="connsiteY4" fmla="*/ 0 h 177798"/>
                      <a:gd name="connsiteX0" fmla="*/ 78584 w 129427"/>
                      <a:gd name="connsiteY0" fmla="*/ 0 h 177798"/>
                      <a:gd name="connsiteX1" fmla="*/ 123826 w 129427"/>
                      <a:gd name="connsiteY1" fmla="*/ 21430 h 177798"/>
                      <a:gd name="connsiteX2" fmla="*/ 42863 w 129427"/>
                      <a:gd name="connsiteY2" fmla="*/ 177798 h 177798"/>
                      <a:gd name="connsiteX3" fmla="*/ 0 w 129427"/>
                      <a:gd name="connsiteY3" fmla="*/ 153987 h 177798"/>
                      <a:gd name="connsiteX4" fmla="*/ 78584 w 129427"/>
                      <a:gd name="connsiteY4" fmla="*/ 0 h 177798"/>
                      <a:gd name="connsiteX0" fmla="*/ 78584 w 129620"/>
                      <a:gd name="connsiteY0" fmla="*/ 0 h 178197"/>
                      <a:gd name="connsiteX1" fmla="*/ 123826 w 129620"/>
                      <a:gd name="connsiteY1" fmla="*/ 21430 h 178197"/>
                      <a:gd name="connsiteX2" fmla="*/ 42863 w 129620"/>
                      <a:gd name="connsiteY2" fmla="*/ 177798 h 178197"/>
                      <a:gd name="connsiteX3" fmla="*/ 0 w 129620"/>
                      <a:gd name="connsiteY3" fmla="*/ 153987 h 178197"/>
                      <a:gd name="connsiteX4" fmla="*/ 78584 w 129620"/>
                      <a:gd name="connsiteY4" fmla="*/ 0 h 178197"/>
                      <a:gd name="connsiteX0" fmla="*/ 78584 w 130038"/>
                      <a:gd name="connsiteY0" fmla="*/ 0 h 177798"/>
                      <a:gd name="connsiteX1" fmla="*/ 123826 w 130038"/>
                      <a:gd name="connsiteY1" fmla="*/ 21430 h 177798"/>
                      <a:gd name="connsiteX2" fmla="*/ 42863 w 130038"/>
                      <a:gd name="connsiteY2" fmla="*/ 177798 h 177798"/>
                      <a:gd name="connsiteX3" fmla="*/ 0 w 130038"/>
                      <a:gd name="connsiteY3" fmla="*/ 153987 h 177798"/>
                      <a:gd name="connsiteX4" fmla="*/ 78584 w 130038"/>
                      <a:gd name="connsiteY4" fmla="*/ 0 h 177798"/>
                      <a:gd name="connsiteX0" fmla="*/ 78584 w 127420"/>
                      <a:gd name="connsiteY0" fmla="*/ 0 h 177798"/>
                      <a:gd name="connsiteX1" fmla="*/ 123826 w 127420"/>
                      <a:gd name="connsiteY1" fmla="*/ 21430 h 177798"/>
                      <a:gd name="connsiteX2" fmla="*/ 42863 w 127420"/>
                      <a:gd name="connsiteY2" fmla="*/ 177798 h 177798"/>
                      <a:gd name="connsiteX3" fmla="*/ 0 w 127420"/>
                      <a:gd name="connsiteY3" fmla="*/ 153987 h 177798"/>
                      <a:gd name="connsiteX4" fmla="*/ 78584 w 127420"/>
                      <a:gd name="connsiteY4" fmla="*/ 0 h 177798"/>
                      <a:gd name="connsiteX0" fmla="*/ 78584 w 127595"/>
                      <a:gd name="connsiteY0" fmla="*/ 0 h 177798"/>
                      <a:gd name="connsiteX1" fmla="*/ 123826 w 127595"/>
                      <a:gd name="connsiteY1" fmla="*/ 21430 h 177798"/>
                      <a:gd name="connsiteX2" fmla="*/ 42863 w 127595"/>
                      <a:gd name="connsiteY2" fmla="*/ 177798 h 177798"/>
                      <a:gd name="connsiteX3" fmla="*/ 0 w 127595"/>
                      <a:gd name="connsiteY3" fmla="*/ 153987 h 177798"/>
                      <a:gd name="connsiteX4" fmla="*/ 78584 w 127595"/>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78584 w 127752"/>
                      <a:gd name="connsiteY0" fmla="*/ 0 h 177798"/>
                      <a:gd name="connsiteX1" fmla="*/ 123826 w 127752"/>
                      <a:gd name="connsiteY1" fmla="*/ 21430 h 177798"/>
                      <a:gd name="connsiteX2" fmla="*/ 44727 w 127752"/>
                      <a:gd name="connsiteY2" fmla="*/ 177798 h 177798"/>
                      <a:gd name="connsiteX3" fmla="*/ 0 w 127752"/>
                      <a:gd name="connsiteY3" fmla="*/ 153987 h 177798"/>
                      <a:gd name="connsiteX4" fmla="*/ 78584 w 127752"/>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7798"/>
                      <a:gd name="connsiteX1" fmla="*/ 127554 w 131480"/>
                      <a:gd name="connsiteY1" fmla="*/ 21430 h 177798"/>
                      <a:gd name="connsiteX2" fmla="*/ 48455 w 131480"/>
                      <a:gd name="connsiteY2" fmla="*/ 177798 h 177798"/>
                      <a:gd name="connsiteX3" fmla="*/ 0 w 131480"/>
                      <a:gd name="connsiteY3" fmla="*/ 153987 h 177798"/>
                      <a:gd name="connsiteX4" fmla="*/ 82312 w 131480"/>
                      <a:gd name="connsiteY4" fmla="*/ 0 h 177798"/>
                      <a:gd name="connsiteX0" fmla="*/ 82312 w 131480"/>
                      <a:gd name="connsiteY0" fmla="*/ 0 h 175934"/>
                      <a:gd name="connsiteX1" fmla="*/ 127554 w 131480"/>
                      <a:gd name="connsiteY1" fmla="*/ 21430 h 175934"/>
                      <a:gd name="connsiteX2" fmla="*/ 48455 w 131480"/>
                      <a:gd name="connsiteY2" fmla="*/ 175934 h 175934"/>
                      <a:gd name="connsiteX3" fmla="*/ 0 w 131480"/>
                      <a:gd name="connsiteY3" fmla="*/ 153987 h 175934"/>
                      <a:gd name="connsiteX4" fmla="*/ 82312 w 131480"/>
                      <a:gd name="connsiteY4" fmla="*/ 0 h 175934"/>
                      <a:gd name="connsiteX0" fmla="*/ 82312 w 131480"/>
                      <a:gd name="connsiteY0" fmla="*/ 0 h 175934"/>
                      <a:gd name="connsiteX1" fmla="*/ 127554 w 131480"/>
                      <a:gd name="connsiteY1" fmla="*/ 21430 h 175934"/>
                      <a:gd name="connsiteX2" fmla="*/ 48455 w 131480"/>
                      <a:gd name="connsiteY2" fmla="*/ 175934 h 175934"/>
                      <a:gd name="connsiteX3" fmla="*/ 0 w 131480"/>
                      <a:gd name="connsiteY3" fmla="*/ 153987 h 175934"/>
                      <a:gd name="connsiteX4" fmla="*/ 82312 w 131480"/>
                      <a:gd name="connsiteY4" fmla="*/ 0 h 175934"/>
                      <a:gd name="connsiteX0" fmla="*/ 82312 w 131480"/>
                      <a:gd name="connsiteY0" fmla="*/ 0 h 175934"/>
                      <a:gd name="connsiteX1" fmla="*/ 127554 w 131480"/>
                      <a:gd name="connsiteY1" fmla="*/ 21430 h 175934"/>
                      <a:gd name="connsiteX2" fmla="*/ 48455 w 131480"/>
                      <a:gd name="connsiteY2" fmla="*/ 175934 h 175934"/>
                      <a:gd name="connsiteX3" fmla="*/ 0 w 131480"/>
                      <a:gd name="connsiteY3" fmla="*/ 153987 h 175934"/>
                      <a:gd name="connsiteX4" fmla="*/ 82312 w 131480"/>
                      <a:gd name="connsiteY4" fmla="*/ 0 h 175934"/>
                      <a:gd name="connsiteX0" fmla="*/ 74856 w 124024"/>
                      <a:gd name="connsiteY0" fmla="*/ 0 h 175934"/>
                      <a:gd name="connsiteX1" fmla="*/ 120098 w 124024"/>
                      <a:gd name="connsiteY1" fmla="*/ 21430 h 175934"/>
                      <a:gd name="connsiteX2" fmla="*/ 40999 w 124024"/>
                      <a:gd name="connsiteY2" fmla="*/ 175934 h 175934"/>
                      <a:gd name="connsiteX3" fmla="*/ 0 w 124024"/>
                      <a:gd name="connsiteY3" fmla="*/ 159579 h 175934"/>
                      <a:gd name="connsiteX4" fmla="*/ 74856 w 124024"/>
                      <a:gd name="connsiteY4" fmla="*/ 0 h 175934"/>
                      <a:gd name="connsiteX0" fmla="*/ 74856 w 124376"/>
                      <a:gd name="connsiteY0" fmla="*/ 0 h 177799"/>
                      <a:gd name="connsiteX1" fmla="*/ 120098 w 124376"/>
                      <a:gd name="connsiteY1" fmla="*/ 21430 h 177799"/>
                      <a:gd name="connsiteX2" fmla="*/ 44727 w 124376"/>
                      <a:gd name="connsiteY2" fmla="*/ 177799 h 177799"/>
                      <a:gd name="connsiteX3" fmla="*/ 0 w 124376"/>
                      <a:gd name="connsiteY3" fmla="*/ 159579 h 177799"/>
                      <a:gd name="connsiteX4" fmla="*/ 74856 w 124376"/>
                      <a:gd name="connsiteY4" fmla="*/ 0 h 177799"/>
                      <a:gd name="connsiteX0" fmla="*/ 74856 w 124376"/>
                      <a:gd name="connsiteY0" fmla="*/ 0 h 177799"/>
                      <a:gd name="connsiteX1" fmla="*/ 120098 w 124376"/>
                      <a:gd name="connsiteY1" fmla="*/ 21430 h 177799"/>
                      <a:gd name="connsiteX2" fmla="*/ 44727 w 124376"/>
                      <a:gd name="connsiteY2" fmla="*/ 177799 h 177799"/>
                      <a:gd name="connsiteX3" fmla="*/ 0 w 124376"/>
                      <a:gd name="connsiteY3" fmla="*/ 159579 h 177799"/>
                      <a:gd name="connsiteX4" fmla="*/ 74856 w 124376"/>
                      <a:gd name="connsiteY4" fmla="*/ 0 h 177799"/>
                      <a:gd name="connsiteX0" fmla="*/ 74856 w 124194"/>
                      <a:gd name="connsiteY0" fmla="*/ 0 h 175934"/>
                      <a:gd name="connsiteX1" fmla="*/ 120098 w 124194"/>
                      <a:gd name="connsiteY1" fmla="*/ 21430 h 175934"/>
                      <a:gd name="connsiteX2" fmla="*/ 42863 w 124194"/>
                      <a:gd name="connsiteY2" fmla="*/ 175934 h 175934"/>
                      <a:gd name="connsiteX3" fmla="*/ 0 w 124194"/>
                      <a:gd name="connsiteY3" fmla="*/ 159579 h 175934"/>
                      <a:gd name="connsiteX4" fmla="*/ 74856 w 124194"/>
                      <a:gd name="connsiteY4" fmla="*/ 0 h 175934"/>
                      <a:gd name="connsiteX0" fmla="*/ 74856 w 124194"/>
                      <a:gd name="connsiteY0" fmla="*/ 0 h 175934"/>
                      <a:gd name="connsiteX1" fmla="*/ 120098 w 124194"/>
                      <a:gd name="connsiteY1" fmla="*/ 21430 h 175934"/>
                      <a:gd name="connsiteX2" fmla="*/ 42863 w 124194"/>
                      <a:gd name="connsiteY2" fmla="*/ 175934 h 175934"/>
                      <a:gd name="connsiteX3" fmla="*/ 0 w 124194"/>
                      <a:gd name="connsiteY3" fmla="*/ 159579 h 175934"/>
                      <a:gd name="connsiteX4" fmla="*/ 74856 w 124194"/>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615"/>
                      <a:gd name="connsiteY0" fmla="*/ 0 h 175934"/>
                      <a:gd name="connsiteX1" fmla="*/ 120098 w 123615"/>
                      <a:gd name="connsiteY1" fmla="*/ 21430 h 175934"/>
                      <a:gd name="connsiteX2" fmla="*/ 42863 w 123615"/>
                      <a:gd name="connsiteY2" fmla="*/ 175934 h 175934"/>
                      <a:gd name="connsiteX3" fmla="*/ 0 w 123615"/>
                      <a:gd name="connsiteY3" fmla="*/ 159579 h 175934"/>
                      <a:gd name="connsiteX4" fmla="*/ 74856 w 123615"/>
                      <a:gd name="connsiteY4" fmla="*/ 0 h 175934"/>
                      <a:gd name="connsiteX0" fmla="*/ 74856 w 123887"/>
                      <a:gd name="connsiteY0" fmla="*/ 0 h 175934"/>
                      <a:gd name="connsiteX1" fmla="*/ 120098 w 123887"/>
                      <a:gd name="connsiteY1" fmla="*/ 21430 h 175934"/>
                      <a:gd name="connsiteX2" fmla="*/ 42863 w 123887"/>
                      <a:gd name="connsiteY2" fmla="*/ 175934 h 175934"/>
                      <a:gd name="connsiteX3" fmla="*/ 0 w 123887"/>
                      <a:gd name="connsiteY3" fmla="*/ 159579 h 175934"/>
                      <a:gd name="connsiteX4" fmla="*/ 74856 w 123887"/>
                      <a:gd name="connsiteY4" fmla="*/ 0 h 175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87" h="175934">
                        <a:moveTo>
                          <a:pt x="74856" y="0"/>
                        </a:moveTo>
                        <a:cubicBezTo>
                          <a:pt x="99464" y="13530"/>
                          <a:pt x="96839" y="12458"/>
                          <a:pt x="120098" y="21430"/>
                        </a:cubicBezTo>
                        <a:cubicBezTo>
                          <a:pt x="134386" y="72758"/>
                          <a:pt x="108192" y="165398"/>
                          <a:pt x="42863" y="175934"/>
                        </a:cubicBezTo>
                        <a:cubicBezTo>
                          <a:pt x="23019" y="167995"/>
                          <a:pt x="19845" y="167208"/>
                          <a:pt x="0" y="159579"/>
                        </a:cubicBezTo>
                        <a:cubicBezTo>
                          <a:pt x="61119" y="140000"/>
                          <a:pt x="85172" y="60062"/>
                          <a:pt x="74856"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2" name="Rectangle 16"/>
                  <p:cNvSpPr/>
                  <p:nvPr/>
                </p:nvSpPr>
                <p:spPr>
                  <a:xfrm rot="1545906" flipH="1">
                    <a:off x="6051604" y="3140499"/>
                    <a:ext cx="154502" cy="169494"/>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781"/>
                      <a:gd name="connsiteY0" fmla="*/ 0 h 201611"/>
                      <a:gd name="connsiteX1" fmla="*/ 180977 w 181781"/>
                      <a:gd name="connsiteY1" fmla="*/ 59530 h 201611"/>
                      <a:gd name="connsiteX2" fmla="*/ 104778 w 181781"/>
                      <a:gd name="connsiteY2" fmla="*/ 201611 h 201611"/>
                      <a:gd name="connsiteX3" fmla="*/ 0 w 181781"/>
                      <a:gd name="connsiteY3" fmla="*/ 151605 h 201611"/>
                      <a:gd name="connsiteX4" fmla="*/ 71442 w 181781"/>
                      <a:gd name="connsiteY4" fmla="*/ 0 h 201611"/>
                      <a:gd name="connsiteX0" fmla="*/ 71442 w 185660"/>
                      <a:gd name="connsiteY0" fmla="*/ 0 h 201611"/>
                      <a:gd name="connsiteX1" fmla="*/ 180977 w 185660"/>
                      <a:gd name="connsiteY1" fmla="*/ 59530 h 201611"/>
                      <a:gd name="connsiteX2" fmla="*/ 104778 w 185660"/>
                      <a:gd name="connsiteY2" fmla="*/ 201611 h 201611"/>
                      <a:gd name="connsiteX3" fmla="*/ 0 w 185660"/>
                      <a:gd name="connsiteY3" fmla="*/ 151605 h 201611"/>
                      <a:gd name="connsiteX4" fmla="*/ 71442 w 185660"/>
                      <a:gd name="connsiteY4" fmla="*/ 0 h 201611"/>
                      <a:gd name="connsiteX0" fmla="*/ 71442 w 183178"/>
                      <a:gd name="connsiteY0" fmla="*/ 0 h 201611"/>
                      <a:gd name="connsiteX1" fmla="*/ 180977 w 183178"/>
                      <a:gd name="connsiteY1" fmla="*/ 59530 h 201611"/>
                      <a:gd name="connsiteX2" fmla="*/ 104778 w 183178"/>
                      <a:gd name="connsiteY2" fmla="*/ 201611 h 201611"/>
                      <a:gd name="connsiteX3" fmla="*/ 0 w 183178"/>
                      <a:gd name="connsiteY3" fmla="*/ 151605 h 201611"/>
                      <a:gd name="connsiteX4" fmla="*/ 71442 w 183178"/>
                      <a:gd name="connsiteY4" fmla="*/ 0 h 201611"/>
                      <a:gd name="connsiteX0" fmla="*/ 73766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73766 w 183178"/>
                      <a:gd name="connsiteY4" fmla="*/ 0 h 169276"/>
                      <a:gd name="connsiteX0" fmla="*/ 73766 w 183178"/>
                      <a:gd name="connsiteY0" fmla="*/ 0 h 182590"/>
                      <a:gd name="connsiteX1" fmla="*/ 180977 w 183178"/>
                      <a:gd name="connsiteY1" fmla="*/ 40509 h 182590"/>
                      <a:gd name="connsiteX2" fmla="*/ 104778 w 183178"/>
                      <a:gd name="connsiteY2" fmla="*/ 182590 h 182590"/>
                      <a:gd name="connsiteX3" fmla="*/ 0 w 183178"/>
                      <a:gd name="connsiteY3" fmla="*/ 132584 h 182590"/>
                      <a:gd name="connsiteX4" fmla="*/ 73766 w 183178"/>
                      <a:gd name="connsiteY4" fmla="*/ 0 h 182590"/>
                      <a:gd name="connsiteX0" fmla="*/ 73766 w 183178"/>
                      <a:gd name="connsiteY0" fmla="*/ 0 h 182590"/>
                      <a:gd name="connsiteX1" fmla="*/ 180977 w 183178"/>
                      <a:gd name="connsiteY1" fmla="*/ 40509 h 182590"/>
                      <a:gd name="connsiteX2" fmla="*/ 104778 w 183178"/>
                      <a:gd name="connsiteY2" fmla="*/ 182590 h 182590"/>
                      <a:gd name="connsiteX3" fmla="*/ 0 w 183178"/>
                      <a:gd name="connsiteY3" fmla="*/ 132584 h 182590"/>
                      <a:gd name="connsiteX4" fmla="*/ 73766 w 183178"/>
                      <a:gd name="connsiteY4" fmla="*/ 0 h 182590"/>
                      <a:gd name="connsiteX0" fmla="*/ 92358 w 183178"/>
                      <a:gd name="connsiteY0" fmla="*/ 14205 h 153049"/>
                      <a:gd name="connsiteX1" fmla="*/ 180977 w 183178"/>
                      <a:gd name="connsiteY1" fmla="*/ 10968 h 153049"/>
                      <a:gd name="connsiteX2" fmla="*/ 104778 w 183178"/>
                      <a:gd name="connsiteY2" fmla="*/ 153049 h 153049"/>
                      <a:gd name="connsiteX3" fmla="*/ 0 w 183178"/>
                      <a:gd name="connsiteY3" fmla="*/ 103043 h 153049"/>
                      <a:gd name="connsiteX4" fmla="*/ 92358 w 183178"/>
                      <a:gd name="connsiteY4" fmla="*/ 14205 h 153049"/>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90034 w 183178"/>
                      <a:gd name="connsiteY0" fmla="*/ 0 h 159766"/>
                      <a:gd name="connsiteX1" fmla="*/ 180977 w 183178"/>
                      <a:gd name="connsiteY1" fmla="*/ 17685 h 159766"/>
                      <a:gd name="connsiteX2" fmla="*/ 104778 w 183178"/>
                      <a:gd name="connsiteY2" fmla="*/ 159766 h 159766"/>
                      <a:gd name="connsiteX3" fmla="*/ 0 w 183178"/>
                      <a:gd name="connsiteY3" fmla="*/ 109760 h 159766"/>
                      <a:gd name="connsiteX4" fmla="*/ 90034 w 183178"/>
                      <a:gd name="connsiteY4" fmla="*/ 0 h 15976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101653 w 183178"/>
                      <a:gd name="connsiteY0" fmla="*/ 0 h 169276"/>
                      <a:gd name="connsiteX1" fmla="*/ 180977 w 183178"/>
                      <a:gd name="connsiteY1" fmla="*/ 27195 h 169276"/>
                      <a:gd name="connsiteX2" fmla="*/ 104778 w 183178"/>
                      <a:gd name="connsiteY2" fmla="*/ 169276 h 169276"/>
                      <a:gd name="connsiteX3" fmla="*/ 0 w 183178"/>
                      <a:gd name="connsiteY3" fmla="*/ 119270 h 169276"/>
                      <a:gd name="connsiteX4" fmla="*/ 101653 w 183178"/>
                      <a:gd name="connsiteY4" fmla="*/ 0 h 169276"/>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3178"/>
                      <a:gd name="connsiteY0" fmla="*/ 0 h 171178"/>
                      <a:gd name="connsiteX1" fmla="*/ 180977 w 183178"/>
                      <a:gd name="connsiteY1" fmla="*/ 29097 h 171178"/>
                      <a:gd name="connsiteX2" fmla="*/ 104778 w 183178"/>
                      <a:gd name="connsiteY2" fmla="*/ 171178 h 171178"/>
                      <a:gd name="connsiteX3" fmla="*/ 0 w 183178"/>
                      <a:gd name="connsiteY3" fmla="*/ 121172 h 171178"/>
                      <a:gd name="connsiteX4" fmla="*/ 99329 w 183178"/>
                      <a:gd name="connsiteY4" fmla="*/ 0 h 171178"/>
                      <a:gd name="connsiteX0" fmla="*/ 99329 w 185659"/>
                      <a:gd name="connsiteY0" fmla="*/ 0 h 171178"/>
                      <a:gd name="connsiteX1" fmla="*/ 180977 w 185659"/>
                      <a:gd name="connsiteY1" fmla="*/ 29097 h 171178"/>
                      <a:gd name="connsiteX2" fmla="*/ 104778 w 185659"/>
                      <a:gd name="connsiteY2" fmla="*/ 171178 h 171178"/>
                      <a:gd name="connsiteX3" fmla="*/ 0 w 185659"/>
                      <a:gd name="connsiteY3" fmla="*/ 121172 h 171178"/>
                      <a:gd name="connsiteX4" fmla="*/ 99329 w 185659"/>
                      <a:gd name="connsiteY4" fmla="*/ 0 h 171178"/>
                      <a:gd name="connsiteX0" fmla="*/ 99329 w 186143"/>
                      <a:gd name="connsiteY0" fmla="*/ 0 h 171178"/>
                      <a:gd name="connsiteX1" fmla="*/ 180977 w 186143"/>
                      <a:gd name="connsiteY1" fmla="*/ 29097 h 171178"/>
                      <a:gd name="connsiteX2" fmla="*/ 109425 w 186143"/>
                      <a:gd name="connsiteY2" fmla="*/ 171178 h 171178"/>
                      <a:gd name="connsiteX3" fmla="*/ 0 w 186143"/>
                      <a:gd name="connsiteY3" fmla="*/ 121172 h 171178"/>
                      <a:gd name="connsiteX4" fmla="*/ 99329 w 186143"/>
                      <a:gd name="connsiteY4" fmla="*/ 0 h 171178"/>
                      <a:gd name="connsiteX0" fmla="*/ 99329 w 186143"/>
                      <a:gd name="connsiteY0" fmla="*/ 0 h 171178"/>
                      <a:gd name="connsiteX1" fmla="*/ 180977 w 186143"/>
                      <a:gd name="connsiteY1" fmla="*/ 29097 h 171178"/>
                      <a:gd name="connsiteX2" fmla="*/ 109425 w 186143"/>
                      <a:gd name="connsiteY2" fmla="*/ 171178 h 171178"/>
                      <a:gd name="connsiteX3" fmla="*/ 0 w 186143"/>
                      <a:gd name="connsiteY3" fmla="*/ 121172 h 171178"/>
                      <a:gd name="connsiteX4" fmla="*/ 99329 w 186143"/>
                      <a:gd name="connsiteY4" fmla="*/ 0 h 171178"/>
                      <a:gd name="connsiteX0" fmla="*/ 99329 w 186418"/>
                      <a:gd name="connsiteY0" fmla="*/ 0 h 171178"/>
                      <a:gd name="connsiteX1" fmla="*/ 180977 w 186418"/>
                      <a:gd name="connsiteY1" fmla="*/ 29097 h 171178"/>
                      <a:gd name="connsiteX2" fmla="*/ 111749 w 186418"/>
                      <a:gd name="connsiteY2" fmla="*/ 171178 h 171178"/>
                      <a:gd name="connsiteX3" fmla="*/ 0 w 186418"/>
                      <a:gd name="connsiteY3" fmla="*/ 121172 h 171178"/>
                      <a:gd name="connsiteX4" fmla="*/ 99329 w 186418"/>
                      <a:gd name="connsiteY4" fmla="*/ 0 h 171178"/>
                      <a:gd name="connsiteX0" fmla="*/ 99329 w 186418"/>
                      <a:gd name="connsiteY0" fmla="*/ 0 h 171178"/>
                      <a:gd name="connsiteX1" fmla="*/ 180977 w 186418"/>
                      <a:gd name="connsiteY1" fmla="*/ 29097 h 171178"/>
                      <a:gd name="connsiteX2" fmla="*/ 111749 w 186418"/>
                      <a:gd name="connsiteY2" fmla="*/ 171178 h 171178"/>
                      <a:gd name="connsiteX3" fmla="*/ 0 w 186418"/>
                      <a:gd name="connsiteY3" fmla="*/ 121172 h 171178"/>
                      <a:gd name="connsiteX4" fmla="*/ 99329 w 186418"/>
                      <a:gd name="connsiteY4" fmla="*/ 0 h 171178"/>
                      <a:gd name="connsiteX0" fmla="*/ 99329 w 186418"/>
                      <a:gd name="connsiteY0" fmla="*/ 0 h 171178"/>
                      <a:gd name="connsiteX1" fmla="*/ 180977 w 186418"/>
                      <a:gd name="connsiteY1" fmla="*/ 29097 h 171178"/>
                      <a:gd name="connsiteX2" fmla="*/ 111749 w 186418"/>
                      <a:gd name="connsiteY2" fmla="*/ 171178 h 171178"/>
                      <a:gd name="connsiteX3" fmla="*/ 0 w 186418"/>
                      <a:gd name="connsiteY3" fmla="*/ 121172 h 171178"/>
                      <a:gd name="connsiteX4" fmla="*/ 99329 w 186418"/>
                      <a:gd name="connsiteY4" fmla="*/ 0 h 171178"/>
                      <a:gd name="connsiteX0" fmla="*/ 99329 w 185891"/>
                      <a:gd name="connsiteY0" fmla="*/ 0 h 169276"/>
                      <a:gd name="connsiteX1" fmla="*/ 180977 w 185891"/>
                      <a:gd name="connsiteY1" fmla="*/ 29097 h 169276"/>
                      <a:gd name="connsiteX2" fmla="*/ 107101 w 185891"/>
                      <a:gd name="connsiteY2" fmla="*/ 169276 h 169276"/>
                      <a:gd name="connsiteX3" fmla="*/ 0 w 185891"/>
                      <a:gd name="connsiteY3" fmla="*/ 121172 h 169276"/>
                      <a:gd name="connsiteX4" fmla="*/ 99329 w 185891"/>
                      <a:gd name="connsiteY4" fmla="*/ 0 h 169276"/>
                      <a:gd name="connsiteX0" fmla="*/ 99329 w 184795"/>
                      <a:gd name="connsiteY0" fmla="*/ 0 h 169276"/>
                      <a:gd name="connsiteX1" fmla="*/ 180977 w 184795"/>
                      <a:gd name="connsiteY1" fmla="*/ 29097 h 169276"/>
                      <a:gd name="connsiteX2" fmla="*/ 107101 w 184795"/>
                      <a:gd name="connsiteY2" fmla="*/ 169276 h 169276"/>
                      <a:gd name="connsiteX3" fmla="*/ 0 w 184795"/>
                      <a:gd name="connsiteY3" fmla="*/ 121172 h 169276"/>
                      <a:gd name="connsiteX4" fmla="*/ 99329 w 184795"/>
                      <a:gd name="connsiteY4" fmla="*/ 0 h 169276"/>
                      <a:gd name="connsiteX0" fmla="*/ 99329 w 184373"/>
                      <a:gd name="connsiteY0" fmla="*/ 0 h 165472"/>
                      <a:gd name="connsiteX1" fmla="*/ 180977 w 184373"/>
                      <a:gd name="connsiteY1" fmla="*/ 29097 h 165472"/>
                      <a:gd name="connsiteX2" fmla="*/ 100129 w 184373"/>
                      <a:gd name="connsiteY2" fmla="*/ 165472 h 165472"/>
                      <a:gd name="connsiteX3" fmla="*/ 0 w 184373"/>
                      <a:gd name="connsiteY3" fmla="*/ 121172 h 165472"/>
                      <a:gd name="connsiteX4" fmla="*/ 99329 w 184373"/>
                      <a:gd name="connsiteY4" fmla="*/ 0 h 165472"/>
                      <a:gd name="connsiteX0" fmla="*/ 99329 w 184373"/>
                      <a:gd name="connsiteY0" fmla="*/ 0 h 165472"/>
                      <a:gd name="connsiteX1" fmla="*/ 180977 w 184373"/>
                      <a:gd name="connsiteY1" fmla="*/ 29097 h 165472"/>
                      <a:gd name="connsiteX2" fmla="*/ 100129 w 184373"/>
                      <a:gd name="connsiteY2" fmla="*/ 165472 h 165472"/>
                      <a:gd name="connsiteX3" fmla="*/ 0 w 184373"/>
                      <a:gd name="connsiteY3" fmla="*/ 121172 h 165472"/>
                      <a:gd name="connsiteX4" fmla="*/ 99329 w 184373"/>
                      <a:gd name="connsiteY4" fmla="*/ 0 h 165472"/>
                      <a:gd name="connsiteX0" fmla="*/ 99329 w 183948"/>
                      <a:gd name="connsiteY0" fmla="*/ 0 h 165472"/>
                      <a:gd name="connsiteX1" fmla="*/ 180977 w 183948"/>
                      <a:gd name="connsiteY1" fmla="*/ 29097 h 165472"/>
                      <a:gd name="connsiteX2" fmla="*/ 100129 w 183948"/>
                      <a:gd name="connsiteY2" fmla="*/ 165472 h 165472"/>
                      <a:gd name="connsiteX3" fmla="*/ 0 w 183948"/>
                      <a:gd name="connsiteY3" fmla="*/ 121172 h 165472"/>
                      <a:gd name="connsiteX4" fmla="*/ 99329 w 183948"/>
                      <a:gd name="connsiteY4" fmla="*/ 0 h 165472"/>
                      <a:gd name="connsiteX0" fmla="*/ 99329 w 181711"/>
                      <a:gd name="connsiteY0" fmla="*/ 0 h 165472"/>
                      <a:gd name="connsiteX1" fmla="*/ 180977 w 181711"/>
                      <a:gd name="connsiteY1" fmla="*/ 29097 h 165472"/>
                      <a:gd name="connsiteX2" fmla="*/ 100129 w 181711"/>
                      <a:gd name="connsiteY2" fmla="*/ 165472 h 165472"/>
                      <a:gd name="connsiteX3" fmla="*/ 0 w 181711"/>
                      <a:gd name="connsiteY3" fmla="*/ 121172 h 165472"/>
                      <a:gd name="connsiteX4" fmla="*/ 99329 w 181711"/>
                      <a:gd name="connsiteY4" fmla="*/ 0 h 165472"/>
                      <a:gd name="connsiteX0" fmla="*/ 99329 w 181338"/>
                      <a:gd name="connsiteY0" fmla="*/ 0 h 165472"/>
                      <a:gd name="connsiteX1" fmla="*/ 180977 w 181338"/>
                      <a:gd name="connsiteY1" fmla="*/ 29097 h 165472"/>
                      <a:gd name="connsiteX2" fmla="*/ 100129 w 181338"/>
                      <a:gd name="connsiteY2" fmla="*/ 165472 h 165472"/>
                      <a:gd name="connsiteX3" fmla="*/ 0 w 181338"/>
                      <a:gd name="connsiteY3" fmla="*/ 121172 h 165472"/>
                      <a:gd name="connsiteX4" fmla="*/ 99329 w 181338"/>
                      <a:gd name="connsiteY4" fmla="*/ 0 h 165472"/>
                      <a:gd name="connsiteX0" fmla="*/ 99329 w 181321"/>
                      <a:gd name="connsiteY0" fmla="*/ 0 h 165472"/>
                      <a:gd name="connsiteX1" fmla="*/ 180977 w 181321"/>
                      <a:gd name="connsiteY1" fmla="*/ 29097 h 165472"/>
                      <a:gd name="connsiteX2" fmla="*/ 100129 w 181321"/>
                      <a:gd name="connsiteY2" fmla="*/ 165472 h 165472"/>
                      <a:gd name="connsiteX3" fmla="*/ 0 w 181321"/>
                      <a:gd name="connsiteY3" fmla="*/ 121172 h 165472"/>
                      <a:gd name="connsiteX4" fmla="*/ 99329 w 181321"/>
                      <a:gd name="connsiteY4" fmla="*/ 0 h 165472"/>
                      <a:gd name="connsiteX0" fmla="*/ 99329 w 181321"/>
                      <a:gd name="connsiteY0" fmla="*/ 0 h 165472"/>
                      <a:gd name="connsiteX1" fmla="*/ 180977 w 181321"/>
                      <a:gd name="connsiteY1" fmla="*/ 29097 h 165472"/>
                      <a:gd name="connsiteX2" fmla="*/ 100129 w 181321"/>
                      <a:gd name="connsiteY2" fmla="*/ 165472 h 165472"/>
                      <a:gd name="connsiteX3" fmla="*/ 0 w 181321"/>
                      <a:gd name="connsiteY3" fmla="*/ 121172 h 165472"/>
                      <a:gd name="connsiteX4" fmla="*/ 99329 w 181321"/>
                      <a:gd name="connsiteY4" fmla="*/ 0 h 165472"/>
                      <a:gd name="connsiteX0" fmla="*/ 99329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99329 w 182129"/>
                      <a:gd name="connsiteY4" fmla="*/ 0 h 165472"/>
                      <a:gd name="connsiteX0" fmla="*/ 99329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99329 w 182129"/>
                      <a:gd name="connsiteY4" fmla="*/ 0 h 165472"/>
                      <a:gd name="connsiteX0" fmla="*/ 101653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101653 w 182129"/>
                      <a:gd name="connsiteY4" fmla="*/ 0 h 165472"/>
                      <a:gd name="connsiteX0" fmla="*/ 101653 w 182129"/>
                      <a:gd name="connsiteY0" fmla="*/ 0 h 165472"/>
                      <a:gd name="connsiteX1" fmla="*/ 180977 w 182129"/>
                      <a:gd name="connsiteY1" fmla="*/ 29097 h 165472"/>
                      <a:gd name="connsiteX2" fmla="*/ 100129 w 182129"/>
                      <a:gd name="connsiteY2" fmla="*/ 165472 h 165472"/>
                      <a:gd name="connsiteX3" fmla="*/ 0 w 182129"/>
                      <a:gd name="connsiteY3" fmla="*/ 121172 h 165472"/>
                      <a:gd name="connsiteX4" fmla="*/ 101653 w 182129"/>
                      <a:gd name="connsiteY4" fmla="*/ 0 h 165472"/>
                      <a:gd name="connsiteX0" fmla="*/ 99329 w 179805"/>
                      <a:gd name="connsiteY0" fmla="*/ 0 h 165472"/>
                      <a:gd name="connsiteX1" fmla="*/ 178653 w 179805"/>
                      <a:gd name="connsiteY1" fmla="*/ 29097 h 165472"/>
                      <a:gd name="connsiteX2" fmla="*/ 97805 w 179805"/>
                      <a:gd name="connsiteY2" fmla="*/ 165472 h 165472"/>
                      <a:gd name="connsiteX3" fmla="*/ 0 w 179805"/>
                      <a:gd name="connsiteY3" fmla="*/ 121172 h 165472"/>
                      <a:gd name="connsiteX4" fmla="*/ 99329 w 179805"/>
                      <a:gd name="connsiteY4" fmla="*/ 0 h 165472"/>
                      <a:gd name="connsiteX0" fmla="*/ 99329 w 179805"/>
                      <a:gd name="connsiteY0" fmla="*/ 0 h 165472"/>
                      <a:gd name="connsiteX1" fmla="*/ 178653 w 179805"/>
                      <a:gd name="connsiteY1" fmla="*/ 29097 h 165472"/>
                      <a:gd name="connsiteX2" fmla="*/ 97805 w 179805"/>
                      <a:gd name="connsiteY2" fmla="*/ 165472 h 165472"/>
                      <a:gd name="connsiteX3" fmla="*/ 0 w 179805"/>
                      <a:gd name="connsiteY3" fmla="*/ 121172 h 165472"/>
                      <a:gd name="connsiteX4" fmla="*/ 99329 w 179805"/>
                      <a:gd name="connsiteY4" fmla="*/ 0 h 165472"/>
                      <a:gd name="connsiteX0" fmla="*/ 99329 w 179805"/>
                      <a:gd name="connsiteY0" fmla="*/ 0 h 165472"/>
                      <a:gd name="connsiteX1" fmla="*/ 178653 w 179805"/>
                      <a:gd name="connsiteY1" fmla="*/ 29097 h 165472"/>
                      <a:gd name="connsiteX2" fmla="*/ 97805 w 179805"/>
                      <a:gd name="connsiteY2" fmla="*/ 165472 h 165472"/>
                      <a:gd name="connsiteX3" fmla="*/ 0 w 179805"/>
                      <a:gd name="connsiteY3" fmla="*/ 121172 h 165472"/>
                      <a:gd name="connsiteX4" fmla="*/ 99329 w 179805"/>
                      <a:gd name="connsiteY4" fmla="*/ 0 h 165472"/>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9805"/>
                      <a:gd name="connsiteY0" fmla="*/ 0 h 163569"/>
                      <a:gd name="connsiteX1" fmla="*/ 178653 w 179805"/>
                      <a:gd name="connsiteY1" fmla="*/ 27194 h 163569"/>
                      <a:gd name="connsiteX2" fmla="*/ 97805 w 179805"/>
                      <a:gd name="connsiteY2" fmla="*/ 163569 h 163569"/>
                      <a:gd name="connsiteX3" fmla="*/ 0 w 179805"/>
                      <a:gd name="connsiteY3" fmla="*/ 119269 h 163569"/>
                      <a:gd name="connsiteX4" fmla="*/ 103977 w 179805"/>
                      <a:gd name="connsiteY4" fmla="*/ 0 h 163569"/>
                      <a:gd name="connsiteX0" fmla="*/ 103977 w 177529"/>
                      <a:gd name="connsiteY0" fmla="*/ 0 h 163569"/>
                      <a:gd name="connsiteX1" fmla="*/ 176330 w 177529"/>
                      <a:gd name="connsiteY1" fmla="*/ 27194 h 163569"/>
                      <a:gd name="connsiteX2" fmla="*/ 97805 w 177529"/>
                      <a:gd name="connsiteY2" fmla="*/ 163569 h 163569"/>
                      <a:gd name="connsiteX3" fmla="*/ 0 w 177529"/>
                      <a:gd name="connsiteY3" fmla="*/ 119269 h 163569"/>
                      <a:gd name="connsiteX4" fmla="*/ 103977 w 177529"/>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305"/>
                      <a:gd name="connsiteY0" fmla="*/ 0 h 163569"/>
                      <a:gd name="connsiteX1" fmla="*/ 176330 w 179305"/>
                      <a:gd name="connsiteY1" fmla="*/ 27194 h 163569"/>
                      <a:gd name="connsiteX2" fmla="*/ 97805 w 179305"/>
                      <a:gd name="connsiteY2" fmla="*/ 163569 h 163569"/>
                      <a:gd name="connsiteX3" fmla="*/ 0 w 179305"/>
                      <a:gd name="connsiteY3" fmla="*/ 119269 h 163569"/>
                      <a:gd name="connsiteX4" fmla="*/ 103977 w 179305"/>
                      <a:gd name="connsiteY4" fmla="*/ 0 h 163569"/>
                      <a:gd name="connsiteX0" fmla="*/ 103977 w 179229"/>
                      <a:gd name="connsiteY0" fmla="*/ 0 h 162080"/>
                      <a:gd name="connsiteX1" fmla="*/ 176330 w 179229"/>
                      <a:gd name="connsiteY1" fmla="*/ 27194 h 162080"/>
                      <a:gd name="connsiteX2" fmla="*/ 95986 w 179229"/>
                      <a:gd name="connsiteY2" fmla="*/ 162080 h 162080"/>
                      <a:gd name="connsiteX3" fmla="*/ 0 w 179229"/>
                      <a:gd name="connsiteY3" fmla="*/ 119269 h 162080"/>
                      <a:gd name="connsiteX4" fmla="*/ 103977 w 179229"/>
                      <a:gd name="connsiteY4" fmla="*/ 0 h 162080"/>
                      <a:gd name="connsiteX0" fmla="*/ 103977 w 179229"/>
                      <a:gd name="connsiteY0" fmla="*/ 0 h 162080"/>
                      <a:gd name="connsiteX1" fmla="*/ 176330 w 179229"/>
                      <a:gd name="connsiteY1" fmla="*/ 27194 h 162080"/>
                      <a:gd name="connsiteX2" fmla="*/ 95986 w 179229"/>
                      <a:gd name="connsiteY2" fmla="*/ 162080 h 162080"/>
                      <a:gd name="connsiteX3" fmla="*/ 0 w 179229"/>
                      <a:gd name="connsiteY3" fmla="*/ 119269 h 162080"/>
                      <a:gd name="connsiteX4" fmla="*/ 103977 w 179229"/>
                      <a:gd name="connsiteY4" fmla="*/ 0 h 162080"/>
                      <a:gd name="connsiteX0" fmla="*/ 103977 w 179717"/>
                      <a:gd name="connsiteY0" fmla="*/ 0 h 162080"/>
                      <a:gd name="connsiteX1" fmla="*/ 176330 w 179717"/>
                      <a:gd name="connsiteY1" fmla="*/ 27194 h 162080"/>
                      <a:gd name="connsiteX2" fmla="*/ 95986 w 179717"/>
                      <a:gd name="connsiteY2" fmla="*/ 162080 h 162080"/>
                      <a:gd name="connsiteX3" fmla="*/ 0 w 179717"/>
                      <a:gd name="connsiteY3" fmla="*/ 119269 h 162080"/>
                      <a:gd name="connsiteX4" fmla="*/ 103977 w 179717"/>
                      <a:gd name="connsiteY4" fmla="*/ 0 h 162080"/>
                      <a:gd name="connsiteX0" fmla="*/ 103977 w 180295"/>
                      <a:gd name="connsiteY0" fmla="*/ 0 h 162080"/>
                      <a:gd name="connsiteX1" fmla="*/ 176330 w 180295"/>
                      <a:gd name="connsiteY1" fmla="*/ 27194 h 162080"/>
                      <a:gd name="connsiteX2" fmla="*/ 95986 w 180295"/>
                      <a:gd name="connsiteY2" fmla="*/ 162080 h 162080"/>
                      <a:gd name="connsiteX3" fmla="*/ 0 w 180295"/>
                      <a:gd name="connsiteY3" fmla="*/ 119269 h 162080"/>
                      <a:gd name="connsiteX4" fmla="*/ 103977 w 180295"/>
                      <a:gd name="connsiteY4" fmla="*/ 0 h 162080"/>
                      <a:gd name="connsiteX0" fmla="*/ 103977 w 180295"/>
                      <a:gd name="connsiteY0" fmla="*/ 0 h 162080"/>
                      <a:gd name="connsiteX1" fmla="*/ 176330 w 180295"/>
                      <a:gd name="connsiteY1" fmla="*/ 27194 h 162080"/>
                      <a:gd name="connsiteX2" fmla="*/ 95986 w 180295"/>
                      <a:gd name="connsiteY2" fmla="*/ 162080 h 162080"/>
                      <a:gd name="connsiteX3" fmla="*/ 0 w 180295"/>
                      <a:gd name="connsiteY3" fmla="*/ 119269 h 162080"/>
                      <a:gd name="connsiteX4" fmla="*/ 103977 w 180295"/>
                      <a:gd name="connsiteY4" fmla="*/ 0 h 162080"/>
                      <a:gd name="connsiteX0" fmla="*/ 103977 w 180512"/>
                      <a:gd name="connsiteY0" fmla="*/ 0 h 162080"/>
                      <a:gd name="connsiteX1" fmla="*/ 176330 w 180512"/>
                      <a:gd name="connsiteY1" fmla="*/ 27194 h 162080"/>
                      <a:gd name="connsiteX2" fmla="*/ 95986 w 180512"/>
                      <a:gd name="connsiteY2" fmla="*/ 162080 h 162080"/>
                      <a:gd name="connsiteX3" fmla="*/ 0 w 180512"/>
                      <a:gd name="connsiteY3" fmla="*/ 119269 h 162080"/>
                      <a:gd name="connsiteX4" fmla="*/ 103977 w 180512"/>
                      <a:gd name="connsiteY4" fmla="*/ 0 h 162080"/>
                      <a:gd name="connsiteX0" fmla="*/ 103977 w 180512"/>
                      <a:gd name="connsiteY0" fmla="*/ 0 h 162080"/>
                      <a:gd name="connsiteX1" fmla="*/ 176330 w 180512"/>
                      <a:gd name="connsiteY1" fmla="*/ 27194 h 162080"/>
                      <a:gd name="connsiteX2" fmla="*/ 95986 w 180512"/>
                      <a:gd name="connsiteY2" fmla="*/ 162080 h 162080"/>
                      <a:gd name="connsiteX3" fmla="*/ 0 w 180512"/>
                      <a:gd name="connsiteY3" fmla="*/ 119269 h 162080"/>
                      <a:gd name="connsiteX4" fmla="*/ 103977 w 180512"/>
                      <a:gd name="connsiteY4" fmla="*/ 0 h 162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12" h="162080">
                        <a:moveTo>
                          <a:pt x="103977" y="0"/>
                        </a:moveTo>
                        <a:lnTo>
                          <a:pt x="176330" y="27194"/>
                        </a:lnTo>
                        <a:cubicBezTo>
                          <a:pt x="194531" y="90639"/>
                          <a:pt x="150676" y="140118"/>
                          <a:pt x="95986" y="162080"/>
                        </a:cubicBezTo>
                        <a:cubicBezTo>
                          <a:pt x="70155" y="151780"/>
                          <a:pt x="39574" y="135938"/>
                          <a:pt x="0" y="119269"/>
                        </a:cubicBezTo>
                        <a:cubicBezTo>
                          <a:pt x="73314" y="134854"/>
                          <a:pt x="109697" y="47607"/>
                          <a:pt x="103977"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3" name="Rectangle 14"/>
                  <p:cNvSpPr/>
                  <p:nvPr/>
                </p:nvSpPr>
                <p:spPr>
                  <a:xfrm rot="1545906" flipH="1">
                    <a:off x="6162231" y="2977377"/>
                    <a:ext cx="797591" cy="477359"/>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9131"/>
                      <a:gd name="connsiteY0" fmla="*/ 0 h 368300"/>
                      <a:gd name="connsiteX1" fmla="*/ 669131 w 669131"/>
                      <a:gd name="connsiteY1" fmla="*/ 223837 h 368300"/>
                      <a:gd name="connsiteX2" fmla="*/ 571500 w 669131"/>
                      <a:gd name="connsiteY2" fmla="*/ 368300 h 368300"/>
                      <a:gd name="connsiteX3" fmla="*/ 0 w 669131"/>
                      <a:gd name="connsiteY3" fmla="*/ 368300 h 368300"/>
                      <a:gd name="connsiteX4" fmla="*/ 0 w 669131"/>
                      <a:gd name="connsiteY4" fmla="*/ 0 h 368300"/>
                      <a:gd name="connsiteX0" fmla="*/ 0 w 683551"/>
                      <a:gd name="connsiteY0" fmla="*/ 0 h 368300"/>
                      <a:gd name="connsiteX1" fmla="*/ 669131 w 683551"/>
                      <a:gd name="connsiteY1" fmla="*/ 223837 h 368300"/>
                      <a:gd name="connsiteX2" fmla="*/ 571500 w 683551"/>
                      <a:gd name="connsiteY2" fmla="*/ 368300 h 368300"/>
                      <a:gd name="connsiteX3" fmla="*/ 0 w 683551"/>
                      <a:gd name="connsiteY3" fmla="*/ 368300 h 368300"/>
                      <a:gd name="connsiteX4" fmla="*/ 0 w 683551"/>
                      <a:gd name="connsiteY4" fmla="*/ 0 h 368300"/>
                      <a:gd name="connsiteX0" fmla="*/ 0 w 672707"/>
                      <a:gd name="connsiteY0" fmla="*/ 0 h 368300"/>
                      <a:gd name="connsiteX1" fmla="*/ 669131 w 672707"/>
                      <a:gd name="connsiteY1" fmla="*/ 223837 h 368300"/>
                      <a:gd name="connsiteX2" fmla="*/ 571500 w 672707"/>
                      <a:gd name="connsiteY2" fmla="*/ 368300 h 368300"/>
                      <a:gd name="connsiteX3" fmla="*/ 0 w 672707"/>
                      <a:gd name="connsiteY3" fmla="*/ 368300 h 368300"/>
                      <a:gd name="connsiteX4" fmla="*/ 0 w 672707"/>
                      <a:gd name="connsiteY4" fmla="*/ 0 h 368300"/>
                      <a:gd name="connsiteX0" fmla="*/ 0 w 673449"/>
                      <a:gd name="connsiteY0" fmla="*/ 0 h 370698"/>
                      <a:gd name="connsiteX1" fmla="*/ 669131 w 673449"/>
                      <a:gd name="connsiteY1" fmla="*/ 223837 h 370698"/>
                      <a:gd name="connsiteX2" fmla="*/ 571500 w 673449"/>
                      <a:gd name="connsiteY2" fmla="*/ 368300 h 370698"/>
                      <a:gd name="connsiteX3" fmla="*/ 0 w 673449"/>
                      <a:gd name="connsiteY3" fmla="*/ 368300 h 370698"/>
                      <a:gd name="connsiteX4" fmla="*/ 0 w 673449"/>
                      <a:gd name="connsiteY4" fmla="*/ 0 h 370698"/>
                      <a:gd name="connsiteX0" fmla="*/ 0 w 672956"/>
                      <a:gd name="connsiteY0" fmla="*/ 0 h 371937"/>
                      <a:gd name="connsiteX1" fmla="*/ 669131 w 672956"/>
                      <a:gd name="connsiteY1" fmla="*/ 223837 h 371937"/>
                      <a:gd name="connsiteX2" fmla="*/ 571500 w 672956"/>
                      <a:gd name="connsiteY2" fmla="*/ 368300 h 371937"/>
                      <a:gd name="connsiteX3" fmla="*/ 0 w 672956"/>
                      <a:gd name="connsiteY3" fmla="*/ 368300 h 371937"/>
                      <a:gd name="connsiteX4" fmla="*/ 0 w 672956"/>
                      <a:gd name="connsiteY4" fmla="*/ 0 h 371937"/>
                      <a:gd name="connsiteX0" fmla="*/ 0 w 671150"/>
                      <a:gd name="connsiteY0" fmla="*/ 0 h 371937"/>
                      <a:gd name="connsiteX1" fmla="*/ 669131 w 671150"/>
                      <a:gd name="connsiteY1" fmla="*/ 223837 h 371937"/>
                      <a:gd name="connsiteX2" fmla="*/ 571500 w 671150"/>
                      <a:gd name="connsiteY2" fmla="*/ 368300 h 371937"/>
                      <a:gd name="connsiteX3" fmla="*/ 0 w 671150"/>
                      <a:gd name="connsiteY3" fmla="*/ 368300 h 371937"/>
                      <a:gd name="connsiteX4" fmla="*/ 0 w 671150"/>
                      <a:gd name="connsiteY4" fmla="*/ 0 h 371937"/>
                      <a:gd name="connsiteX0" fmla="*/ 0 w 671778"/>
                      <a:gd name="connsiteY0" fmla="*/ 0 h 369189"/>
                      <a:gd name="connsiteX1" fmla="*/ 669131 w 671778"/>
                      <a:gd name="connsiteY1" fmla="*/ 223837 h 369189"/>
                      <a:gd name="connsiteX2" fmla="*/ 571500 w 671778"/>
                      <a:gd name="connsiteY2" fmla="*/ 368300 h 369189"/>
                      <a:gd name="connsiteX3" fmla="*/ 0 w 671778"/>
                      <a:gd name="connsiteY3" fmla="*/ 368300 h 369189"/>
                      <a:gd name="connsiteX4" fmla="*/ 0 w 671778"/>
                      <a:gd name="connsiteY4" fmla="*/ 0 h 369189"/>
                      <a:gd name="connsiteX0" fmla="*/ 0 w 671391"/>
                      <a:gd name="connsiteY0" fmla="*/ 0 h 369635"/>
                      <a:gd name="connsiteX1" fmla="*/ 669131 w 671391"/>
                      <a:gd name="connsiteY1" fmla="*/ 223837 h 369635"/>
                      <a:gd name="connsiteX2" fmla="*/ 571500 w 671391"/>
                      <a:gd name="connsiteY2" fmla="*/ 368300 h 369635"/>
                      <a:gd name="connsiteX3" fmla="*/ 0 w 671391"/>
                      <a:gd name="connsiteY3" fmla="*/ 368300 h 369635"/>
                      <a:gd name="connsiteX4" fmla="*/ 0 w 671391"/>
                      <a:gd name="connsiteY4" fmla="*/ 0 h 369635"/>
                      <a:gd name="connsiteX0" fmla="*/ 390525 w 671391"/>
                      <a:gd name="connsiteY0" fmla="*/ 0 h 276766"/>
                      <a:gd name="connsiteX1" fmla="*/ 669131 w 671391"/>
                      <a:gd name="connsiteY1" fmla="*/ 130968 h 276766"/>
                      <a:gd name="connsiteX2" fmla="*/ 571500 w 671391"/>
                      <a:gd name="connsiteY2" fmla="*/ 275431 h 276766"/>
                      <a:gd name="connsiteX3" fmla="*/ 0 w 671391"/>
                      <a:gd name="connsiteY3" fmla="*/ 275431 h 276766"/>
                      <a:gd name="connsiteX4" fmla="*/ 390525 w 671391"/>
                      <a:gd name="connsiteY4" fmla="*/ 0 h 276766"/>
                      <a:gd name="connsiteX0" fmla="*/ 92869 w 373735"/>
                      <a:gd name="connsiteY0" fmla="*/ 0 h 276766"/>
                      <a:gd name="connsiteX1" fmla="*/ 371475 w 373735"/>
                      <a:gd name="connsiteY1" fmla="*/ 130968 h 276766"/>
                      <a:gd name="connsiteX2" fmla="*/ 273844 w 373735"/>
                      <a:gd name="connsiteY2" fmla="*/ 275431 h 276766"/>
                      <a:gd name="connsiteX3" fmla="*/ 0 w 373735"/>
                      <a:gd name="connsiteY3" fmla="*/ 132556 h 276766"/>
                      <a:gd name="connsiteX4" fmla="*/ 92869 w 373735"/>
                      <a:gd name="connsiteY4" fmla="*/ 0 h 276766"/>
                      <a:gd name="connsiteX0" fmla="*/ 100013 w 380879"/>
                      <a:gd name="connsiteY0" fmla="*/ 0 h 276766"/>
                      <a:gd name="connsiteX1" fmla="*/ 378619 w 380879"/>
                      <a:gd name="connsiteY1" fmla="*/ 130968 h 276766"/>
                      <a:gd name="connsiteX2" fmla="*/ 280988 w 380879"/>
                      <a:gd name="connsiteY2" fmla="*/ 275431 h 276766"/>
                      <a:gd name="connsiteX3" fmla="*/ 0 w 380879"/>
                      <a:gd name="connsiteY3" fmla="*/ 134938 h 276766"/>
                      <a:gd name="connsiteX4" fmla="*/ 100013 w 38087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0963 w 361829"/>
                      <a:gd name="connsiteY0" fmla="*/ 0 h 276766"/>
                      <a:gd name="connsiteX1" fmla="*/ 359569 w 361829"/>
                      <a:gd name="connsiteY1" fmla="*/ 130968 h 276766"/>
                      <a:gd name="connsiteX2" fmla="*/ 261938 w 361829"/>
                      <a:gd name="connsiteY2" fmla="*/ 275431 h 276766"/>
                      <a:gd name="connsiteX3" fmla="*/ 0 w 361829"/>
                      <a:gd name="connsiteY3" fmla="*/ 142081 h 276766"/>
                      <a:gd name="connsiteX4" fmla="*/ 80963 w 361829"/>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83344 w 364210"/>
                      <a:gd name="connsiteY0" fmla="*/ 0 h 276766"/>
                      <a:gd name="connsiteX1" fmla="*/ 361950 w 364210"/>
                      <a:gd name="connsiteY1" fmla="*/ 130968 h 276766"/>
                      <a:gd name="connsiteX2" fmla="*/ 264319 w 364210"/>
                      <a:gd name="connsiteY2" fmla="*/ 275431 h 276766"/>
                      <a:gd name="connsiteX3" fmla="*/ 0 w 364210"/>
                      <a:gd name="connsiteY3" fmla="*/ 144463 h 276766"/>
                      <a:gd name="connsiteX4" fmla="*/ 83344 w 364210"/>
                      <a:gd name="connsiteY4" fmla="*/ 0 h 276766"/>
                      <a:gd name="connsiteX0" fmla="*/ 76200 w 357066"/>
                      <a:gd name="connsiteY0" fmla="*/ 0 h 276766"/>
                      <a:gd name="connsiteX1" fmla="*/ 354806 w 357066"/>
                      <a:gd name="connsiteY1" fmla="*/ 130968 h 276766"/>
                      <a:gd name="connsiteX2" fmla="*/ 257175 w 357066"/>
                      <a:gd name="connsiteY2" fmla="*/ 275431 h 276766"/>
                      <a:gd name="connsiteX3" fmla="*/ 0 w 357066"/>
                      <a:gd name="connsiteY3" fmla="*/ 123032 h 276766"/>
                      <a:gd name="connsiteX4" fmla="*/ 76200 w 357066"/>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1353"/>
                      <a:gd name="connsiteY0" fmla="*/ 0 h 276766"/>
                      <a:gd name="connsiteX1" fmla="*/ 369093 w 371353"/>
                      <a:gd name="connsiteY1" fmla="*/ 130968 h 276766"/>
                      <a:gd name="connsiteX2" fmla="*/ 271462 w 371353"/>
                      <a:gd name="connsiteY2" fmla="*/ 275431 h 276766"/>
                      <a:gd name="connsiteX3" fmla="*/ 0 w 371353"/>
                      <a:gd name="connsiteY3" fmla="*/ 134938 h 276766"/>
                      <a:gd name="connsiteX4" fmla="*/ 90487 w 371353"/>
                      <a:gd name="connsiteY4" fmla="*/ 0 h 276766"/>
                      <a:gd name="connsiteX0" fmla="*/ 90487 w 378306"/>
                      <a:gd name="connsiteY0" fmla="*/ 0 h 276766"/>
                      <a:gd name="connsiteX1" fmla="*/ 376237 w 378306"/>
                      <a:gd name="connsiteY1" fmla="*/ 130968 h 276766"/>
                      <a:gd name="connsiteX2" fmla="*/ 271462 w 378306"/>
                      <a:gd name="connsiteY2" fmla="*/ 275431 h 276766"/>
                      <a:gd name="connsiteX3" fmla="*/ 0 w 378306"/>
                      <a:gd name="connsiteY3" fmla="*/ 134938 h 276766"/>
                      <a:gd name="connsiteX4" fmla="*/ 90487 w 378306"/>
                      <a:gd name="connsiteY4" fmla="*/ 0 h 276766"/>
                      <a:gd name="connsiteX0" fmla="*/ 90487 w 376245"/>
                      <a:gd name="connsiteY0" fmla="*/ 0 h 277332"/>
                      <a:gd name="connsiteX1" fmla="*/ 376237 w 376245"/>
                      <a:gd name="connsiteY1" fmla="*/ 130968 h 277332"/>
                      <a:gd name="connsiteX2" fmla="*/ 271462 w 376245"/>
                      <a:gd name="connsiteY2" fmla="*/ 275431 h 277332"/>
                      <a:gd name="connsiteX3" fmla="*/ 0 w 376245"/>
                      <a:gd name="connsiteY3" fmla="*/ 134938 h 277332"/>
                      <a:gd name="connsiteX4" fmla="*/ 90487 w 376245"/>
                      <a:gd name="connsiteY4" fmla="*/ 0 h 277332"/>
                      <a:gd name="connsiteX0" fmla="*/ 90487 w 376245"/>
                      <a:gd name="connsiteY0" fmla="*/ 0 h 277257"/>
                      <a:gd name="connsiteX1" fmla="*/ 376237 w 376245"/>
                      <a:gd name="connsiteY1" fmla="*/ 130968 h 277257"/>
                      <a:gd name="connsiteX2" fmla="*/ 271462 w 376245"/>
                      <a:gd name="connsiteY2" fmla="*/ 275431 h 277257"/>
                      <a:gd name="connsiteX3" fmla="*/ 0 w 376245"/>
                      <a:gd name="connsiteY3" fmla="*/ 134938 h 277257"/>
                      <a:gd name="connsiteX4" fmla="*/ 90487 w 376245"/>
                      <a:gd name="connsiteY4" fmla="*/ 0 h 277257"/>
                      <a:gd name="connsiteX0" fmla="*/ 90487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0487 w 376244"/>
                      <a:gd name="connsiteY4" fmla="*/ 0 h 277257"/>
                      <a:gd name="connsiteX0" fmla="*/ 95249 w 376244"/>
                      <a:gd name="connsiteY0" fmla="*/ 0 h 279638"/>
                      <a:gd name="connsiteX1" fmla="*/ 376237 w 376244"/>
                      <a:gd name="connsiteY1" fmla="*/ 133349 h 279638"/>
                      <a:gd name="connsiteX2" fmla="*/ 271462 w 376244"/>
                      <a:gd name="connsiteY2" fmla="*/ 277812 h 279638"/>
                      <a:gd name="connsiteX3" fmla="*/ 0 w 376244"/>
                      <a:gd name="connsiteY3" fmla="*/ 137319 h 279638"/>
                      <a:gd name="connsiteX4" fmla="*/ 95249 w 376244"/>
                      <a:gd name="connsiteY4" fmla="*/ 0 h 279638"/>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97630 w 376244"/>
                      <a:gd name="connsiteY0" fmla="*/ 0 h 277257"/>
                      <a:gd name="connsiteX1" fmla="*/ 376237 w 376244"/>
                      <a:gd name="connsiteY1" fmla="*/ 130968 h 277257"/>
                      <a:gd name="connsiteX2" fmla="*/ 271462 w 376244"/>
                      <a:gd name="connsiteY2" fmla="*/ 275431 h 277257"/>
                      <a:gd name="connsiteX3" fmla="*/ 0 w 376244"/>
                      <a:gd name="connsiteY3" fmla="*/ 134938 h 277257"/>
                      <a:gd name="connsiteX4" fmla="*/ 97630 w 376244"/>
                      <a:gd name="connsiteY4" fmla="*/ 0 h 277257"/>
                      <a:gd name="connsiteX0" fmla="*/ 679166 w 957780"/>
                      <a:gd name="connsiteY0" fmla="*/ 149688 h 426945"/>
                      <a:gd name="connsiteX1" fmla="*/ 957773 w 957780"/>
                      <a:gd name="connsiteY1" fmla="*/ 280656 h 426945"/>
                      <a:gd name="connsiteX2" fmla="*/ 852998 w 957780"/>
                      <a:gd name="connsiteY2" fmla="*/ 425119 h 426945"/>
                      <a:gd name="connsiteX3" fmla="*/ 0 w 957780"/>
                      <a:gd name="connsiteY3" fmla="*/ 1207 h 426945"/>
                      <a:gd name="connsiteX4" fmla="*/ 679166 w 957780"/>
                      <a:gd name="connsiteY4" fmla="*/ 149688 h 426945"/>
                      <a:gd name="connsiteX0" fmla="*/ 72068 w 957780"/>
                      <a:gd name="connsiteY0" fmla="*/ 0 h 554514"/>
                      <a:gd name="connsiteX1" fmla="*/ 957773 w 957780"/>
                      <a:gd name="connsiteY1" fmla="*/ 408225 h 554514"/>
                      <a:gd name="connsiteX2" fmla="*/ 852998 w 957780"/>
                      <a:gd name="connsiteY2" fmla="*/ 552688 h 554514"/>
                      <a:gd name="connsiteX3" fmla="*/ 0 w 957780"/>
                      <a:gd name="connsiteY3" fmla="*/ 128776 h 554514"/>
                      <a:gd name="connsiteX4" fmla="*/ 72068 w 957780"/>
                      <a:gd name="connsiteY4" fmla="*/ 0 h 554514"/>
                      <a:gd name="connsiteX0" fmla="*/ 72068 w 957780"/>
                      <a:gd name="connsiteY0" fmla="*/ 0 h 554514"/>
                      <a:gd name="connsiteX1" fmla="*/ 957773 w 957780"/>
                      <a:gd name="connsiteY1" fmla="*/ 408225 h 554514"/>
                      <a:gd name="connsiteX2" fmla="*/ 852998 w 957780"/>
                      <a:gd name="connsiteY2" fmla="*/ 552688 h 554514"/>
                      <a:gd name="connsiteX3" fmla="*/ 0 w 957780"/>
                      <a:gd name="connsiteY3" fmla="*/ 128776 h 554514"/>
                      <a:gd name="connsiteX4" fmla="*/ 72068 w 957780"/>
                      <a:gd name="connsiteY4" fmla="*/ 0 h 554514"/>
                      <a:gd name="connsiteX0" fmla="*/ 75263 w 960975"/>
                      <a:gd name="connsiteY0" fmla="*/ 0 h 554514"/>
                      <a:gd name="connsiteX1" fmla="*/ 960968 w 960975"/>
                      <a:gd name="connsiteY1" fmla="*/ 408225 h 554514"/>
                      <a:gd name="connsiteX2" fmla="*/ 856193 w 960975"/>
                      <a:gd name="connsiteY2" fmla="*/ 552688 h 554514"/>
                      <a:gd name="connsiteX3" fmla="*/ 0 w 960975"/>
                      <a:gd name="connsiteY3" fmla="*/ 134938 h 554514"/>
                      <a:gd name="connsiteX4" fmla="*/ 75263 w 960975"/>
                      <a:gd name="connsiteY4" fmla="*/ 0 h 554514"/>
                      <a:gd name="connsiteX0" fmla="*/ 75263 w 960975"/>
                      <a:gd name="connsiteY0" fmla="*/ 0 h 554514"/>
                      <a:gd name="connsiteX1" fmla="*/ 960968 w 960975"/>
                      <a:gd name="connsiteY1" fmla="*/ 408225 h 554514"/>
                      <a:gd name="connsiteX2" fmla="*/ 856193 w 960975"/>
                      <a:gd name="connsiteY2" fmla="*/ 552688 h 554514"/>
                      <a:gd name="connsiteX3" fmla="*/ 0 w 960975"/>
                      <a:gd name="connsiteY3" fmla="*/ 134938 h 554514"/>
                      <a:gd name="connsiteX4" fmla="*/ 75263 w 960975"/>
                      <a:gd name="connsiteY4" fmla="*/ 0 h 554514"/>
                      <a:gd name="connsiteX0" fmla="*/ 75263 w 960975"/>
                      <a:gd name="connsiteY0" fmla="*/ 0 h 554514"/>
                      <a:gd name="connsiteX1" fmla="*/ 960968 w 960975"/>
                      <a:gd name="connsiteY1" fmla="*/ 408225 h 554514"/>
                      <a:gd name="connsiteX2" fmla="*/ 856193 w 960975"/>
                      <a:gd name="connsiteY2" fmla="*/ 552688 h 554514"/>
                      <a:gd name="connsiteX3" fmla="*/ 0 w 960975"/>
                      <a:gd name="connsiteY3" fmla="*/ 134938 h 554514"/>
                      <a:gd name="connsiteX4" fmla="*/ 75263 w 960975"/>
                      <a:gd name="connsiteY4" fmla="*/ 0 h 55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975" h="554514">
                        <a:moveTo>
                          <a:pt x="75263" y="0"/>
                        </a:moveTo>
                        <a:lnTo>
                          <a:pt x="960968" y="408225"/>
                        </a:lnTo>
                        <a:cubicBezTo>
                          <a:pt x="961761" y="523053"/>
                          <a:pt x="898261" y="564066"/>
                          <a:pt x="856193" y="552688"/>
                        </a:cubicBezTo>
                        <a:lnTo>
                          <a:pt x="0" y="134938"/>
                        </a:lnTo>
                        <a:cubicBezTo>
                          <a:pt x="52857" y="96875"/>
                          <a:pt x="76058" y="57679"/>
                          <a:pt x="75263" y="0"/>
                        </a:cubicBezTo>
                        <a:close/>
                      </a:path>
                    </a:pathLst>
                  </a:custGeom>
                  <a:solidFill>
                    <a:srgbClr val="D8545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4" name="Rectangle 16"/>
                  <p:cNvSpPr/>
                  <p:nvPr/>
                </p:nvSpPr>
                <p:spPr>
                  <a:xfrm rot="1545906" flipH="1">
                    <a:off x="6938996" y="3147818"/>
                    <a:ext cx="99771" cy="13061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380"/>
                      <a:gd name="connsiteY0" fmla="*/ 0 h 201611"/>
                      <a:gd name="connsiteX1" fmla="*/ 180977 w 181380"/>
                      <a:gd name="connsiteY1" fmla="*/ 59530 h 201611"/>
                      <a:gd name="connsiteX2" fmla="*/ 104778 w 181380"/>
                      <a:gd name="connsiteY2" fmla="*/ 201611 h 201611"/>
                      <a:gd name="connsiteX3" fmla="*/ 0 w 181380"/>
                      <a:gd name="connsiteY3" fmla="*/ 151605 h 201611"/>
                      <a:gd name="connsiteX4" fmla="*/ 71442 w 181380"/>
                      <a:gd name="connsiteY4" fmla="*/ 0 h 201611"/>
                      <a:gd name="connsiteX0" fmla="*/ 71442 w 180977"/>
                      <a:gd name="connsiteY0" fmla="*/ 0 h 201611"/>
                      <a:gd name="connsiteX1" fmla="*/ 180977 w 180977"/>
                      <a:gd name="connsiteY1" fmla="*/ 59530 h 201611"/>
                      <a:gd name="connsiteX2" fmla="*/ 104778 w 180977"/>
                      <a:gd name="connsiteY2" fmla="*/ 201611 h 201611"/>
                      <a:gd name="connsiteX3" fmla="*/ 0 w 180977"/>
                      <a:gd name="connsiteY3" fmla="*/ 151605 h 201611"/>
                      <a:gd name="connsiteX4" fmla="*/ 71442 w 180977"/>
                      <a:gd name="connsiteY4" fmla="*/ 0 h 201611"/>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38117 w 180977"/>
                      <a:gd name="connsiteY0" fmla="*/ 0 h 165892"/>
                      <a:gd name="connsiteX1" fmla="*/ 180977 w 180977"/>
                      <a:gd name="connsiteY1" fmla="*/ 23811 h 165892"/>
                      <a:gd name="connsiteX2" fmla="*/ 104778 w 180977"/>
                      <a:gd name="connsiteY2" fmla="*/ 165892 h 165892"/>
                      <a:gd name="connsiteX3" fmla="*/ 0 w 180977"/>
                      <a:gd name="connsiteY3" fmla="*/ 115886 h 165892"/>
                      <a:gd name="connsiteX4" fmla="*/ 138117 w 180977"/>
                      <a:gd name="connsiteY4" fmla="*/ 0 h 165892"/>
                      <a:gd name="connsiteX0" fmla="*/ 78585 w 121445"/>
                      <a:gd name="connsiteY0" fmla="*/ 0 h 165892"/>
                      <a:gd name="connsiteX1" fmla="*/ 121445 w 121445"/>
                      <a:gd name="connsiteY1" fmla="*/ 23811 h 165892"/>
                      <a:gd name="connsiteX2" fmla="*/ 45246 w 121445"/>
                      <a:gd name="connsiteY2" fmla="*/ 165892 h 165892"/>
                      <a:gd name="connsiteX3" fmla="*/ 0 w 121445"/>
                      <a:gd name="connsiteY3" fmla="*/ 149224 h 165892"/>
                      <a:gd name="connsiteX4" fmla="*/ 78585 w 121445"/>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32609"/>
                      <a:gd name="connsiteY0" fmla="*/ 0 h 173036"/>
                      <a:gd name="connsiteX1" fmla="*/ 132609 w 132609"/>
                      <a:gd name="connsiteY1" fmla="*/ 24092 h 173036"/>
                      <a:gd name="connsiteX2" fmla="*/ 45564 w 132609"/>
                      <a:gd name="connsiteY2" fmla="*/ 173036 h 173036"/>
                      <a:gd name="connsiteX3" fmla="*/ 318 w 132609"/>
                      <a:gd name="connsiteY3" fmla="*/ 149224 h 173036"/>
                      <a:gd name="connsiteX4" fmla="*/ 78903 w 132609"/>
                      <a:gd name="connsiteY4" fmla="*/ 0 h 173036"/>
                      <a:gd name="connsiteX0" fmla="*/ 78903 w 135431"/>
                      <a:gd name="connsiteY0" fmla="*/ 0 h 173036"/>
                      <a:gd name="connsiteX1" fmla="*/ 135431 w 135431"/>
                      <a:gd name="connsiteY1" fmla="*/ 24092 h 173036"/>
                      <a:gd name="connsiteX2" fmla="*/ 45564 w 135431"/>
                      <a:gd name="connsiteY2" fmla="*/ 173036 h 173036"/>
                      <a:gd name="connsiteX3" fmla="*/ 318 w 135431"/>
                      <a:gd name="connsiteY3" fmla="*/ 149224 h 173036"/>
                      <a:gd name="connsiteX4" fmla="*/ 78903 w 135431"/>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32608"/>
                      <a:gd name="connsiteY0" fmla="*/ 0 h 173036"/>
                      <a:gd name="connsiteX1" fmla="*/ 132608 w 132608"/>
                      <a:gd name="connsiteY1" fmla="*/ 18768 h 173036"/>
                      <a:gd name="connsiteX2" fmla="*/ 45564 w 132608"/>
                      <a:gd name="connsiteY2" fmla="*/ 173036 h 173036"/>
                      <a:gd name="connsiteX3" fmla="*/ 318 w 132608"/>
                      <a:gd name="connsiteY3" fmla="*/ 149224 h 173036"/>
                      <a:gd name="connsiteX4" fmla="*/ 78903 w 132608"/>
                      <a:gd name="connsiteY4" fmla="*/ 0 h 173036"/>
                      <a:gd name="connsiteX0" fmla="*/ 78903 w 133037"/>
                      <a:gd name="connsiteY0" fmla="*/ 0 h 173036"/>
                      <a:gd name="connsiteX1" fmla="*/ 132608 w 133037"/>
                      <a:gd name="connsiteY1" fmla="*/ 18768 h 173036"/>
                      <a:gd name="connsiteX2" fmla="*/ 45564 w 133037"/>
                      <a:gd name="connsiteY2" fmla="*/ 173036 h 173036"/>
                      <a:gd name="connsiteX3" fmla="*/ 318 w 133037"/>
                      <a:gd name="connsiteY3" fmla="*/ 149224 h 173036"/>
                      <a:gd name="connsiteX4" fmla="*/ 78903 w 133037"/>
                      <a:gd name="connsiteY4" fmla="*/ 0 h 173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37" h="173036">
                        <a:moveTo>
                          <a:pt x="78903" y="0"/>
                        </a:moveTo>
                        <a:cubicBezTo>
                          <a:pt x="103510" y="7939"/>
                          <a:pt x="108443" y="11393"/>
                          <a:pt x="132608" y="18768"/>
                        </a:cubicBezTo>
                        <a:cubicBezTo>
                          <a:pt x="138184" y="99530"/>
                          <a:pt x="88426" y="152664"/>
                          <a:pt x="45564" y="173036"/>
                        </a:cubicBezTo>
                        <a:cubicBezTo>
                          <a:pt x="30482" y="167480"/>
                          <a:pt x="-3650" y="159543"/>
                          <a:pt x="318" y="149224"/>
                        </a:cubicBezTo>
                        <a:cubicBezTo>
                          <a:pt x="57035" y="116053"/>
                          <a:pt x="80754" y="78697"/>
                          <a:pt x="78903" y="0"/>
                        </a:cubicBezTo>
                        <a:close/>
                      </a:path>
                    </a:pathLst>
                  </a:custGeom>
                  <a:solidFill>
                    <a:srgbClr val="BFBFBF"/>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5" name="Rectangle 25"/>
                  <p:cNvSpPr/>
                  <p:nvPr/>
                </p:nvSpPr>
                <p:spPr>
                  <a:xfrm rot="1545906" flipH="1">
                    <a:off x="7026788" y="3109543"/>
                    <a:ext cx="386349" cy="230725"/>
                  </a:xfrm>
                  <a:custGeom>
                    <a:avLst/>
                    <a:gdLst>
                      <a:gd name="connsiteX0" fmla="*/ 0 w 452437"/>
                      <a:gd name="connsiteY0" fmla="*/ 0 h 228600"/>
                      <a:gd name="connsiteX1" fmla="*/ 452437 w 452437"/>
                      <a:gd name="connsiteY1" fmla="*/ 0 h 228600"/>
                      <a:gd name="connsiteX2" fmla="*/ 452437 w 452437"/>
                      <a:gd name="connsiteY2" fmla="*/ 228600 h 228600"/>
                      <a:gd name="connsiteX3" fmla="*/ 0 w 452437"/>
                      <a:gd name="connsiteY3" fmla="*/ 228600 h 228600"/>
                      <a:gd name="connsiteX4" fmla="*/ 0 w 452437"/>
                      <a:gd name="connsiteY4" fmla="*/ 0 h 228600"/>
                      <a:gd name="connsiteX0" fmla="*/ 0 w 452437"/>
                      <a:gd name="connsiteY0" fmla="*/ 0 h 228600"/>
                      <a:gd name="connsiteX1" fmla="*/ 431006 w 452437"/>
                      <a:gd name="connsiteY1" fmla="*/ 90487 h 228600"/>
                      <a:gd name="connsiteX2" fmla="*/ 452437 w 452437"/>
                      <a:gd name="connsiteY2" fmla="*/ 228600 h 228600"/>
                      <a:gd name="connsiteX3" fmla="*/ 0 w 452437"/>
                      <a:gd name="connsiteY3" fmla="*/ 228600 h 228600"/>
                      <a:gd name="connsiteX4" fmla="*/ 0 w 452437"/>
                      <a:gd name="connsiteY4" fmla="*/ 0 h 228600"/>
                      <a:gd name="connsiteX0" fmla="*/ 0 w 519112"/>
                      <a:gd name="connsiteY0" fmla="*/ 0 h 228600"/>
                      <a:gd name="connsiteX1" fmla="*/ 519112 w 519112"/>
                      <a:gd name="connsiteY1" fmla="*/ 128587 h 228600"/>
                      <a:gd name="connsiteX2" fmla="*/ 452437 w 519112"/>
                      <a:gd name="connsiteY2" fmla="*/ 228600 h 228600"/>
                      <a:gd name="connsiteX3" fmla="*/ 0 w 519112"/>
                      <a:gd name="connsiteY3" fmla="*/ 228600 h 228600"/>
                      <a:gd name="connsiteX4" fmla="*/ 0 w 519112"/>
                      <a:gd name="connsiteY4" fmla="*/ 0 h 228600"/>
                      <a:gd name="connsiteX0" fmla="*/ 0 w 519112"/>
                      <a:gd name="connsiteY0" fmla="*/ 0 h 228600"/>
                      <a:gd name="connsiteX1" fmla="*/ 519112 w 519112"/>
                      <a:gd name="connsiteY1" fmla="*/ 128587 h 228600"/>
                      <a:gd name="connsiteX2" fmla="*/ 452437 w 519112"/>
                      <a:gd name="connsiteY2" fmla="*/ 228600 h 228600"/>
                      <a:gd name="connsiteX3" fmla="*/ 0 w 519112"/>
                      <a:gd name="connsiteY3" fmla="*/ 228600 h 228600"/>
                      <a:gd name="connsiteX4" fmla="*/ 0 w 519112"/>
                      <a:gd name="connsiteY4" fmla="*/ 0 h 228600"/>
                      <a:gd name="connsiteX0" fmla="*/ 0 w 519112"/>
                      <a:gd name="connsiteY0" fmla="*/ 0 h 228600"/>
                      <a:gd name="connsiteX1" fmla="*/ 519112 w 519112"/>
                      <a:gd name="connsiteY1" fmla="*/ 128587 h 228600"/>
                      <a:gd name="connsiteX2" fmla="*/ 452437 w 519112"/>
                      <a:gd name="connsiteY2" fmla="*/ 228600 h 228600"/>
                      <a:gd name="connsiteX3" fmla="*/ 0 w 519112"/>
                      <a:gd name="connsiteY3" fmla="*/ 228600 h 228600"/>
                      <a:gd name="connsiteX4" fmla="*/ 0 w 519112"/>
                      <a:gd name="connsiteY4" fmla="*/ 0 h 228600"/>
                      <a:gd name="connsiteX0" fmla="*/ 0 w 519112"/>
                      <a:gd name="connsiteY0" fmla="*/ 0 h 228600"/>
                      <a:gd name="connsiteX1" fmla="*/ 519112 w 519112"/>
                      <a:gd name="connsiteY1" fmla="*/ 128587 h 228600"/>
                      <a:gd name="connsiteX2" fmla="*/ 450055 w 519112"/>
                      <a:gd name="connsiteY2" fmla="*/ 221456 h 228600"/>
                      <a:gd name="connsiteX3" fmla="*/ 0 w 519112"/>
                      <a:gd name="connsiteY3" fmla="*/ 228600 h 228600"/>
                      <a:gd name="connsiteX4" fmla="*/ 0 w 519112"/>
                      <a:gd name="connsiteY4" fmla="*/ 0 h 228600"/>
                      <a:gd name="connsiteX0" fmla="*/ 0 w 507205"/>
                      <a:gd name="connsiteY0" fmla="*/ 0 h 228600"/>
                      <a:gd name="connsiteX1" fmla="*/ 507205 w 507205"/>
                      <a:gd name="connsiteY1" fmla="*/ 128587 h 228600"/>
                      <a:gd name="connsiteX2" fmla="*/ 450055 w 507205"/>
                      <a:gd name="connsiteY2" fmla="*/ 221456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0055 w 507205"/>
                      <a:gd name="connsiteY2" fmla="*/ 221456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2436 w 507205"/>
                      <a:gd name="connsiteY2" fmla="*/ 223838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2436 w 507205"/>
                      <a:gd name="connsiteY2" fmla="*/ 223838 h 228600"/>
                      <a:gd name="connsiteX3" fmla="*/ 0 w 507205"/>
                      <a:gd name="connsiteY3" fmla="*/ 228600 h 228600"/>
                      <a:gd name="connsiteX4" fmla="*/ 0 w 507205"/>
                      <a:gd name="connsiteY4" fmla="*/ 0 h 228600"/>
                      <a:gd name="connsiteX0" fmla="*/ 0 w 507205"/>
                      <a:gd name="connsiteY0" fmla="*/ 0 h 228600"/>
                      <a:gd name="connsiteX1" fmla="*/ 507205 w 507205"/>
                      <a:gd name="connsiteY1" fmla="*/ 128587 h 228600"/>
                      <a:gd name="connsiteX2" fmla="*/ 459579 w 507205"/>
                      <a:gd name="connsiteY2" fmla="*/ 223838 h 228600"/>
                      <a:gd name="connsiteX3" fmla="*/ 0 w 507205"/>
                      <a:gd name="connsiteY3" fmla="*/ 228600 h 228600"/>
                      <a:gd name="connsiteX4" fmla="*/ 0 w 507205"/>
                      <a:gd name="connsiteY4" fmla="*/ 0 h 228600"/>
                      <a:gd name="connsiteX0" fmla="*/ 0 w 514349"/>
                      <a:gd name="connsiteY0" fmla="*/ 0 h 228600"/>
                      <a:gd name="connsiteX1" fmla="*/ 514349 w 514349"/>
                      <a:gd name="connsiteY1" fmla="*/ 130969 h 228600"/>
                      <a:gd name="connsiteX2" fmla="*/ 459579 w 514349"/>
                      <a:gd name="connsiteY2" fmla="*/ 223838 h 228600"/>
                      <a:gd name="connsiteX3" fmla="*/ 0 w 514349"/>
                      <a:gd name="connsiteY3" fmla="*/ 228600 h 228600"/>
                      <a:gd name="connsiteX4" fmla="*/ 0 w 514349"/>
                      <a:gd name="connsiteY4" fmla="*/ 0 h 228600"/>
                      <a:gd name="connsiteX0" fmla="*/ 83343 w 514349"/>
                      <a:gd name="connsiteY0" fmla="*/ 0 h 273844"/>
                      <a:gd name="connsiteX1" fmla="*/ 514349 w 514349"/>
                      <a:gd name="connsiteY1" fmla="*/ 176213 h 273844"/>
                      <a:gd name="connsiteX2" fmla="*/ 459579 w 514349"/>
                      <a:gd name="connsiteY2" fmla="*/ 269082 h 273844"/>
                      <a:gd name="connsiteX3" fmla="*/ 0 w 514349"/>
                      <a:gd name="connsiteY3" fmla="*/ 273844 h 273844"/>
                      <a:gd name="connsiteX4" fmla="*/ 83343 w 514349"/>
                      <a:gd name="connsiteY4" fmla="*/ 0 h 273844"/>
                      <a:gd name="connsiteX0" fmla="*/ 95250 w 514349"/>
                      <a:gd name="connsiteY0" fmla="*/ 0 h 280988"/>
                      <a:gd name="connsiteX1" fmla="*/ 514349 w 514349"/>
                      <a:gd name="connsiteY1" fmla="*/ 183357 h 280988"/>
                      <a:gd name="connsiteX2" fmla="*/ 459579 w 514349"/>
                      <a:gd name="connsiteY2" fmla="*/ 276226 h 280988"/>
                      <a:gd name="connsiteX3" fmla="*/ 0 w 514349"/>
                      <a:gd name="connsiteY3" fmla="*/ 280988 h 280988"/>
                      <a:gd name="connsiteX4" fmla="*/ 95250 w 514349"/>
                      <a:gd name="connsiteY4" fmla="*/ 0 h 280988"/>
                      <a:gd name="connsiteX0" fmla="*/ 28575 w 447674"/>
                      <a:gd name="connsiteY0" fmla="*/ 0 h 276226"/>
                      <a:gd name="connsiteX1" fmla="*/ 447674 w 447674"/>
                      <a:gd name="connsiteY1" fmla="*/ 183357 h 276226"/>
                      <a:gd name="connsiteX2" fmla="*/ 392904 w 447674"/>
                      <a:gd name="connsiteY2" fmla="*/ 276226 h 276226"/>
                      <a:gd name="connsiteX3" fmla="*/ 0 w 447674"/>
                      <a:gd name="connsiteY3" fmla="*/ 59531 h 276226"/>
                      <a:gd name="connsiteX4" fmla="*/ 28575 w 447674"/>
                      <a:gd name="connsiteY4" fmla="*/ 0 h 276226"/>
                      <a:gd name="connsiteX0" fmla="*/ 34750 w 453849"/>
                      <a:gd name="connsiteY0" fmla="*/ 0 h 276226"/>
                      <a:gd name="connsiteX1" fmla="*/ 453849 w 453849"/>
                      <a:gd name="connsiteY1" fmla="*/ 183357 h 276226"/>
                      <a:gd name="connsiteX2" fmla="*/ 399079 w 453849"/>
                      <a:gd name="connsiteY2" fmla="*/ 276226 h 276226"/>
                      <a:gd name="connsiteX3" fmla="*/ 6175 w 453849"/>
                      <a:gd name="connsiteY3" fmla="*/ 59531 h 276226"/>
                      <a:gd name="connsiteX4" fmla="*/ 34750 w 453849"/>
                      <a:gd name="connsiteY4" fmla="*/ 0 h 276226"/>
                      <a:gd name="connsiteX0" fmla="*/ 39703 w 458802"/>
                      <a:gd name="connsiteY0" fmla="*/ 0 h 276226"/>
                      <a:gd name="connsiteX1" fmla="*/ 458802 w 458802"/>
                      <a:gd name="connsiteY1" fmla="*/ 183357 h 276226"/>
                      <a:gd name="connsiteX2" fmla="*/ 404032 w 458802"/>
                      <a:gd name="connsiteY2" fmla="*/ 276226 h 276226"/>
                      <a:gd name="connsiteX3" fmla="*/ 11128 w 458802"/>
                      <a:gd name="connsiteY3" fmla="*/ 59531 h 276226"/>
                      <a:gd name="connsiteX4" fmla="*/ 39703 w 458802"/>
                      <a:gd name="connsiteY4" fmla="*/ 0 h 276226"/>
                      <a:gd name="connsiteX0" fmla="*/ 42178 w 461277"/>
                      <a:gd name="connsiteY0" fmla="*/ 0 h 276226"/>
                      <a:gd name="connsiteX1" fmla="*/ 461277 w 461277"/>
                      <a:gd name="connsiteY1" fmla="*/ 183357 h 276226"/>
                      <a:gd name="connsiteX2" fmla="*/ 406507 w 461277"/>
                      <a:gd name="connsiteY2" fmla="*/ 276226 h 276226"/>
                      <a:gd name="connsiteX3" fmla="*/ 13603 w 461277"/>
                      <a:gd name="connsiteY3" fmla="*/ 59531 h 276226"/>
                      <a:gd name="connsiteX4" fmla="*/ 42178 w 461277"/>
                      <a:gd name="connsiteY4" fmla="*/ 0 h 276226"/>
                      <a:gd name="connsiteX0" fmla="*/ 45081 w 464180"/>
                      <a:gd name="connsiteY0" fmla="*/ 0 h 276226"/>
                      <a:gd name="connsiteX1" fmla="*/ 464180 w 464180"/>
                      <a:gd name="connsiteY1" fmla="*/ 183357 h 276226"/>
                      <a:gd name="connsiteX2" fmla="*/ 409410 w 464180"/>
                      <a:gd name="connsiteY2" fmla="*/ 276226 h 276226"/>
                      <a:gd name="connsiteX3" fmla="*/ 16506 w 464180"/>
                      <a:gd name="connsiteY3" fmla="*/ 59531 h 276226"/>
                      <a:gd name="connsiteX4" fmla="*/ 45081 w 464180"/>
                      <a:gd name="connsiteY4" fmla="*/ 0 h 276226"/>
                      <a:gd name="connsiteX0" fmla="*/ 40883 w 459982"/>
                      <a:gd name="connsiteY0" fmla="*/ 50 h 276276"/>
                      <a:gd name="connsiteX1" fmla="*/ 459982 w 459982"/>
                      <a:gd name="connsiteY1" fmla="*/ 183407 h 276276"/>
                      <a:gd name="connsiteX2" fmla="*/ 405212 w 459982"/>
                      <a:gd name="connsiteY2" fmla="*/ 276276 h 276276"/>
                      <a:gd name="connsiteX3" fmla="*/ 12308 w 459982"/>
                      <a:gd name="connsiteY3" fmla="*/ 59581 h 276276"/>
                      <a:gd name="connsiteX4" fmla="*/ 40883 w 459982"/>
                      <a:gd name="connsiteY4" fmla="*/ 50 h 276276"/>
                      <a:gd name="connsiteX0" fmla="*/ 45081 w 464180"/>
                      <a:gd name="connsiteY0" fmla="*/ 0 h 276226"/>
                      <a:gd name="connsiteX1" fmla="*/ 464180 w 464180"/>
                      <a:gd name="connsiteY1" fmla="*/ 183357 h 276226"/>
                      <a:gd name="connsiteX2" fmla="*/ 409410 w 464180"/>
                      <a:gd name="connsiteY2" fmla="*/ 276226 h 276226"/>
                      <a:gd name="connsiteX3" fmla="*/ 16506 w 464180"/>
                      <a:gd name="connsiteY3" fmla="*/ 59531 h 276226"/>
                      <a:gd name="connsiteX4" fmla="*/ 45081 w 464180"/>
                      <a:gd name="connsiteY4" fmla="*/ 0 h 276226"/>
                      <a:gd name="connsiteX0" fmla="*/ 48073 w 467172"/>
                      <a:gd name="connsiteY0" fmla="*/ 0 h 276226"/>
                      <a:gd name="connsiteX1" fmla="*/ 467172 w 467172"/>
                      <a:gd name="connsiteY1" fmla="*/ 183357 h 276226"/>
                      <a:gd name="connsiteX2" fmla="*/ 412402 w 467172"/>
                      <a:gd name="connsiteY2" fmla="*/ 276226 h 276226"/>
                      <a:gd name="connsiteX3" fmla="*/ 19498 w 467172"/>
                      <a:gd name="connsiteY3" fmla="*/ 59531 h 276226"/>
                      <a:gd name="connsiteX4" fmla="*/ 48073 w 467172"/>
                      <a:gd name="connsiteY4" fmla="*/ 0 h 276226"/>
                      <a:gd name="connsiteX0" fmla="*/ 45289 w 464388"/>
                      <a:gd name="connsiteY0" fmla="*/ 0 h 276226"/>
                      <a:gd name="connsiteX1" fmla="*/ 464388 w 464388"/>
                      <a:gd name="connsiteY1" fmla="*/ 183357 h 276226"/>
                      <a:gd name="connsiteX2" fmla="*/ 409618 w 464388"/>
                      <a:gd name="connsiteY2" fmla="*/ 276226 h 276226"/>
                      <a:gd name="connsiteX3" fmla="*/ 16714 w 464388"/>
                      <a:gd name="connsiteY3" fmla="*/ 59531 h 276226"/>
                      <a:gd name="connsiteX4" fmla="*/ 45289 w 464388"/>
                      <a:gd name="connsiteY4" fmla="*/ 0 h 276226"/>
                      <a:gd name="connsiteX0" fmla="*/ 43442 w 462541"/>
                      <a:gd name="connsiteY0" fmla="*/ 0 h 276226"/>
                      <a:gd name="connsiteX1" fmla="*/ 462541 w 462541"/>
                      <a:gd name="connsiteY1" fmla="*/ 183357 h 276226"/>
                      <a:gd name="connsiteX2" fmla="*/ 407771 w 462541"/>
                      <a:gd name="connsiteY2" fmla="*/ 276226 h 276226"/>
                      <a:gd name="connsiteX3" fmla="*/ 14867 w 462541"/>
                      <a:gd name="connsiteY3" fmla="*/ 59531 h 276226"/>
                      <a:gd name="connsiteX4" fmla="*/ 43442 w 462541"/>
                      <a:gd name="connsiteY4" fmla="*/ 0 h 276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41" h="276226">
                        <a:moveTo>
                          <a:pt x="43442" y="0"/>
                        </a:moveTo>
                        <a:lnTo>
                          <a:pt x="462541" y="183357"/>
                        </a:lnTo>
                        <a:cubicBezTo>
                          <a:pt x="461748" y="233364"/>
                          <a:pt x="429996" y="271462"/>
                          <a:pt x="407771" y="276226"/>
                        </a:cubicBezTo>
                        <a:lnTo>
                          <a:pt x="14867" y="59531"/>
                        </a:lnTo>
                        <a:cubicBezTo>
                          <a:pt x="-13709" y="34924"/>
                          <a:pt x="580" y="793"/>
                          <a:pt x="43442" y="0"/>
                        </a:cubicBezTo>
                        <a:close/>
                      </a:path>
                    </a:pathLst>
                  </a:custGeom>
                  <a:solidFill>
                    <a:srgbClr val="D9D9D9"/>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6" name="Rectangle 16"/>
                  <p:cNvSpPr/>
                  <p:nvPr/>
                </p:nvSpPr>
                <p:spPr>
                  <a:xfrm rot="1545906" flipH="1">
                    <a:off x="6975673" y="3149300"/>
                    <a:ext cx="99211" cy="132601"/>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380"/>
                      <a:gd name="connsiteY0" fmla="*/ 0 h 201611"/>
                      <a:gd name="connsiteX1" fmla="*/ 180977 w 181380"/>
                      <a:gd name="connsiteY1" fmla="*/ 59530 h 201611"/>
                      <a:gd name="connsiteX2" fmla="*/ 104778 w 181380"/>
                      <a:gd name="connsiteY2" fmla="*/ 201611 h 201611"/>
                      <a:gd name="connsiteX3" fmla="*/ 0 w 181380"/>
                      <a:gd name="connsiteY3" fmla="*/ 151605 h 201611"/>
                      <a:gd name="connsiteX4" fmla="*/ 71442 w 181380"/>
                      <a:gd name="connsiteY4" fmla="*/ 0 h 201611"/>
                      <a:gd name="connsiteX0" fmla="*/ 71442 w 180977"/>
                      <a:gd name="connsiteY0" fmla="*/ 0 h 201611"/>
                      <a:gd name="connsiteX1" fmla="*/ 180977 w 180977"/>
                      <a:gd name="connsiteY1" fmla="*/ 59530 h 201611"/>
                      <a:gd name="connsiteX2" fmla="*/ 104778 w 180977"/>
                      <a:gd name="connsiteY2" fmla="*/ 201611 h 201611"/>
                      <a:gd name="connsiteX3" fmla="*/ 0 w 180977"/>
                      <a:gd name="connsiteY3" fmla="*/ 151605 h 201611"/>
                      <a:gd name="connsiteX4" fmla="*/ 71442 w 180977"/>
                      <a:gd name="connsiteY4" fmla="*/ 0 h 201611"/>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73823 w 180977"/>
                      <a:gd name="connsiteY0" fmla="*/ 0 h 199230"/>
                      <a:gd name="connsiteX1" fmla="*/ 180977 w 180977"/>
                      <a:gd name="connsiteY1" fmla="*/ 57149 h 199230"/>
                      <a:gd name="connsiteX2" fmla="*/ 104778 w 180977"/>
                      <a:gd name="connsiteY2" fmla="*/ 199230 h 199230"/>
                      <a:gd name="connsiteX3" fmla="*/ 0 w 180977"/>
                      <a:gd name="connsiteY3" fmla="*/ 149224 h 199230"/>
                      <a:gd name="connsiteX4" fmla="*/ 73823 w 180977"/>
                      <a:gd name="connsiteY4" fmla="*/ 0 h 19923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11923 w 180977"/>
                      <a:gd name="connsiteY0" fmla="*/ 0 h 180180"/>
                      <a:gd name="connsiteX1" fmla="*/ 180977 w 180977"/>
                      <a:gd name="connsiteY1" fmla="*/ 38099 h 180180"/>
                      <a:gd name="connsiteX2" fmla="*/ 104778 w 180977"/>
                      <a:gd name="connsiteY2" fmla="*/ 180180 h 180180"/>
                      <a:gd name="connsiteX3" fmla="*/ 0 w 180977"/>
                      <a:gd name="connsiteY3" fmla="*/ 130174 h 180180"/>
                      <a:gd name="connsiteX4" fmla="*/ 111923 w 180977"/>
                      <a:gd name="connsiteY4" fmla="*/ 0 h 180180"/>
                      <a:gd name="connsiteX0" fmla="*/ 138117 w 180977"/>
                      <a:gd name="connsiteY0" fmla="*/ 0 h 165892"/>
                      <a:gd name="connsiteX1" fmla="*/ 180977 w 180977"/>
                      <a:gd name="connsiteY1" fmla="*/ 23811 h 165892"/>
                      <a:gd name="connsiteX2" fmla="*/ 104778 w 180977"/>
                      <a:gd name="connsiteY2" fmla="*/ 165892 h 165892"/>
                      <a:gd name="connsiteX3" fmla="*/ 0 w 180977"/>
                      <a:gd name="connsiteY3" fmla="*/ 115886 h 165892"/>
                      <a:gd name="connsiteX4" fmla="*/ 138117 w 180977"/>
                      <a:gd name="connsiteY4" fmla="*/ 0 h 165892"/>
                      <a:gd name="connsiteX0" fmla="*/ 78585 w 121445"/>
                      <a:gd name="connsiteY0" fmla="*/ 0 h 165892"/>
                      <a:gd name="connsiteX1" fmla="*/ 121445 w 121445"/>
                      <a:gd name="connsiteY1" fmla="*/ 23811 h 165892"/>
                      <a:gd name="connsiteX2" fmla="*/ 45246 w 121445"/>
                      <a:gd name="connsiteY2" fmla="*/ 165892 h 165892"/>
                      <a:gd name="connsiteX3" fmla="*/ 0 w 121445"/>
                      <a:gd name="connsiteY3" fmla="*/ 149224 h 165892"/>
                      <a:gd name="connsiteX4" fmla="*/ 78585 w 121445"/>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1763"/>
                      <a:gd name="connsiteY0" fmla="*/ 0 h 165892"/>
                      <a:gd name="connsiteX1" fmla="*/ 121763 w 121763"/>
                      <a:gd name="connsiteY1" fmla="*/ 23811 h 165892"/>
                      <a:gd name="connsiteX2" fmla="*/ 45564 w 121763"/>
                      <a:gd name="connsiteY2" fmla="*/ 165892 h 165892"/>
                      <a:gd name="connsiteX3" fmla="*/ 318 w 121763"/>
                      <a:gd name="connsiteY3" fmla="*/ 149224 h 165892"/>
                      <a:gd name="connsiteX4" fmla="*/ 78903 w 121763"/>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65892"/>
                      <a:gd name="connsiteX1" fmla="*/ 124145 w 124145"/>
                      <a:gd name="connsiteY1" fmla="*/ 21430 h 165892"/>
                      <a:gd name="connsiteX2" fmla="*/ 45564 w 124145"/>
                      <a:gd name="connsiteY2" fmla="*/ 165892 h 165892"/>
                      <a:gd name="connsiteX3" fmla="*/ 318 w 124145"/>
                      <a:gd name="connsiteY3" fmla="*/ 149224 h 165892"/>
                      <a:gd name="connsiteX4" fmla="*/ 78903 w 124145"/>
                      <a:gd name="connsiteY4" fmla="*/ 0 h 165892"/>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24145"/>
                      <a:gd name="connsiteY0" fmla="*/ 0 h 173036"/>
                      <a:gd name="connsiteX1" fmla="*/ 124145 w 124145"/>
                      <a:gd name="connsiteY1" fmla="*/ 21430 h 173036"/>
                      <a:gd name="connsiteX2" fmla="*/ 45564 w 124145"/>
                      <a:gd name="connsiteY2" fmla="*/ 173036 h 173036"/>
                      <a:gd name="connsiteX3" fmla="*/ 318 w 124145"/>
                      <a:gd name="connsiteY3" fmla="*/ 149224 h 173036"/>
                      <a:gd name="connsiteX4" fmla="*/ 78903 w 124145"/>
                      <a:gd name="connsiteY4" fmla="*/ 0 h 173036"/>
                      <a:gd name="connsiteX0" fmla="*/ 78903 w 132609"/>
                      <a:gd name="connsiteY0" fmla="*/ 0 h 173036"/>
                      <a:gd name="connsiteX1" fmla="*/ 132609 w 132609"/>
                      <a:gd name="connsiteY1" fmla="*/ 24092 h 173036"/>
                      <a:gd name="connsiteX2" fmla="*/ 45564 w 132609"/>
                      <a:gd name="connsiteY2" fmla="*/ 173036 h 173036"/>
                      <a:gd name="connsiteX3" fmla="*/ 318 w 132609"/>
                      <a:gd name="connsiteY3" fmla="*/ 149224 h 173036"/>
                      <a:gd name="connsiteX4" fmla="*/ 78903 w 132609"/>
                      <a:gd name="connsiteY4" fmla="*/ 0 h 173036"/>
                      <a:gd name="connsiteX0" fmla="*/ 78903 w 135431"/>
                      <a:gd name="connsiteY0" fmla="*/ 0 h 173036"/>
                      <a:gd name="connsiteX1" fmla="*/ 135431 w 135431"/>
                      <a:gd name="connsiteY1" fmla="*/ 24092 h 173036"/>
                      <a:gd name="connsiteX2" fmla="*/ 45564 w 135431"/>
                      <a:gd name="connsiteY2" fmla="*/ 173036 h 173036"/>
                      <a:gd name="connsiteX3" fmla="*/ 318 w 135431"/>
                      <a:gd name="connsiteY3" fmla="*/ 149224 h 173036"/>
                      <a:gd name="connsiteX4" fmla="*/ 78903 w 135431"/>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29787"/>
                      <a:gd name="connsiteY0" fmla="*/ 0 h 173036"/>
                      <a:gd name="connsiteX1" fmla="*/ 129787 w 129787"/>
                      <a:gd name="connsiteY1" fmla="*/ 18768 h 173036"/>
                      <a:gd name="connsiteX2" fmla="*/ 45564 w 129787"/>
                      <a:gd name="connsiteY2" fmla="*/ 173036 h 173036"/>
                      <a:gd name="connsiteX3" fmla="*/ 318 w 129787"/>
                      <a:gd name="connsiteY3" fmla="*/ 149224 h 173036"/>
                      <a:gd name="connsiteX4" fmla="*/ 78903 w 129787"/>
                      <a:gd name="connsiteY4" fmla="*/ 0 h 173036"/>
                      <a:gd name="connsiteX0" fmla="*/ 78903 w 132608"/>
                      <a:gd name="connsiteY0" fmla="*/ 0 h 173036"/>
                      <a:gd name="connsiteX1" fmla="*/ 132608 w 132608"/>
                      <a:gd name="connsiteY1" fmla="*/ 18768 h 173036"/>
                      <a:gd name="connsiteX2" fmla="*/ 45564 w 132608"/>
                      <a:gd name="connsiteY2" fmla="*/ 173036 h 173036"/>
                      <a:gd name="connsiteX3" fmla="*/ 318 w 132608"/>
                      <a:gd name="connsiteY3" fmla="*/ 149224 h 173036"/>
                      <a:gd name="connsiteX4" fmla="*/ 78903 w 132608"/>
                      <a:gd name="connsiteY4" fmla="*/ 0 h 173036"/>
                      <a:gd name="connsiteX0" fmla="*/ 78584 w 132289"/>
                      <a:gd name="connsiteY0" fmla="*/ 0 h 173036"/>
                      <a:gd name="connsiteX1" fmla="*/ 132289 w 132289"/>
                      <a:gd name="connsiteY1" fmla="*/ 18768 h 173036"/>
                      <a:gd name="connsiteX2" fmla="*/ 45245 w 132289"/>
                      <a:gd name="connsiteY2" fmla="*/ 173036 h 173036"/>
                      <a:gd name="connsiteX3" fmla="*/ -1 w 132289"/>
                      <a:gd name="connsiteY3" fmla="*/ 149224 h 173036"/>
                      <a:gd name="connsiteX4" fmla="*/ 78584 w 132289"/>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3036"/>
                      <a:gd name="connsiteX1" fmla="*/ 132290 w 132290"/>
                      <a:gd name="connsiteY1" fmla="*/ 18768 h 173036"/>
                      <a:gd name="connsiteX2" fmla="*/ 45246 w 132290"/>
                      <a:gd name="connsiteY2" fmla="*/ 173036 h 173036"/>
                      <a:gd name="connsiteX3" fmla="*/ 0 w 132290"/>
                      <a:gd name="connsiteY3" fmla="*/ 149224 h 173036"/>
                      <a:gd name="connsiteX4" fmla="*/ 78585 w 132290"/>
                      <a:gd name="connsiteY4" fmla="*/ 0 h 173036"/>
                      <a:gd name="connsiteX0" fmla="*/ 78585 w 132290"/>
                      <a:gd name="connsiteY0" fmla="*/ 0 h 175672"/>
                      <a:gd name="connsiteX1" fmla="*/ 132290 w 132290"/>
                      <a:gd name="connsiteY1" fmla="*/ 18768 h 175672"/>
                      <a:gd name="connsiteX2" fmla="*/ 50549 w 132290"/>
                      <a:gd name="connsiteY2" fmla="*/ 175672 h 175672"/>
                      <a:gd name="connsiteX3" fmla="*/ 0 w 132290"/>
                      <a:gd name="connsiteY3" fmla="*/ 149224 h 175672"/>
                      <a:gd name="connsiteX4" fmla="*/ 78585 w 132290"/>
                      <a:gd name="connsiteY4" fmla="*/ 0 h 175672"/>
                      <a:gd name="connsiteX0" fmla="*/ 78585 w 132290"/>
                      <a:gd name="connsiteY0" fmla="*/ 0 h 175672"/>
                      <a:gd name="connsiteX1" fmla="*/ 132290 w 132290"/>
                      <a:gd name="connsiteY1" fmla="*/ 18768 h 175672"/>
                      <a:gd name="connsiteX2" fmla="*/ 50549 w 132290"/>
                      <a:gd name="connsiteY2" fmla="*/ 175672 h 175672"/>
                      <a:gd name="connsiteX3" fmla="*/ 0 w 132290"/>
                      <a:gd name="connsiteY3" fmla="*/ 149224 h 175672"/>
                      <a:gd name="connsiteX4" fmla="*/ 78585 w 132290"/>
                      <a:gd name="connsiteY4" fmla="*/ 0 h 175672"/>
                      <a:gd name="connsiteX0" fmla="*/ 78585 w 132290"/>
                      <a:gd name="connsiteY0" fmla="*/ 0 h 175672"/>
                      <a:gd name="connsiteX1" fmla="*/ 132290 w 132290"/>
                      <a:gd name="connsiteY1" fmla="*/ 18768 h 175672"/>
                      <a:gd name="connsiteX2" fmla="*/ 47898 w 132290"/>
                      <a:gd name="connsiteY2" fmla="*/ 175672 h 175672"/>
                      <a:gd name="connsiteX3" fmla="*/ 0 w 132290"/>
                      <a:gd name="connsiteY3" fmla="*/ 149224 h 175672"/>
                      <a:gd name="connsiteX4" fmla="*/ 78585 w 132290"/>
                      <a:gd name="connsiteY4" fmla="*/ 0 h 175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290" h="175672">
                        <a:moveTo>
                          <a:pt x="78585" y="0"/>
                        </a:moveTo>
                        <a:cubicBezTo>
                          <a:pt x="103192" y="7939"/>
                          <a:pt x="108125" y="11393"/>
                          <a:pt x="132290" y="18768"/>
                        </a:cubicBezTo>
                        <a:cubicBezTo>
                          <a:pt x="129909" y="115340"/>
                          <a:pt x="90760" y="155300"/>
                          <a:pt x="47898" y="175672"/>
                        </a:cubicBezTo>
                        <a:cubicBezTo>
                          <a:pt x="27510" y="162209"/>
                          <a:pt x="27856" y="162178"/>
                          <a:pt x="0" y="149224"/>
                        </a:cubicBezTo>
                        <a:cubicBezTo>
                          <a:pt x="56717" y="116053"/>
                          <a:pt x="80436" y="78697"/>
                          <a:pt x="78585" y="0"/>
                        </a:cubicBezTo>
                        <a:close/>
                      </a:path>
                    </a:pathLst>
                  </a:custGeom>
                  <a:solidFill>
                    <a:srgbClr val="D8545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7" name="Rectangle 17"/>
                  <p:cNvSpPr/>
                  <p:nvPr/>
                </p:nvSpPr>
                <p:spPr>
                  <a:xfrm rot="1545906" flipH="1">
                    <a:off x="5118366" y="3165232"/>
                    <a:ext cx="95914" cy="12499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14363"/>
                      <a:gd name="connsiteY0" fmla="*/ 0 h 368300"/>
                      <a:gd name="connsiteX1" fmla="*/ 614363 w 614363"/>
                      <a:gd name="connsiteY1" fmla="*/ 254794 h 368300"/>
                      <a:gd name="connsiteX2" fmla="*/ 571500 w 614363"/>
                      <a:gd name="connsiteY2" fmla="*/ 368300 h 368300"/>
                      <a:gd name="connsiteX3" fmla="*/ 0 w 614363"/>
                      <a:gd name="connsiteY3" fmla="*/ 368300 h 368300"/>
                      <a:gd name="connsiteX4" fmla="*/ 0 w 614363"/>
                      <a:gd name="connsiteY4" fmla="*/ 0 h 368300"/>
                      <a:gd name="connsiteX0" fmla="*/ 0 w 614824"/>
                      <a:gd name="connsiteY0" fmla="*/ 0 h 368300"/>
                      <a:gd name="connsiteX1" fmla="*/ 614363 w 614824"/>
                      <a:gd name="connsiteY1" fmla="*/ 254794 h 368300"/>
                      <a:gd name="connsiteX2" fmla="*/ 571500 w 614824"/>
                      <a:gd name="connsiteY2" fmla="*/ 368300 h 368300"/>
                      <a:gd name="connsiteX3" fmla="*/ 0 w 614824"/>
                      <a:gd name="connsiteY3" fmla="*/ 368300 h 368300"/>
                      <a:gd name="connsiteX4" fmla="*/ 0 w 614824"/>
                      <a:gd name="connsiteY4" fmla="*/ 0 h 368300"/>
                      <a:gd name="connsiteX0" fmla="*/ 0 w 614892"/>
                      <a:gd name="connsiteY0" fmla="*/ 0 h 368300"/>
                      <a:gd name="connsiteX1" fmla="*/ 614363 w 614892"/>
                      <a:gd name="connsiteY1" fmla="*/ 254794 h 368300"/>
                      <a:gd name="connsiteX2" fmla="*/ 576263 w 614892"/>
                      <a:gd name="connsiteY2" fmla="*/ 358775 h 368300"/>
                      <a:gd name="connsiteX3" fmla="*/ 0 w 614892"/>
                      <a:gd name="connsiteY3" fmla="*/ 368300 h 368300"/>
                      <a:gd name="connsiteX4" fmla="*/ 0 w 614892"/>
                      <a:gd name="connsiteY4" fmla="*/ 0 h 368300"/>
                      <a:gd name="connsiteX0" fmla="*/ 0 w 615512"/>
                      <a:gd name="connsiteY0" fmla="*/ 0 h 368300"/>
                      <a:gd name="connsiteX1" fmla="*/ 614363 w 615512"/>
                      <a:gd name="connsiteY1" fmla="*/ 254794 h 368300"/>
                      <a:gd name="connsiteX2" fmla="*/ 576263 w 615512"/>
                      <a:gd name="connsiteY2" fmla="*/ 358775 h 368300"/>
                      <a:gd name="connsiteX3" fmla="*/ 0 w 615512"/>
                      <a:gd name="connsiteY3" fmla="*/ 368300 h 368300"/>
                      <a:gd name="connsiteX4" fmla="*/ 0 w 615512"/>
                      <a:gd name="connsiteY4" fmla="*/ 0 h 368300"/>
                      <a:gd name="connsiteX0" fmla="*/ 0 w 615512"/>
                      <a:gd name="connsiteY0" fmla="*/ 0 h 368300"/>
                      <a:gd name="connsiteX1" fmla="*/ 614363 w 615512"/>
                      <a:gd name="connsiteY1" fmla="*/ 254794 h 368300"/>
                      <a:gd name="connsiteX2" fmla="*/ 576263 w 615512"/>
                      <a:gd name="connsiteY2" fmla="*/ 358775 h 368300"/>
                      <a:gd name="connsiteX3" fmla="*/ 0 w 615512"/>
                      <a:gd name="connsiteY3" fmla="*/ 368300 h 368300"/>
                      <a:gd name="connsiteX4" fmla="*/ 0 w 615512"/>
                      <a:gd name="connsiteY4" fmla="*/ 0 h 368300"/>
                      <a:gd name="connsiteX0" fmla="*/ 0 w 615512"/>
                      <a:gd name="connsiteY0" fmla="*/ 0 h 358775"/>
                      <a:gd name="connsiteX1" fmla="*/ 614363 w 615512"/>
                      <a:gd name="connsiteY1" fmla="*/ 254794 h 358775"/>
                      <a:gd name="connsiteX2" fmla="*/ 576263 w 615512"/>
                      <a:gd name="connsiteY2" fmla="*/ 358775 h 358775"/>
                      <a:gd name="connsiteX3" fmla="*/ 500063 w 615512"/>
                      <a:gd name="connsiteY3" fmla="*/ 358775 h 358775"/>
                      <a:gd name="connsiteX4" fmla="*/ 0 w 615512"/>
                      <a:gd name="connsiteY4" fmla="*/ 0 h 358775"/>
                      <a:gd name="connsiteX0" fmla="*/ 80962 w 115449"/>
                      <a:gd name="connsiteY0" fmla="*/ 0 h 123032"/>
                      <a:gd name="connsiteX1" fmla="*/ 114300 w 115449"/>
                      <a:gd name="connsiteY1" fmla="*/ 19051 h 123032"/>
                      <a:gd name="connsiteX2" fmla="*/ 76200 w 115449"/>
                      <a:gd name="connsiteY2" fmla="*/ 123032 h 123032"/>
                      <a:gd name="connsiteX3" fmla="*/ 0 w 115449"/>
                      <a:gd name="connsiteY3" fmla="*/ 123032 h 123032"/>
                      <a:gd name="connsiteX4" fmla="*/ 80962 w 115449"/>
                      <a:gd name="connsiteY4" fmla="*/ 0 h 123032"/>
                      <a:gd name="connsiteX0" fmla="*/ 78581 w 115449"/>
                      <a:gd name="connsiteY0" fmla="*/ 0 h 120651"/>
                      <a:gd name="connsiteX1" fmla="*/ 114300 w 115449"/>
                      <a:gd name="connsiteY1" fmla="*/ 16670 h 120651"/>
                      <a:gd name="connsiteX2" fmla="*/ 76200 w 115449"/>
                      <a:gd name="connsiteY2" fmla="*/ 120651 h 120651"/>
                      <a:gd name="connsiteX3" fmla="*/ 0 w 115449"/>
                      <a:gd name="connsiteY3" fmla="*/ 120651 h 120651"/>
                      <a:gd name="connsiteX4" fmla="*/ 78581 w 115449"/>
                      <a:gd name="connsiteY4" fmla="*/ 0 h 120651"/>
                      <a:gd name="connsiteX0" fmla="*/ 76200 w 113068"/>
                      <a:gd name="connsiteY0" fmla="*/ 0 h 127795"/>
                      <a:gd name="connsiteX1" fmla="*/ 111919 w 113068"/>
                      <a:gd name="connsiteY1" fmla="*/ 16670 h 127795"/>
                      <a:gd name="connsiteX2" fmla="*/ 73819 w 113068"/>
                      <a:gd name="connsiteY2" fmla="*/ 120651 h 127795"/>
                      <a:gd name="connsiteX3" fmla="*/ 0 w 113068"/>
                      <a:gd name="connsiteY3" fmla="*/ 127795 h 127795"/>
                      <a:gd name="connsiteX4" fmla="*/ 76200 w 113068"/>
                      <a:gd name="connsiteY4" fmla="*/ 0 h 127795"/>
                      <a:gd name="connsiteX0" fmla="*/ 76200 w 113068"/>
                      <a:gd name="connsiteY0" fmla="*/ 0 h 132040"/>
                      <a:gd name="connsiteX1" fmla="*/ 111919 w 113068"/>
                      <a:gd name="connsiteY1" fmla="*/ 16670 h 132040"/>
                      <a:gd name="connsiteX2" fmla="*/ 73819 w 113068"/>
                      <a:gd name="connsiteY2" fmla="*/ 120651 h 132040"/>
                      <a:gd name="connsiteX3" fmla="*/ 0 w 113068"/>
                      <a:gd name="connsiteY3" fmla="*/ 127795 h 132040"/>
                      <a:gd name="connsiteX4" fmla="*/ 76200 w 113068"/>
                      <a:gd name="connsiteY4" fmla="*/ 0 h 132040"/>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5236"/>
                      <a:gd name="connsiteX1" fmla="*/ 111919 w 113068"/>
                      <a:gd name="connsiteY1" fmla="*/ 16670 h 135236"/>
                      <a:gd name="connsiteX2" fmla="*/ 73819 w 113068"/>
                      <a:gd name="connsiteY2" fmla="*/ 120651 h 135236"/>
                      <a:gd name="connsiteX3" fmla="*/ 0 w 113068"/>
                      <a:gd name="connsiteY3" fmla="*/ 127795 h 135236"/>
                      <a:gd name="connsiteX4" fmla="*/ 76200 w 113068"/>
                      <a:gd name="connsiteY4" fmla="*/ 0 h 135236"/>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7617"/>
                      <a:gd name="connsiteX1" fmla="*/ 111919 w 113068"/>
                      <a:gd name="connsiteY1" fmla="*/ 19051 h 137617"/>
                      <a:gd name="connsiteX2" fmla="*/ 73819 w 113068"/>
                      <a:gd name="connsiteY2" fmla="*/ 123032 h 137617"/>
                      <a:gd name="connsiteX3" fmla="*/ 0 w 113068"/>
                      <a:gd name="connsiteY3" fmla="*/ 130176 h 137617"/>
                      <a:gd name="connsiteX4" fmla="*/ 76200 w 113068"/>
                      <a:gd name="connsiteY4" fmla="*/ 0 h 137617"/>
                      <a:gd name="connsiteX0" fmla="*/ 76200 w 113068"/>
                      <a:gd name="connsiteY0" fmla="*/ 0 h 139998"/>
                      <a:gd name="connsiteX1" fmla="*/ 111919 w 113068"/>
                      <a:gd name="connsiteY1" fmla="*/ 21432 h 139998"/>
                      <a:gd name="connsiteX2" fmla="*/ 73819 w 113068"/>
                      <a:gd name="connsiteY2" fmla="*/ 125413 h 139998"/>
                      <a:gd name="connsiteX3" fmla="*/ 0 w 113068"/>
                      <a:gd name="connsiteY3" fmla="*/ 132557 h 139998"/>
                      <a:gd name="connsiteX4" fmla="*/ 76200 w 113068"/>
                      <a:gd name="connsiteY4" fmla="*/ 0 h 139998"/>
                      <a:gd name="connsiteX0" fmla="*/ 76200 w 113068"/>
                      <a:gd name="connsiteY0" fmla="*/ 0 h 139998"/>
                      <a:gd name="connsiteX1" fmla="*/ 111919 w 113068"/>
                      <a:gd name="connsiteY1" fmla="*/ 21432 h 139998"/>
                      <a:gd name="connsiteX2" fmla="*/ 73819 w 113068"/>
                      <a:gd name="connsiteY2" fmla="*/ 125413 h 139998"/>
                      <a:gd name="connsiteX3" fmla="*/ 0 w 113068"/>
                      <a:gd name="connsiteY3" fmla="*/ 132557 h 139998"/>
                      <a:gd name="connsiteX4" fmla="*/ 76200 w 113068"/>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12"/>
                      <a:gd name="connsiteY0" fmla="*/ 0 h 139998"/>
                      <a:gd name="connsiteX1" fmla="*/ 111919 w 113912"/>
                      <a:gd name="connsiteY1" fmla="*/ 21432 h 139998"/>
                      <a:gd name="connsiteX2" fmla="*/ 73819 w 113912"/>
                      <a:gd name="connsiteY2" fmla="*/ 125413 h 139998"/>
                      <a:gd name="connsiteX3" fmla="*/ 0 w 113912"/>
                      <a:gd name="connsiteY3" fmla="*/ 132557 h 139998"/>
                      <a:gd name="connsiteX4" fmla="*/ 76200 w 113912"/>
                      <a:gd name="connsiteY4" fmla="*/ 0 h 139998"/>
                      <a:gd name="connsiteX0" fmla="*/ 76200 w 113949"/>
                      <a:gd name="connsiteY0" fmla="*/ 0 h 140582"/>
                      <a:gd name="connsiteX1" fmla="*/ 111919 w 113949"/>
                      <a:gd name="connsiteY1" fmla="*/ 21432 h 140582"/>
                      <a:gd name="connsiteX2" fmla="*/ 73819 w 113949"/>
                      <a:gd name="connsiteY2" fmla="*/ 125413 h 140582"/>
                      <a:gd name="connsiteX3" fmla="*/ 0 w 113949"/>
                      <a:gd name="connsiteY3" fmla="*/ 132557 h 140582"/>
                      <a:gd name="connsiteX4" fmla="*/ 76200 w 113949"/>
                      <a:gd name="connsiteY4" fmla="*/ 0 h 140582"/>
                      <a:gd name="connsiteX0" fmla="*/ 76200 w 113949"/>
                      <a:gd name="connsiteY0" fmla="*/ 0 h 141362"/>
                      <a:gd name="connsiteX1" fmla="*/ 111919 w 113949"/>
                      <a:gd name="connsiteY1" fmla="*/ 21432 h 141362"/>
                      <a:gd name="connsiteX2" fmla="*/ 73819 w 113949"/>
                      <a:gd name="connsiteY2" fmla="*/ 125413 h 141362"/>
                      <a:gd name="connsiteX3" fmla="*/ 0 w 113949"/>
                      <a:gd name="connsiteY3" fmla="*/ 132557 h 141362"/>
                      <a:gd name="connsiteX4" fmla="*/ 76200 w 113949"/>
                      <a:gd name="connsiteY4" fmla="*/ 0 h 141362"/>
                      <a:gd name="connsiteX0" fmla="*/ 76200 w 113949"/>
                      <a:gd name="connsiteY0" fmla="*/ 0 h 143745"/>
                      <a:gd name="connsiteX1" fmla="*/ 111919 w 113949"/>
                      <a:gd name="connsiteY1" fmla="*/ 21432 h 143745"/>
                      <a:gd name="connsiteX2" fmla="*/ 73819 w 113949"/>
                      <a:gd name="connsiteY2" fmla="*/ 125413 h 143745"/>
                      <a:gd name="connsiteX3" fmla="*/ 0 w 113949"/>
                      <a:gd name="connsiteY3" fmla="*/ 132557 h 143745"/>
                      <a:gd name="connsiteX4" fmla="*/ 76200 w 113949"/>
                      <a:gd name="connsiteY4" fmla="*/ 0 h 143745"/>
                      <a:gd name="connsiteX0" fmla="*/ 76200 w 112839"/>
                      <a:gd name="connsiteY0" fmla="*/ 0 h 153673"/>
                      <a:gd name="connsiteX1" fmla="*/ 111919 w 112839"/>
                      <a:gd name="connsiteY1" fmla="*/ 21432 h 153673"/>
                      <a:gd name="connsiteX2" fmla="*/ 49586 w 112839"/>
                      <a:gd name="connsiteY2" fmla="*/ 144053 h 153673"/>
                      <a:gd name="connsiteX3" fmla="*/ 0 w 112839"/>
                      <a:gd name="connsiteY3" fmla="*/ 132557 h 153673"/>
                      <a:gd name="connsiteX4" fmla="*/ 76200 w 112839"/>
                      <a:gd name="connsiteY4" fmla="*/ 0 h 153673"/>
                      <a:gd name="connsiteX0" fmla="*/ 76200 w 112839"/>
                      <a:gd name="connsiteY0" fmla="*/ 0 h 144842"/>
                      <a:gd name="connsiteX1" fmla="*/ 111919 w 112839"/>
                      <a:gd name="connsiteY1" fmla="*/ 21432 h 144842"/>
                      <a:gd name="connsiteX2" fmla="*/ 49586 w 112839"/>
                      <a:gd name="connsiteY2" fmla="*/ 144053 h 144842"/>
                      <a:gd name="connsiteX3" fmla="*/ 0 w 112839"/>
                      <a:gd name="connsiteY3" fmla="*/ 132557 h 144842"/>
                      <a:gd name="connsiteX4" fmla="*/ 76200 w 112839"/>
                      <a:gd name="connsiteY4" fmla="*/ 0 h 144842"/>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765"/>
                      <a:gd name="connsiteY0" fmla="*/ 0 h 149645"/>
                      <a:gd name="connsiteX1" fmla="*/ 111919 w 112765"/>
                      <a:gd name="connsiteY1" fmla="*/ 21432 h 149645"/>
                      <a:gd name="connsiteX2" fmla="*/ 45858 w 112765"/>
                      <a:gd name="connsiteY2" fmla="*/ 149645 h 149645"/>
                      <a:gd name="connsiteX3" fmla="*/ 0 w 112765"/>
                      <a:gd name="connsiteY3" fmla="*/ 132557 h 149645"/>
                      <a:gd name="connsiteX4" fmla="*/ 76200 w 112765"/>
                      <a:gd name="connsiteY4" fmla="*/ 0 h 149645"/>
                      <a:gd name="connsiteX0" fmla="*/ 76200 w 112837"/>
                      <a:gd name="connsiteY0" fmla="*/ 0 h 149645"/>
                      <a:gd name="connsiteX1" fmla="*/ 111919 w 112837"/>
                      <a:gd name="connsiteY1" fmla="*/ 21432 h 149645"/>
                      <a:gd name="connsiteX2" fmla="*/ 45858 w 112837"/>
                      <a:gd name="connsiteY2" fmla="*/ 149645 h 149645"/>
                      <a:gd name="connsiteX3" fmla="*/ 0 w 112837"/>
                      <a:gd name="connsiteY3" fmla="*/ 132557 h 149645"/>
                      <a:gd name="connsiteX4" fmla="*/ 76200 w 112837"/>
                      <a:gd name="connsiteY4" fmla="*/ 0 h 149645"/>
                      <a:gd name="connsiteX0" fmla="*/ 76200 w 114829"/>
                      <a:gd name="connsiteY0" fmla="*/ 0 h 149645"/>
                      <a:gd name="connsiteX1" fmla="*/ 111919 w 114829"/>
                      <a:gd name="connsiteY1" fmla="*/ 21432 h 149645"/>
                      <a:gd name="connsiteX2" fmla="*/ 45858 w 114829"/>
                      <a:gd name="connsiteY2" fmla="*/ 149645 h 149645"/>
                      <a:gd name="connsiteX3" fmla="*/ 0 w 114829"/>
                      <a:gd name="connsiteY3" fmla="*/ 132557 h 149645"/>
                      <a:gd name="connsiteX4" fmla="*/ 76200 w 114829"/>
                      <a:gd name="connsiteY4" fmla="*/ 0 h 149645"/>
                      <a:gd name="connsiteX0" fmla="*/ 76200 w 114829"/>
                      <a:gd name="connsiteY0" fmla="*/ 0 h 149645"/>
                      <a:gd name="connsiteX1" fmla="*/ 111919 w 114829"/>
                      <a:gd name="connsiteY1" fmla="*/ 21432 h 149645"/>
                      <a:gd name="connsiteX2" fmla="*/ 45858 w 114829"/>
                      <a:gd name="connsiteY2" fmla="*/ 149645 h 149645"/>
                      <a:gd name="connsiteX3" fmla="*/ 0 w 114829"/>
                      <a:gd name="connsiteY3" fmla="*/ 132557 h 149645"/>
                      <a:gd name="connsiteX4" fmla="*/ 76200 w 114829"/>
                      <a:gd name="connsiteY4" fmla="*/ 0 h 14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29" h="149645">
                        <a:moveTo>
                          <a:pt x="76200" y="0"/>
                        </a:moveTo>
                        <a:cubicBezTo>
                          <a:pt x="92868" y="7144"/>
                          <a:pt x="97632" y="11907"/>
                          <a:pt x="111919" y="21432"/>
                        </a:cubicBezTo>
                        <a:cubicBezTo>
                          <a:pt x="126518" y="57403"/>
                          <a:pt x="83355" y="145360"/>
                          <a:pt x="45858" y="149645"/>
                        </a:cubicBezTo>
                        <a:cubicBezTo>
                          <a:pt x="22286" y="140217"/>
                          <a:pt x="28229" y="144464"/>
                          <a:pt x="0" y="132557"/>
                        </a:cubicBezTo>
                        <a:cubicBezTo>
                          <a:pt x="58737" y="99483"/>
                          <a:pt x="78545" y="55021"/>
                          <a:pt x="76200" y="0"/>
                        </a:cubicBezTo>
                        <a:close/>
                      </a:path>
                    </a:pathLst>
                  </a:custGeom>
                  <a:solidFill>
                    <a:srgbClr val="D8545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8" name="Rectangle 16"/>
                  <p:cNvSpPr/>
                  <p:nvPr/>
                </p:nvSpPr>
                <p:spPr>
                  <a:xfrm rot="1545906" flipH="1">
                    <a:off x="5694877" y="3132649"/>
                    <a:ext cx="161013" cy="17062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8586 w 181268"/>
                      <a:gd name="connsiteY0" fmla="*/ 0 h 196848"/>
                      <a:gd name="connsiteX1" fmla="*/ 180977 w 181268"/>
                      <a:gd name="connsiteY1" fmla="*/ 54767 h 196848"/>
                      <a:gd name="connsiteX2" fmla="*/ 104778 w 181268"/>
                      <a:gd name="connsiteY2" fmla="*/ 196848 h 196848"/>
                      <a:gd name="connsiteX3" fmla="*/ 0 w 181268"/>
                      <a:gd name="connsiteY3" fmla="*/ 146842 h 196848"/>
                      <a:gd name="connsiteX4" fmla="*/ 78586 w 181268"/>
                      <a:gd name="connsiteY4" fmla="*/ 0 h 196848"/>
                      <a:gd name="connsiteX0" fmla="*/ 78586 w 181268"/>
                      <a:gd name="connsiteY0" fmla="*/ 0 h 196848"/>
                      <a:gd name="connsiteX1" fmla="*/ 180977 w 181268"/>
                      <a:gd name="connsiteY1" fmla="*/ 54767 h 196848"/>
                      <a:gd name="connsiteX2" fmla="*/ 104778 w 181268"/>
                      <a:gd name="connsiteY2" fmla="*/ 196848 h 196848"/>
                      <a:gd name="connsiteX3" fmla="*/ 0 w 181268"/>
                      <a:gd name="connsiteY3" fmla="*/ 146842 h 196848"/>
                      <a:gd name="connsiteX4" fmla="*/ 78586 w 181268"/>
                      <a:gd name="connsiteY4" fmla="*/ 0 h 196848"/>
                      <a:gd name="connsiteX0" fmla="*/ 78586 w 181268"/>
                      <a:gd name="connsiteY0" fmla="*/ 0 h 196848"/>
                      <a:gd name="connsiteX1" fmla="*/ 180977 w 181268"/>
                      <a:gd name="connsiteY1" fmla="*/ 54767 h 196848"/>
                      <a:gd name="connsiteX2" fmla="*/ 104778 w 181268"/>
                      <a:gd name="connsiteY2" fmla="*/ 196848 h 196848"/>
                      <a:gd name="connsiteX3" fmla="*/ 0 w 181268"/>
                      <a:gd name="connsiteY3" fmla="*/ 146842 h 196848"/>
                      <a:gd name="connsiteX4" fmla="*/ 78586 w 181268"/>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913"/>
                      <a:gd name="connsiteY0" fmla="*/ 0 h 196848"/>
                      <a:gd name="connsiteX1" fmla="*/ 178596 w 178913"/>
                      <a:gd name="connsiteY1" fmla="*/ 54767 h 196848"/>
                      <a:gd name="connsiteX2" fmla="*/ 102397 w 178913"/>
                      <a:gd name="connsiteY2" fmla="*/ 196848 h 196848"/>
                      <a:gd name="connsiteX3" fmla="*/ 0 w 178913"/>
                      <a:gd name="connsiteY3" fmla="*/ 149223 h 196848"/>
                      <a:gd name="connsiteX4" fmla="*/ 76205 w 178913"/>
                      <a:gd name="connsiteY4" fmla="*/ 0 h 196848"/>
                      <a:gd name="connsiteX0" fmla="*/ 76205 w 178887"/>
                      <a:gd name="connsiteY0" fmla="*/ 0 h 196848"/>
                      <a:gd name="connsiteX1" fmla="*/ 178596 w 178887"/>
                      <a:gd name="connsiteY1" fmla="*/ 54767 h 196848"/>
                      <a:gd name="connsiteX2" fmla="*/ 102397 w 178887"/>
                      <a:gd name="connsiteY2" fmla="*/ 196848 h 196848"/>
                      <a:gd name="connsiteX3" fmla="*/ 0 w 178887"/>
                      <a:gd name="connsiteY3" fmla="*/ 149223 h 196848"/>
                      <a:gd name="connsiteX4" fmla="*/ 76205 w 178887"/>
                      <a:gd name="connsiteY4" fmla="*/ 0 h 196848"/>
                      <a:gd name="connsiteX0" fmla="*/ 76205 w 178913"/>
                      <a:gd name="connsiteY0" fmla="*/ 0 h 196848"/>
                      <a:gd name="connsiteX1" fmla="*/ 178596 w 178913"/>
                      <a:gd name="connsiteY1" fmla="*/ 54767 h 196848"/>
                      <a:gd name="connsiteX2" fmla="*/ 102397 w 178913"/>
                      <a:gd name="connsiteY2" fmla="*/ 196848 h 196848"/>
                      <a:gd name="connsiteX3" fmla="*/ 0 w 178913"/>
                      <a:gd name="connsiteY3" fmla="*/ 149223 h 196848"/>
                      <a:gd name="connsiteX4" fmla="*/ 76205 w 178913"/>
                      <a:gd name="connsiteY4" fmla="*/ 0 h 196848"/>
                      <a:gd name="connsiteX0" fmla="*/ 76205 w 178913"/>
                      <a:gd name="connsiteY0" fmla="*/ 0 h 199230"/>
                      <a:gd name="connsiteX1" fmla="*/ 178596 w 178913"/>
                      <a:gd name="connsiteY1" fmla="*/ 54767 h 199230"/>
                      <a:gd name="connsiteX2" fmla="*/ 102397 w 178913"/>
                      <a:gd name="connsiteY2" fmla="*/ 199230 h 199230"/>
                      <a:gd name="connsiteX3" fmla="*/ 0 w 178913"/>
                      <a:gd name="connsiteY3" fmla="*/ 149223 h 199230"/>
                      <a:gd name="connsiteX4" fmla="*/ 76205 w 178913"/>
                      <a:gd name="connsiteY4" fmla="*/ 0 h 199230"/>
                      <a:gd name="connsiteX0" fmla="*/ 78587 w 181295"/>
                      <a:gd name="connsiteY0" fmla="*/ 0 h 199230"/>
                      <a:gd name="connsiteX1" fmla="*/ 180978 w 181295"/>
                      <a:gd name="connsiteY1" fmla="*/ 54767 h 199230"/>
                      <a:gd name="connsiteX2" fmla="*/ 104779 w 181295"/>
                      <a:gd name="connsiteY2" fmla="*/ 199230 h 199230"/>
                      <a:gd name="connsiteX3" fmla="*/ 0 w 181295"/>
                      <a:gd name="connsiteY3" fmla="*/ 151605 h 199230"/>
                      <a:gd name="connsiteX4" fmla="*/ 78587 w 181295"/>
                      <a:gd name="connsiteY4" fmla="*/ 0 h 199230"/>
                      <a:gd name="connsiteX0" fmla="*/ 78587 w 181309"/>
                      <a:gd name="connsiteY0" fmla="*/ 0 h 203993"/>
                      <a:gd name="connsiteX1" fmla="*/ 180978 w 181309"/>
                      <a:gd name="connsiteY1" fmla="*/ 54767 h 203993"/>
                      <a:gd name="connsiteX2" fmla="*/ 107160 w 181309"/>
                      <a:gd name="connsiteY2" fmla="*/ 203993 h 203993"/>
                      <a:gd name="connsiteX3" fmla="*/ 0 w 181309"/>
                      <a:gd name="connsiteY3" fmla="*/ 151605 h 203993"/>
                      <a:gd name="connsiteX4" fmla="*/ 78587 w 181309"/>
                      <a:gd name="connsiteY4" fmla="*/ 0 h 203993"/>
                      <a:gd name="connsiteX0" fmla="*/ 78587 w 181309"/>
                      <a:gd name="connsiteY0" fmla="*/ 0 h 203993"/>
                      <a:gd name="connsiteX1" fmla="*/ 180978 w 181309"/>
                      <a:gd name="connsiteY1" fmla="*/ 54767 h 203993"/>
                      <a:gd name="connsiteX2" fmla="*/ 107160 w 181309"/>
                      <a:gd name="connsiteY2" fmla="*/ 203993 h 203993"/>
                      <a:gd name="connsiteX3" fmla="*/ 0 w 181309"/>
                      <a:gd name="connsiteY3" fmla="*/ 151605 h 203993"/>
                      <a:gd name="connsiteX4" fmla="*/ 78587 w 181309"/>
                      <a:gd name="connsiteY4" fmla="*/ 0 h 203993"/>
                      <a:gd name="connsiteX0" fmla="*/ 78587 w 183676"/>
                      <a:gd name="connsiteY0" fmla="*/ 0 h 203993"/>
                      <a:gd name="connsiteX1" fmla="*/ 183359 w 183676"/>
                      <a:gd name="connsiteY1" fmla="*/ 54767 h 203993"/>
                      <a:gd name="connsiteX2" fmla="*/ 107160 w 183676"/>
                      <a:gd name="connsiteY2" fmla="*/ 203993 h 203993"/>
                      <a:gd name="connsiteX3" fmla="*/ 0 w 183676"/>
                      <a:gd name="connsiteY3" fmla="*/ 151605 h 203993"/>
                      <a:gd name="connsiteX4" fmla="*/ 78587 w 183676"/>
                      <a:gd name="connsiteY4" fmla="*/ 0 h 203993"/>
                      <a:gd name="connsiteX0" fmla="*/ 78587 w 183676"/>
                      <a:gd name="connsiteY0" fmla="*/ 0 h 203993"/>
                      <a:gd name="connsiteX1" fmla="*/ 183359 w 183676"/>
                      <a:gd name="connsiteY1" fmla="*/ 54767 h 203993"/>
                      <a:gd name="connsiteX2" fmla="*/ 107160 w 183676"/>
                      <a:gd name="connsiteY2" fmla="*/ 203993 h 203993"/>
                      <a:gd name="connsiteX3" fmla="*/ 0 w 183676"/>
                      <a:gd name="connsiteY3" fmla="*/ 151605 h 203993"/>
                      <a:gd name="connsiteX4" fmla="*/ 78587 w 183676"/>
                      <a:gd name="connsiteY4" fmla="*/ 0 h 203993"/>
                      <a:gd name="connsiteX0" fmla="*/ 78587 w 183676"/>
                      <a:gd name="connsiteY0" fmla="*/ 0 h 203993"/>
                      <a:gd name="connsiteX1" fmla="*/ 183359 w 183676"/>
                      <a:gd name="connsiteY1" fmla="*/ 54767 h 203993"/>
                      <a:gd name="connsiteX2" fmla="*/ 107160 w 183676"/>
                      <a:gd name="connsiteY2" fmla="*/ 203993 h 203993"/>
                      <a:gd name="connsiteX3" fmla="*/ 0 w 183676"/>
                      <a:gd name="connsiteY3" fmla="*/ 151605 h 203993"/>
                      <a:gd name="connsiteX4" fmla="*/ 78587 w 183676"/>
                      <a:gd name="connsiteY4" fmla="*/ 0 h 203993"/>
                      <a:gd name="connsiteX0" fmla="*/ 78587 w 184965"/>
                      <a:gd name="connsiteY0" fmla="*/ 0 h 203993"/>
                      <a:gd name="connsiteX1" fmla="*/ 183359 w 184965"/>
                      <a:gd name="connsiteY1" fmla="*/ 54767 h 203993"/>
                      <a:gd name="connsiteX2" fmla="*/ 107160 w 184965"/>
                      <a:gd name="connsiteY2" fmla="*/ 203993 h 203993"/>
                      <a:gd name="connsiteX3" fmla="*/ 0 w 184965"/>
                      <a:gd name="connsiteY3" fmla="*/ 151605 h 203993"/>
                      <a:gd name="connsiteX4" fmla="*/ 78587 w 184965"/>
                      <a:gd name="connsiteY4" fmla="*/ 0 h 203993"/>
                      <a:gd name="connsiteX0" fmla="*/ 78587 w 185083"/>
                      <a:gd name="connsiteY0" fmla="*/ 0 h 203993"/>
                      <a:gd name="connsiteX1" fmla="*/ 183359 w 185083"/>
                      <a:gd name="connsiteY1" fmla="*/ 54767 h 203993"/>
                      <a:gd name="connsiteX2" fmla="*/ 107160 w 185083"/>
                      <a:gd name="connsiteY2" fmla="*/ 203993 h 203993"/>
                      <a:gd name="connsiteX3" fmla="*/ 0 w 185083"/>
                      <a:gd name="connsiteY3" fmla="*/ 151605 h 203993"/>
                      <a:gd name="connsiteX4" fmla="*/ 78587 w 185083"/>
                      <a:gd name="connsiteY4" fmla="*/ 0 h 203993"/>
                      <a:gd name="connsiteX0" fmla="*/ 78587 w 185083"/>
                      <a:gd name="connsiteY0" fmla="*/ 0 h 204007"/>
                      <a:gd name="connsiteX1" fmla="*/ 183359 w 185083"/>
                      <a:gd name="connsiteY1" fmla="*/ 54767 h 204007"/>
                      <a:gd name="connsiteX2" fmla="*/ 107160 w 185083"/>
                      <a:gd name="connsiteY2" fmla="*/ 203993 h 204007"/>
                      <a:gd name="connsiteX3" fmla="*/ 0 w 185083"/>
                      <a:gd name="connsiteY3" fmla="*/ 151605 h 204007"/>
                      <a:gd name="connsiteX4" fmla="*/ 78587 w 185083"/>
                      <a:gd name="connsiteY4" fmla="*/ 0 h 204007"/>
                      <a:gd name="connsiteX0" fmla="*/ 78587 w 185373"/>
                      <a:gd name="connsiteY0" fmla="*/ 0 h 204364"/>
                      <a:gd name="connsiteX1" fmla="*/ 183359 w 185373"/>
                      <a:gd name="connsiteY1" fmla="*/ 54767 h 204364"/>
                      <a:gd name="connsiteX2" fmla="*/ 107160 w 185373"/>
                      <a:gd name="connsiteY2" fmla="*/ 203993 h 204364"/>
                      <a:gd name="connsiteX3" fmla="*/ 0 w 185373"/>
                      <a:gd name="connsiteY3" fmla="*/ 151605 h 204364"/>
                      <a:gd name="connsiteX4" fmla="*/ 78587 w 185373"/>
                      <a:gd name="connsiteY4" fmla="*/ 0 h 204364"/>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8308"/>
                      <a:gd name="connsiteY0" fmla="*/ 0 h 204263"/>
                      <a:gd name="connsiteX1" fmla="*/ 183359 w 188308"/>
                      <a:gd name="connsiteY1" fmla="*/ 54767 h 204263"/>
                      <a:gd name="connsiteX2" fmla="*/ 107160 w 188308"/>
                      <a:gd name="connsiteY2" fmla="*/ 203993 h 204263"/>
                      <a:gd name="connsiteX3" fmla="*/ 0 w 188308"/>
                      <a:gd name="connsiteY3" fmla="*/ 151605 h 204263"/>
                      <a:gd name="connsiteX4" fmla="*/ 78587 w 188308"/>
                      <a:gd name="connsiteY4" fmla="*/ 0 h 204263"/>
                      <a:gd name="connsiteX0" fmla="*/ 78587 w 186094"/>
                      <a:gd name="connsiteY0" fmla="*/ 0 h 204256"/>
                      <a:gd name="connsiteX1" fmla="*/ 180978 w 186094"/>
                      <a:gd name="connsiteY1" fmla="*/ 52386 h 204256"/>
                      <a:gd name="connsiteX2" fmla="*/ 107160 w 186094"/>
                      <a:gd name="connsiteY2" fmla="*/ 203993 h 204256"/>
                      <a:gd name="connsiteX3" fmla="*/ 0 w 186094"/>
                      <a:gd name="connsiteY3" fmla="*/ 151605 h 204256"/>
                      <a:gd name="connsiteX4" fmla="*/ 78587 w 186094"/>
                      <a:gd name="connsiteY4" fmla="*/ 0 h 204256"/>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3470 h 204270"/>
                      <a:gd name="connsiteX4" fmla="*/ 80451 w 194631"/>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5 h 204270"/>
                      <a:gd name="connsiteX4" fmla="*/ 78587 w 192767"/>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1605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1605 h 204270"/>
                      <a:gd name="connsiteX4" fmla="*/ 80451 w 194631"/>
                      <a:gd name="connsiteY4" fmla="*/ 0 h 204270"/>
                      <a:gd name="connsiteX0" fmla="*/ 80451 w 194631"/>
                      <a:gd name="connsiteY0" fmla="*/ 0 h 204270"/>
                      <a:gd name="connsiteX1" fmla="*/ 189986 w 194631"/>
                      <a:gd name="connsiteY1" fmla="*/ 57149 h 204270"/>
                      <a:gd name="connsiteX2" fmla="*/ 109024 w 194631"/>
                      <a:gd name="connsiteY2" fmla="*/ 203993 h 204270"/>
                      <a:gd name="connsiteX3" fmla="*/ 0 w 194631"/>
                      <a:gd name="connsiteY3" fmla="*/ 151605 h 204270"/>
                      <a:gd name="connsiteX4" fmla="*/ 80451 w 194631"/>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49740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49740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49740 h 204270"/>
                      <a:gd name="connsiteX4" fmla="*/ 78587 w 192767"/>
                      <a:gd name="connsiteY4" fmla="*/ 0 h 204270"/>
                      <a:gd name="connsiteX0" fmla="*/ 78587 w 192767"/>
                      <a:gd name="connsiteY0" fmla="*/ 0 h 204270"/>
                      <a:gd name="connsiteX1" fmla="*/ 188122 w 192767"/>
                      <a:gd name="connsiteY1" fmla="*/ 57149 h 204270"/>
                      <a:gd name="connsiteX2" fmla="*/ 107160 w 192767"/>
                      <a:gd name="connsiteY2" fmla="*/ 203993 h 204270"/>
                      <a:gd name="connsiteX3" fmla="*/ 0 w 192767"/>
                      <a:gd name="connsiteY3" fmla="*/ 151603 h 204270"/>
                      <a:gd name="connsiteX4" fmla="*/ 78587 w 192767"/>
                      <a:gd name="connsiteY4" fmla="*/ 0 h 20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767" h="204270">
                        <a:moveTo>
                          <a:pt x="78587" y="0"/>
                        </a:moveTo>
                        <a:cubicBezTo>
                          <a:pt x="127006" y="24607"/>
                          <a:pt x="151922" y="38135"/>
                          <a:pt x="188122" y="57149"/>
                        </a:cubicBezTo>
                        <a:cubicBezTo>
                          <a:pt x="209554" y="122766"/>
                          <a:pt x="152403" y="209814"/>
                          <a:pt x="107160" y="203993"/>
                        </a:cubicBezTo>
                        <a:cubicBezTo>
                          <a:pt x="72683" y="187152"/>
                          <a:pt x="40069" y="168444"/>
                          <a:pt x="0" y="151603"/>
                        </a:cubicBezTo>
                        <a:cubicBezTo>
                          <a:pt x="64537" y="155117"/>
                          <a:pt x="96048" y="43391"/>
                          <a:pt x="78587" y="0"/>
                        </a:cubicBezTo>
                        <a:close/>
                      </a:path>
                    </a:pathLst>
                  </a:custGeom>
                  <a:solidFill>
                    <a:srgbClr val="D8545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sp>
                <p:nvSpPr>
                  <p:cNvPr id="49" name="Rectangle 16"/>
                  <p:cNvSpPr/>
                  <p:nvPr/>
                </p:nvSpPr>
                <p:spPr>
                  <a:xfrm rot="1545906" flipH="1">
                    <a:off x="5838213" y="3102726"/>
                    <a:ext cx="276663" cy="234238"/>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 fmla="*/ 0 w 664368"/>
                      <a:gd name="connsiteY0" fmla="*/ 0 h 368300"/>
                      <a:gd name="connsiteX1" fmla="*/ 664368 w 664368"/>
                      <a:gd name="connsiteY1" fmla="*/ 235744 h 368300"/>
                      <a:gd name="connsiteX2" fmla="*/ 571500 w 664368"/>
                      <a:gd name="connsiteY2" fmla="*/ 368300 h 368300"/>
                      <a:gd name="connsiteX3" fmla="*/ 0 w 664368"/>
                      <a:gd name="connsiteY3" fmla="*/ 368300 h 368300"/>
                      <a:gd name="connsiteX4" fmla="*/ 0 w 664368"/>
                      <a:gd name="connsiteY4" fmla="*/ 0 h 368300"/>
                      <a:gd name="connsiteX0" fmla="*/ 0 w 671347"/>
                      <a:gd name="connsiteY0" fmla="*/ 0 h 368300"/>
                      <a:gd name="connsiteX1" fmla="*/ 664368 w 671347"/>
                      <a:gd name="connsiteY1" fmla="*/ 235744 h 368300"/>
                      <a:gd name="connsiteX2" fmla="*/ 571500 w 671347"/>
                      <a:gd name="connsiteY2" fmla="*/ 368300 h 368300"/>
                      <a:gd name="connsiteX3" fmla="*/ 0 w 671347"/>
                      <a:gd name="connsiteY3" fmla="*/ 368300 h 368300"/>
                      <a:gd name="connsiteX4" fmla="*/ 0 w 671347"/>
                      <a:gd name="connsiteY4" fmla="*/ 0 h 368300"/>
                      <a:gd name="connsiteX0" fmla="*/ 0 w 664610"/>
                      <a:gd name="connsiteY0" fmla="*/ 0 h 368300"/>
                      <a:gd name="connsiteX1" fmla="*/ 664368 w 664610"/>
                      <a:gd name="connsiteY1" fmla="*/ 235744 h 368300"/>
                      <a:gd name="connsiteX2" fmla="*/ 571500 w 664610"/>
                      <a:gd name="connsiteY2" fmla="*/ 368300 h 368300"/>
                      <a:gd name="connsiteX3" fmla="*/ 0 w 664610"/>
                      <a:gd name="connsiteY3" fmla="*/ 368300 h 368300"/>
                      <a:gd name="connsiteX4" fmla="*/ 0 w 664610"/>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0 w 664748"/>
                      <a:gd name="connsiteY0" fmla="*/ 0 h 368300"/>
                      <a:gd name="connsiteX1" fmla="*/ 664368 w 664748"/>
                      <a:gd name="connsiteY1" fmla="*/ 235744 h 368300"/>
                      <a:gd name="connsiteX2" fmla="*/ 571500 w 664748"/>
                      <a:gd name="connsiteY2" fmla="*/ 368300 h 368300"/>
                      <a:gd name="connsiteX3" fmla="*/ 0 w 664748"/>
                      <a:gd name="connsiteY3" fmla="*/ 368300 h 368300"/>
                      <a:gd name="connsiteX4" fmla="*/ 0 w 664748"/>
                      <a:gd name="connsiteY4" fmla="*/ 0 h 368300"/>
                      <a:gd name="connsiteX0" fmla="*/ 490538 w 664748"/>
                      <a:gd name="connsiteY0" fmla="*/ 0 h 215900"/>
                      <a:gd name="connsiteX1" fmla="*/ 664368 w 664748"/>
                      <a:gd name="connsiteY1" fmla="*/ 83344 h 215900"/>
                      <a:gd name="connsiteX2" fmla="*/ 571500 w 664748"/>
                      <a:gd name="connsiteY2" fmla="*/ 215900 h 215900"/>
                      <a:gd name="connsiteX3" fmla="*/ 0 w 664748"/>
                      <a:gd name="connsiteY3" fmla="*/ 215900 h 215900"/>
                      <a:gd name="connsiteX4" fmla="*/ 490538 w 664748"/>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7632 w 271842"/>
                      <a:gd name="connsiteY0" fmla="*/ 0 h 215900"/>
                      <a:gd name="connsiteX1" fmla="*/ 271462 w 271842"/>
                      <a:gd name="connsiteY1" fmla="*/ 83344 h 215900"/>
                      <a:gd name="connsiteX2" fmla="*/ 178594 w 271842"/>
                      <a:gd name="connsiteY2" fmla="*/ 215900 h 215900"/>
                      <a:gd name="connsiteX3" fmla="*/ 0 w 271842"/>
                      <a:gd name="connsiteY3" fmla="*/ 130175 h 215900"/>
                      <a:gd name="connsiteX4" fmla="*/ 97632 w 271842"/>
                      <a:gd name="connsiteY4" fmla="*/ 0 h 215900"/>
                      <a:gd name="connsiteX0" fmla="*/ 95251 w 271842"/>
                      <a:gd name="connsiteY0" fmla="*/ 0 h 225425"/>
                      <a:gd name="connsiteX1" fmla="*/ 271462 w 271842"/>
                      <a:gd name="connsiteY1" fmla="*/ 92869 h 225425"/>
                      <a:gd name="connsiteX2" fmla="*/ 178594 w 271842"/>
                      <a:gd name="connsiteY2" fmla="*/ 225425 h 225425"/>
                      <a:gd name="connsiteX3" fmla="*/ 0 w 271842"/>
                      <a:gd name="connsiteY3" fmla="*/ 139700 h 225425"/>
                      <a:gd name="connsiteX4" fmla="*/ 95251 w 271842"/>
                      <a:gd name="connsiteY4" fmla="*/ 0 h 225425"/>
                      <a:gd name="connsiteX0" fmla="*/ 92870 w 271842"/>
                      <a:gd name="connsiteY0" fmla="*/ 0 h 220662"/>
                      <a:gd name="connsiteX1" fmla="*/ 271462 w 271842"/>
                      <a:gd name="connsiteY1" fmla="*/ 88106 h 220662"/>
                      <a:gd name="connsiteX2" fmla="*/ 178594 w 271842"/>
                      <a:gd name="connsiteY2" fmla="*/ 220662 h 220662"/>
                      <a:gd name="connsiteX3" fmla="*/ 0 w 271842"/>
                      <a:gd name="connsiteY3" fmla="*/ 134937 h 220662"/>
                      <a:gd name="connsiteX4" fmla="*/ 92870 w 271842"/>
                      <a:gd name="connsiteY4" fmla="*/ 0 h 220662"/>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97633 w 271842"/>
                      <a:gd name="connsiteY0" fmla="*/ 0 h 223043"/>
                      <a:gd name="connsiteX1" fmla="*/ 271462 w 271842"/>
                      <a:gd name="connsiteY1" fmla="*/ 90487 h 223043"/>
                      <a:gd name="connsiteX2" fmla="*/ 178594 w 271842"/>
                      <a:gd name="connsiteY2" fmla="*/ 223043 h 223043"/>
                      <a:gd name="connsiteX3" fmla="*/ 0 w 271842"/>
                      <a:gd name="connsiteY3" fmla="*/ 137318 h 223043"/>
                      <a:gd name="connsiteX4" fmla="*/ 97633 w 271842"/>
                      <a:gd name="connsiteY4" fmla="*/ 0 h 223043"/>
                      <a:gd name="connsiteX0" fmla="*/ 85726 w 271842"/>
                      <a:gd name="connsiteY0" fmla="*/ 0 h 230186"/>
                      <a:gd name="connsiteX1" fmla="*/ 271462 w 271842"/>
                      <a:gd name="connsiteY1" fmla="*/ 97630 h 230186"/>
                      <a:gd name="connsiteX2" fmla="*/ 178594 w 271842"/>
                      <a:gd name="connsiteY2" fmla="*/ 230186 h 230186"/>
                      <a:gd name="connsiteX3" fmla="*/ 0 w 271842"/>
                      <a:gd name="connsiteY3" fmla="*/ 144461 h 230186"/>
                      <a:gd name="connsiteX4" fmla="*/ 85726 w 271842"/>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3749"/>
                      <a:gd name="connsiteY0" fmla="*/ 0 h 230186"/>
                      <a:gd name="connsiteX1" fmla="*/ 283369 w 283749"/>
                      <a:gd name="connsiteY1" fmla="*/ 97630 h 230186"/>
                      <a:gd name="connsiteX2" fmla="*/ 190501 w 283749"/>
                      <a:gd name="connsiteY2" fmla="*/ 230186 h 230186"/>
                      <a:gd name="connsiteX3" fmla="*/ 0 w 283749"/>
                      <a:gd name="connsiteY3" fmla="*/ 151605 h 230186"/>
                      <a:gd name="connsiteX4" fmla="*/ 97633 w 283749"/>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2567"/>
                      <a:gd name="connsiteX1" fmla="*/ 285750 w 286111"/>
                      <a:gd name="connsiteY1" fmla="*/ 97630 h 232567"/>
                      <a:gd name="connsiteX2" fmla="*/ 190501 w 286111"/>
                      <a:gd name="connsiteY2" fmla="*/ 232567 h 232567"/>
                      <a:gd name="connsiteX3" fmla="*/ 0 w 286111"/>
                      <a:gd name="connsiteY3" fmla="*/ 153986 h 232567"/>
                      <a:gd name="connsiteX4" fmla="*/ 97633 w 286111"/>
                      <a:gd name="connsiteY4" fmla="*/ 0 h 232567"/>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97633 w 286111"/>
                      <a:gd name="connsiteY0" fmla="*/ 0 h 230186"/>
                      <a:gd name="connsiteX1" fmla="*/ 285750 w 286111"/>
                      <a:gd name="connsiteY1" fmla="*/ 95249 h 230186"/>
                      <a:gd name="connsiteX2" fmla="*/ 190501 w 286111"/>
                      <a:gd name="connsiteY2" fmla="*/ 230186 h 230186"/>
                      <a:gd name="connsiteX3" fmla="*/ 0 w 286111"/>
                      <a:gd name="connsiteY3" fmla="*/ 151605 h 230186"/>
                      <a:gd name="connsiteX4" fmla="*/ 97633 w 286111"/>
                      <a:gd name="connsiteY4" fmla="*/ 0 h 230186"/>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100014 w 286111"/>
                      <a:gd name="connsiteY0" fmla="*/ 0 h 234948"/>
                      <a:gd name="connsiteX1" fmla="*/ 285750 w 286111"/>
                      <a:gd name="connsiteY1" fmla="*/ 100011 h 234948"/>
                      <a:gd name="connsiteX2" fmla="*/ 190501 w 286111"/>
                      <a:gd name="connsiteY2" fmla="*/ 234948 h 234948"/>
                      <a:gd name="connsiteX3" fmla="*/ 0 w 286111"/>
                      <a:gd name="connsiteY3" fmla="*/ 156367 h 234948"/>
                      <a:gd name="connsiteX4" fmla="*/ 100014 w 286111"/>
                      <a:gd name="connsiteY4" fmla="*/ 0 h 234948"/>
                      <a:gd name="connsiteX0" fmla="*/ 200027 w 286111"/>
                      <a:gd name="connsiteY0" fmla="*/ 0 h 182561"/>
                      <a:gd name="connsiteX1" fmla="*/ 285750 w 286111"/>
                      <a:gd name="connsiteY1" fmla="*/ 47624 h 182561"/>
                      <a:gd name="connsiteX2" fmla="*/ 190501 w 286111"/>
                      <a:gd name="connsiteY2" fmla="*/ 182561 h 182561"/>
                      <a:gd name="connsiteX3" fmla="*/ 0 w 286111"/>
                      <a:gd name="connsiteY3" fmla="*/ 103980 h 182561"/>
                      <a:gd name="connsiteX4" fmla="*/ 200027 w 286111"/>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56368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2080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1440 w 157524"/>
                      <a:gd name="connsiteY0" fmla="*/ 0 h 182561"/>
                      <a:gd name="connsiteX1" fmla="*/ 157163 w 157524"/>
                      <a:gd name="connsiteY1" fmla="*/ 47624 h 182561"/>
                      <a:gd name="connsiteX2" fmla="*/ 61914 w 157524"/>
                      <a:gd name="connsiteY2" fmla="*/ 182561 h 182561"/>
                      <a:gd name="connsiteX3" fmla="*/ 0 w 157524"/>
                      <a:gd name="connsiteY3" fmla="*/ 149224 h 182561"/>
                      <a:gd name="connsiteX4" fmla="*/ 71440 w 157524"/>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76203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6203 w 162287"/>
                      <a:gd name="connsiteY4" fmla="*/ 0 h 182561"/>
                      <a:gd name="connsiteX0" fmla="*/ 66678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66678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1441 w 162287"/>
                      <a:gd name="connsiteY0" fmla="*/ 0 h 182561"/>
                      <a:gd name="connsiteX1" fmla="*/ 161926 w 162287"/>
                      <a:gd name="connsiteY1" fmla="*/ 47624 h 182561"/>
                      <a:gd name="connsiteX2" fmla="*/ 66677 w 162287"/>
                      <a:gd name="connsiteY2" fmla="*/ 182561 h 182561"/>
                      <a:gd name="connsiteX3" fmla="*/ 0 w 162287"/>
                      <a:gd name="connsiteY3" fmla="*/ 144462 h 182561"/>
                      <a:gd name="connsiteX4" fmla="*/ 71441 w 162287"/>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3822 w 164668"/>
                      <a:gd name="connsiteY0" fmla="*/ 0 h 182561"/>
                      <a:gd name="connsiteX1" fmla="*/ 164307 w 164668"/>
                      <a:gd name="connsiteY1" fmla="*/ 47624 h 182561"/>
                      <a:gd name="connsiteX2" fmla="*/ 69058 w 164668"/>
                      <a:gd name="connsiteY2" fmla="*/ 182561 h 182561"/>
                      <a:gd name="connsiteX3" fmla="*/ 0 w 164668"/>
                      <a:gd name="connsiteY3" fmla="*/ 142081 h 182561"/>
                      <a:gd name="connsiteX4" fmla="*/ 73822 w 164668"/>
                      <a:gd name="connsiteY4" fmla="*/ 0 h 182561"/>
                      <a:gd name="connsiteX0" fmla="*/ 76204 w 167050"/>
                      <a:gd name="connsiteY0" fmla="*/ 0 h 182561"/>
                      <a:gd name="connsiteX1" fmla="*/ 166689 w 167050"/>
                      <a:gd name="connsiteY1" fmla="*/ 47624 h 182561"/>
                      <a:gd name="connsiteX2" fmla="*/ 71440 w 167050"/>
                      <a:gd name="connsiteY2" fmla="*/ 182561 h 182561"/>
                      <a:gd name="connsiteX3" fmla="*/ 0 w 167050"/>
                      <a:gd name="connsiteY3" fmla="*/ 144462 h 182561"/>
                      <a:gd name="connsiteX4" fmla="*/ 76204 w 167050"/>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669"/>
                      <a:gd name="connsiteY0" fmla="*/ 0 h 182561"/>
                      <a:gd name="connsiteX1" fmla="*/ 164308 w 164669"/>
                      <a:gd name="connsiteY1" fmla="*/ 47624 h 182561"/>
                      <a:gd name="connsiteX2" fmla="*/ 69059 w 164669"/>
                      <a:gd name="connsiteY2" fmla="*/ 182561 h 182561"/>
                      <a:gd name="connsiteX3" fmla="*/ 0 w 164669"/>
                      <a:gd name="connsiteY3" fmla="*/ 139699 h 182561"/>
                      <a:gd name="connsiteX4" fmla="*/ 73823 w 164669"/>
                      <a:gd name="connsiteY4" fmla="*/ 0 h 182561"/>
                      <a:gd name="connsiteX0" fmla="*/ 73823 w 164900"/>
                      <a:gd name="connsiteY0" fmla="*/ 0 h 189705"/>
                      <a:gd name="connsiteX1" fmla="*/ 164308 w 164900"/>
                      <a:gd name="connsiteY1" fmla="*/ 47624 h 189705"/>
                      <a:gd name="connsiteX2" fmla="*/ 88109 w 164900"/>
                      <a:gd name="connsiteY2" fmla="*/ 189705 h 189705"/>
                      <a:gd name="connsiteX3" fmla="*/ 0 w 164900"/>
                      <a:gd name="connsiteY3" fmla="*/ 139699 h 189705"/>
                      <a:gd name="connsiteX4" fmla="*/ 73823 w 164900"/>
                      <a:gd name="connsiteY4" fmla="*/ 0 h 189705"/>
                      <a:gd name="connsiteX0" fmla="*/ 73823 w 164711"/>
                      <a:gd name="connsiteY0" fmla="*/ 0 h 189705"/>
                      <a:gd name="connsiteX1" fmla="*/ 164308 w 164711"/>
                      <a:gd name="connsiteY1" fmla="*/ 47624 h 189705"/>
                      <a:gd name="connsiteX2" fmla="*/ 88109 w 164711"/>
                      <a:gd name="connsiteY2" fmla="*/ 189705 h 189705"/>
                      <a:gd name="connsiteX3" fmla="*/ 0 w 164711"/>
                      <a:gd name="connsiteY3" fmla="*/ 139699 h 189705"/>
                      <a:gd name="connsiteX4" fmla="*/ 73823 w 164711"/>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73823 w 164599"/>
                      <a:gd name="connsiteY0" fmla="*/ 0 h 189705"/>
                      <a:gd name="connsiteX1" fmla="*/ 164308 w 164599"/>
                      <a:gd name="connsiteY1" fmla="*/ 47624 h 189705"/>
                      <a:gd name="connsiteX2" fmla="*/ 88109 w 164599"/>
                      <a:gd name="connsiteY2" fmla="*/ 189705 h 189705"/>
                      <a:gd name="connsiteX3" fmla="*/ 0 w 164599"/>
                      <a:gd name="connsiteY3" fmla="*/ 139699 h 189705"/>
                      <a:gd name="connsiteX4" fmla="*/ 73823 w 164599"/>
                      <a:gd name="connsiteY4" fmla="*/ 0 h 189705"/>
                      <a:gd name="connsiteX0" fmla="*/ 54773 w 164599"/>
                      <a:gd name="connsiteY0" fmla="*/ 0 h 201611"/>
                      <a:gd name="connsiteX1" fmla="*/ 164308 w 164599"/>
                      <a:gd name="connsiteY1" fmla="*/ 59530 h 201611"/>
                      <a:gd name="connsiteX2" fmla="*/ 88109 w 164599"/>
                      <a:gd name="connsiteY2" fmla="*/ 201611 h 201611"/>
                      <a:gd name="connsiteX3" fmla="*/ 0 w 164599"/>
                      <a:gd name="connsiteY3" fmla="*/ 151605 h 201611"/>
                      <a:gd name="connsiteX4" fmla="*/ 54773 w 164599"/>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66679 w 176505"/>
                      <a:gd name="connsiteY0" fmla="*/ 0 h 201611"/>
                      <a:gd name="connsiteX1" fmla="*/ 176214 w 176505"/>
                      <a:gd name="connsiteY1" fmla="*/ 59530 h 201611"/>
                      <a:gd name="connsiteX2" fmla="*/ 100015 w 176505"/>
                      <a:gd name="connsiteY2" fmla="*/ 201611 h 201611"/>
                      <a:gd name="connsiteX3" fmla="*/ 0 w 176505"/>
                      <a:gd name="connsiteY3" fmla="*/ 151605 h 201611"/>
                      <a:gd name="connsiteX4" fmla="*/ 66679 w 176505"/>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268"/>
                      <a:gd name="connsiteY0" fmla="*/ 0 h 201611"/>
                      <a:gd name="connsiteX1" fmla="*/ 180977 w 181268"/>
                      <a:gd name="connsiteY1" fmla="*/ 59530 h 201611"/>
                      <a:gd name="connsiteX2" fmla="*/ 104778 w 181268"/>
                      <a:gd name="connsiteY2" fmla="*/ 201611 h 201611"/>
                      <a:gd name="connsiteX3" fmla="*/ 0 w 181268"/>
                      <a:gd name="connsiteY3" fmla="*/ 151605 h 201611"/>
                      <a:gd name="connsiteX4" fmla="*/ 71442 w 181268"/>
                      <a:gd name="connsiteY4" fmla="*/ 0 h 201611"/>
                      <a:gd name="connsiteX0" fmla="*/ 71442 w 181725"/>
                      <a:gd name="connsiteY0" fmla="*/ 0 h 201611"/>
                      <a:gd name="connsiteX1" fmla="*/ 180977 w 181725"/>
                      <a:gd name="connsiteY1" fmla="*/ 59530 h 201611"/>
                      <a:gd name="connsiteX2" fmla="*/ 104778 w 181725"/>
                      <a:gd name="connsiteY2" fmla="*/ 201611 h 201611"/>
                      <a:gd name="connsiteX3" fmla="*/ 0 w 181725"/>
                      <a:gd name="connsiteY3" fmla="*/ 151605 h 201611"/>
                      <a:gd name="connsiteX4" fmla="*/ 71442 w 181725"/>
                      <a:gd name="connsiteY4" fmla="*/ 0 h 201611"/>
                      <a:gd name="connsiteX0" fmla="*/ 71442 w 183091"/>
                      <a:gd name="connsiteY0" fmla="*/ 0 h 201611"/>
                      <a:gd name="connsiteX1" fmla="*/ 180977 w 183091"/>
                      <a:gd name="connsiteY1" fmla="*/ 59530 h 201611"/>
                      <a:gd name="connsiteX2" fmla="*/ 104778 w 183091"/>
                      <a:gd name="connsiteY2" fmla="*/ 201611 h 201611"/>
                      <a:gd name="connsiteX3" fmla="*/ 0 w 183091"/>
                      <a:gd name="connsiteY3" fmla="*/ 151605 h 201611"/>
                      <a:gd name="connsiteX4" fmla="*/ 71442 w 183091"/>
                      <a:gd name="connsiteY4" fmla="*/ 0 h 201611"/>
                      <a:gd name="connsiteX0" fmla="*/ 0 w 224645"/>
                      <a:gd name="connsiteY0" fmla="*/ 0 h 254016"/>
                      <a:gd name="connsiteX1" fmla="*/ 222531 w 224645"/>
                      <a:gd name="connsiteY1" fmla="*/ 111935 h 254016"/>
                      <a:gd name="connsiteX2" fmla="*/ 146332 w 224645"/>
                      <a:gd name="connsiteY2" fmla="*/ 254016 h 254016"/>
                      <a:gd name="connsiteX3" fmla="*/ 41554 w 224645"/>
                      <a:gd name="connsiteY3" fmla="*/ 204010 h 254016"/>
                      <a:gd name="connsiteX4" fmla="*/ 0 w 224645"/>
                      <a:gd name="connsiteY4" fmla="*/ 0 h 254016"/>
                      <a:gd name="connsiteX0" fmla="*/ 94983 w 319628"/>
                      <a:gd name="connsiteY0" fmla="*/ 0 h 254016"/>
                      <a:gd name="connsiteX1" fmla="*/ 317514 w 319628"/>
                      <a:gd name="connsiteY1" fmla="*/ 111935 h 254016"/>
                      <a:gd name="connsiteX2" fmla="*/ 241315 w 319628"/>
                      <a:gd name="connsiteY2" fmla="*/ 254016 h 254016"/>
                      <a:gd name="connsiteX3" fmla="*/ 0 w 319628"/>
                      <a:gd name="connsiteY3" fmla="*/ 160339 h 254016"/>
                      <a:gd name="connsiteX4" fmla="*/ 94983 w 319628"/>
                      <a:gd name="connsiteY4" fmla="*/ 0 h 254016"/>
                      <a:gd name="connsiteX0" fmla="*/ 97337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97337 w 321982"/>
                      <a:gd name="connsiteY4" fmla="*/ 0 h 254016"/>
                      <a:gd name="connsiteX0" fmla="*/ 97337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97337 w 321982"/>
                      <a:gd name="connsiteY4" fmla="*/ 0 h 254016"/>
                      <a:gd name="connsiteX0" fmla="*/ 97337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97337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85565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5565 w 321982"/>
                      <a:gd name="connsiteY4" fmla="*/ 0 h 254016"/>
                      <a:gd name="connsiteX0" fmla="*/ 78504 w 321982"/>
                      <a:gd name="connsiteY0" fmla="*/ 0 h 251833"/>
                      <a:gd name="connsiteX1" fmla="*/ 319868 w 321982"/>
                      <a:gd name="connsiteY1" fmla="*/ 109752 h 251833"/>
                      <a:gd name="connsiteX2" fmla="*/ 243669 w 321982"/>
                      <a:gd name="connsiteY2" fmla="*/ 251833 h 251833"/>
                      <a:gd name="connsiteX3" fmla="*/ 0 w 321982"/>
                      <a:gd name="connsiteY3" fmla="*/ 158156 h 251833"/>
                      <a:gd name="connsiteX4" fmla="*/ 78504 w 321982"/>
                      <a:gd name="connsiteY4" fmla="*/ 0 h 251833"/>
                      <a:gd name="connsiteX0" fmla="*/ 83212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83212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4016"/>
                      <a:gd name="connsiteX1" fmla="*/ 319868 w 321982"/>
                      <a:gd name="connsiteY1" fmla="*/ 111935 h 254016"/>
                      <a:gd name="connsiteX2" fmla="*/ 243669 w 321982"/>
                      <a:gd name="connsiteY2" fmla="*/ 254016 h 254016"/>
                      <a:gd name="connsiteX3" fmla="*/ 0 w 321982"/>
                      <a:gd name="connsiteY3" fmla="*/ 160339 h 254016"/>
                      <a:gd name="connsiteX4" fmla="*/ 78504 w 321982"/>
                      <a:gd name="connsiteY4" fmla="*/ 0 h 254016"/>
                      <a:gd name="connsiteX0" fmla="*/ 78504 w 321982"/>
                      <a:gd name="connsiteY0" fmla="*/ 0 h 256200"/>
                      <a:gd name="connsiteX1" fmla="*/ 319868 w 321982"/>
                      <a:gd name="connsiteY1" fmla="*/ 114119 h 256200"/>
                      <a:gd name="connsiteX2" fmla="*/ 243669 w 321982"/>
                      <a:gd name="connsiteY2" fmla="*/ 256200 h 256200"/>
                      <a:gd name="connsiteX3" fmla="*/ 0 w 321982"/>
                      <a:gd name="connsiteY3" fmla="*/ 162523 h 256200"/>
                      <a:gd name="connsiteX4" fmla="*/ 78504 w 321982"/>
                      <a:gd name="connsiteY4" fmla="*/ 0 h 256200"/>
                      <a:gd name="connsiteX0" fmla="*/ 78504 w 321982"/>
                      <a:gd name="connsiteY0" fmla="*/ 0 h 256200"/>
                      <a:gd name="connsiteX1" fmla="*/ 319868 w 321982"/>
                      <a:gd name="connsiteY1" fmla="*/ 114119 h 256200"/>
                      <a:gd name="connsiteX2" fmla="*/ 243669 w 321982"/>
                      <a:gd name="connsiteY2" fmla="*/ 256200 h 256200"/>
                      <a:gd name="connsiteX3" fmla="*/ 0 w 321982"/>
                      <a:gd name="connsiteY3" fmla="*/ 162523 h 256200"/>
                      <a:gd name="connsiteX4" fmla="*/ 78504 w 321982"/>
                      <a:gd name="connsiteY4" fmla="*/ 0 h 256200"/>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62523 h 258383"/>
                      <a:gd name="connsiteX4" fmla="*/ 78504 w 321982"/>
                      <a:gd name="connsiteY4" fmla="*/ 0 h 258383"/>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62523 h 258383"/>
                      <a:gd name="connsiteX4" fmla="*/ 78504 w 321982"/>
                      <a:gd name="connsiteY4" fmla="*/ 0 h 258383"/>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60339 h 258383"/>
                      <a:gd name="connsiteX4" fmla="*/ 78504 w 321982"/>
                      <a:gd name="connsiteY4" fmla="*/ 0 h 258383"/>
                      <a:gd name="connsiteX0" fmla="*/ 76150 w 319628"/>
                      <a:gd name="connsiteY0" fmla="*/ 0 h 258383"/>
                      <a:gd name="connsiteX1" fmla="*/ 317514 w 319628"/>
                      <a:gd name="connsiteY1" fmla="*/ 114119 h 258383"/>
                      <a:gd name="connsiteX2" fmla="*/ 241315 w 319628"/>
                      <a:gd name="connsiteY2" fmla="*/ 258383 h 258383"/>
                      <a:gd name="connsiteX3" fmla="*/ 0 w 319628"/>
                      <a:gd name="connsiteY3" fmla="*/ 158155 h 258383"/>
                      <a:gd name="connsiteX4" fmla="*/ 76150 w 319628"/>
                      <a:gd name="connsiteY4" fmla="*/ 0 h 258383"/>
                      <a:gd name="connsiteX0" fmla="*/ 76150 w 319628"/>
                      <a:gd name="connsiteY0" fmla="*/ 0 h 258383"/>
                      <a:gd name="connsiteX1" fmla="*/ 317514 w 319628"/>
                      <a:gd name="connsiteY1" fmla="*/ 114119 h 258383"/>
                      <a:gd name="connsiteX2" fmla="*/ 241315 w 319628"/>
                      <a:gd name="connsiteY2" fmla="*/ 258383 h 258383"/>
                      <a:gd name="connsiteX3" fmla="*/ 0 w 319628"/>
                      <a:gd name="connsiteY3" fmla="*/ 158155 h 258383"/>
                      <a:gd name="connsiteX4" fmla="*/ 76150 w 319628"/>
                      <a:gd name="connsiteY4" fmla="*/ 0 h 258383"/>
                      <a:gd name="connsiteX0" fmla="*/ 76150 w 319628"/>
                      <a:gd name="connsiteY0" fmla="*/ 0 h 258383"/>
                      <a:gd name="connsiteX1" fmla="*/ 317514 w 319628"/>
                      <a:gd name="connsiteY1" fmla="*/ 114119 h 258383"/>
                      <a:gd name="connsiteX2" fmla="*/ 241315 w 319628"/>
                      <a:gd name="connsiteY2" fmla="*/ 258383 h 258383"/>
                      <a:gd name="connsiteX3" fmla="*/ 0 w 319628"/>
                      <a:gd name="connsiteY3" fmla="*/ 158155 h 258383"/>
                      <a:gd name="connsiteX4" fmla="*/ 76150 w 319628"/>
                      <a:gd name="connsiteY4" fmla="*/ 0 h 258383"/>
                      <a:gd name="connsiteX0" fmla="*/ 78504 w 321982"/>
                      <a:gd name="connsiteY0" fmla="*/ 0 h 258383"/>
                      <a:gd name="connsiteX1" fmla="*/ 319868 w 321982"/>
                      <a:gd name="connsiteY1" fmla="*/ 114119 h 258383"/>
                      <a:gd name="connsiteX2" fmla="*/ 243669 w 321982"/>
                      <a:gd name="connsiteY2" fmla="*/ 258383 h 258383"/>
                      <a:gd name="connsiteX3" fmla="*/ 0 w 321982"/>
                      <a:gd name="connsiteY3" fmla="*/ 158155 h 258383"/>
                      <a:gd name="connsiteX4" fmla="*/ 78504 w 321982"/>
                      <a:gd name="connsiteY4" fmla="*/ 0 h 258383"/>
                      <a:gd name="connsiteX0" fmla="*/ 78504 w 322129"/>
                      <a:gd name="connsiteY0" fmla="*/ 0 h 260566"/>
                      <a:gd name="connsiteX1" fmla="*/ 319868 w 322129"/>
                      <a:gd name="connsiteY1" fmla="*/ 114119 h 260566"/>
                      <a:gd name="connsiteX2" fmla="*/ 246023 w 322129"/>
                      <a:gd name="connsiteY2" fmla="*/ 260566 h 260566"/>
                      <a:gd name="connsiteX3" fmla="*/ 0 w 322129"/>
                      <a:gd name="connsiteY3" fmla="*/ 158155 h 260566"/>
                      <a:gd name="connsiteX4" fmla="*/ 78504 w 322129"/>
                      <a:gd name="connsiteY4" fmla="*/ 0 h 260566"/>
                      <a:gd name="connsiteX0" fmla="*/ 78504 w 322129"/>
                      <a:gd name="connsiteY0" fmla="*/ 0 h 260566"/>
                      <a:gd name="connsiteX1" fmla="*/ 319868 w 322129"/>
                      <a:gd name="connsiteY1" fmla="*/ 114119 h 260566"/>
                      <a:gd name="connsiteX2" fmla="*/ 246023 w 322129"/>
                      <a:gd name="connsiteY2" fmla="*/ 260566 h 260566"/>
                      <a:gd name="connsiteX3" fmla="*/ 0 w 322129"/>
                      <a:gd name="connsiteY3" fmla="*/ 158155 h 260566"/>
                      <a:gd name="connsiteX4" fmla="*/ 78504 w 322129"/>
                      <a:gd name="connsiteY4" fmla="*/ 0 h 260566"/>
                      <a:gd name="connsiteX0" fmla="*/ 78504 w 322129"/>
                      <a:gd name="connsiteY0" fmla="*/ 0 h 260566"/>
                      <a:gd name="connsiteX1" fmla="*/ 319868 w 322129"/>
                      <a:gd name="connsiteY1" fmla="*/ 114119 h 260566"/>
                      <a:gd name="connsiteX2" fmla="*/ 246023 w 322129"/>
                      <a:gd name="connsiteY2" fmla="*/ 260566 h 260566"/>
                      <a:gd name="connsiteX3" fmla="*/ 0 w 322129"/>
                      <a:gd name="connsiteY3" fmla="*/ 158155 h 260566"/>
                      <a:gd name="connsiteX4" fmla="*/ 78504 w 322129"/>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1553"/>
                      <a:gd name="connsiteY0" fmla="*/ 0 h 260566"/>
                      <a:gd name="connsiteX1" fmla="*/ 319868 w 321553"/>
                      <a:gd name="connsiteY1" fmla="*/ 114119 h 260566"/>
                      <a:gd name="connsiteX2" fmla="*/ 246023 w 321553"/>
                      <a:gd name="connsiteY2" fmla="*/ 260566 h 260566"/>
                      <a:gd name="connsiteX3" fmla="*/ 0 w 321553"/>
                      <a:gd name="connsiteY3" fmla="*/ 158155 h 260566"/>
                      <a:gd name="connsiteX4" fmla="*/ 78504 w 321553"/>
                      <a:gd name="connsiteY4" fmla="*/ 0 h 260566"/>
                      <a:gd name="connsiteX0" fmla="*/ 78504 w 322980"/>
                      <a:gd name="connsiteY0" fmla="*/ 0 h 260566"/>
                      <a:gd name="connsiteX1" fmla="*/ 319868 w 322980"/>
                      <a:gd name="connsiteY1" fmla="*/ 114119 h 260566"/>
                      <a:gd name="connsiteX2" fmla="*/ 246023 w 322980"/>
                      <a:gd name="connsiteY2" fmla="*/ 260566 h 260566"/>
                      <a:gd name="connsiteX3" fmla="*/ 0 w 322980"/>
                      <a:gd name="connsiteY3" fmla="*/ 158155 h 260566"/>
                      <a:gd name="connsiteX4" fmla="*/ 78504 w 322980"/>
                      <a:gd name="connsiteY4" fmla="*/ 0 h 260566"/>
                      <a:gd name="connsiteX0" fmla="*/ 78504 w 322980"/>
                      <a:gd name="connsiteY0" fmla="*/ 0 h 260566"/>
                      <a:gd name="connsiteX1" fmla="*/ 319868 w 322980"/>
                      <a:gd name="connsiteY1" fmla="*/ 114119 h 260566"/>
                      <a:gd name="connsiteX2" fmla="*/ 246023 w 322980"/>
                      <a:gd name="connsiteY2" fmla="*/ 260566 h 260566"/>
                      <a:gd name="connsiteX3" fmla="*/ 0 w 322980"/>
                      <a:gd name="connsiteY3" fmla="*/ 158155 h 260566"/>
                      <a:gd name="connsiteX4" fmla="*/ 78504 w 322980"/>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60566"/>
                      <a:gd name="connsiteX1" fmla="*/ 319868 w 323761"/>
                      <a:gd name="connsiteY1" fmla="*/ 114119 h 260566"/>
                      <a:gd name="connsiteX2" fmla="*/ 246023 w 323761"/>
                      <a:gd name="connsiteY2" fmla="*/ 260566 h 260566"/>
                      <a:gd name="connsiteX3" fmla="*/ 0 w 323761"/>
                      <a:gd name="connsiteY3" fmla="*/ 158155 h 260566"/>
                      <a:gd name="connsiteX4" fmla="*/ 78504 w 323761"/>
                      <a:gd name="connsiteY4" fmla="*/ 0 h 260566"/>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8857"/>
                      <a:gd name="connsiteX1" fmla="*/ 319868 w 323761"/>
                      <a:gd name="connsiteY1" fmla="*/ 112410 h 258857"/>
                      <a:gd name="connsiteX2" fmla="*/ 246023 w 323761"/>
                      <a:gd name="connsiteY2" fmla="*/ 258857 h 258857"/>
                      <a:gd name="connsiteX3" fmla="*/ 0 w 323761"/>
                      <a:gd name="connsiteY3" fmla="*/ 156446 h 258857"/>
                      <a:gd name="connsiteX4" fmla="*/ 78504 w 323761"/>
                      <a:gd name="connsiteY4" fmla="*/ 0 h 258857"/>
                      <a:gd name="connsiteX0" fmla="*/ 78504 w 323761"/>
                      <a:gd name="connsiteY0" fmla="*/ 0 h 257148"/>
                      <a:gd name="connsiteX1" fmla="*/ 319868 w 323761"/>
                      <a:gd name="connsiteY1" fmla="*/ 110701 h 257148"/>
                      <a:gd name="connsiteX2" fmla="*/ 246023 w 323761"/>
                      <a:gd name="connsiteY2" fmla="*/ 257148 h 257148"/>
                      <a:gd name="connsiteX3" fmla="*/ 0 w 323761"/>
                      <a:gd name="connsiteY3" fmla="*/ 154737 h 257148"/>
                      <a:gd name="connsiteX4" fmla="*/ 78504 w 323761"/>
                      <a:gd name="connsiteY4" fmla="*/ 0 h 257148"/>
                      <a:gd name="connsiteX0" fmla="*/ 78504 w 323761"/>
                      <a:gd name="connsiteY0" fmla="*/ 0 h 257148"/>
                      <a:gd name="connsiteX1" fmla="*/ 319868 w 323761"/>
                      <a:gd name="connsiteY1" fmla="*/ 110701 h 257148"/>
                      <a:gd name="connsiteX2" fmla="*/ 246023 w 323761"/>
                      <a:gd name="connsiteY2" fmla="*/ 257148 h 257148"/>
                      <a:gd name="connsiteX3" fmla="*/ 0 w 323761"/>
                      <a:gd name="connsiteY3" fmla="*/ 154737 h 257148"/>
                      <a:gd name="connsiteX4" fmla="*/ 78504 w 323761"/>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 name="connsiteX0" fmla="*/ 82189 w 327446"/>
                      <a:gd name="connsiteY0" fmla="*/ 0 h 257148"/>
                      <a:gd name="connsiteX1" fmla="*/ 323553 w 327446"/>
                      <a:gd name="connsiteY1" fmla="*/ 110701 h 257148"/>
                      <a:gd name="connsiteX2" fmla="*/ 249708 w 327446"/>
                      <a:gd name="connsiteY2" fmla="*/ 257148 h 257148"/>
                      <a:gd name="connsiteX3" fmla="*/ 0 w 327446"/>
                      <a:gd name="connsiteY3" fmla="*/ 151318 h 257148"/>
                      <a:gd name="connsiteX4" fmla="*/ 82189 w 327446"/>
                      <a:gd name="connsiteY4" fmla="*/ 0 h 25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446" h="257148">
                        <a:moveTo>
                          <a:pt x="82189" y="0"/>
                        </a:moveTo>
                        <a:cubicBezTo>
                          <a:pt x="149658" y="30436"/>
                          <a:pt x="260847" y="78951"/>
                          <a:pt x="323553" y="110701"/>
                        </a:cubicBezTo>
                        <a:cubicBezTo>
                          <a:pt x="340086" y="165391"/>
                          <a:pt x="301797" y="246903"/>
                          <a:pt x="249708" y="257148"/>
                        </a:cubicBezTo>
                        <a:lnTo>
                          <a:pt x="0" y="151318"/>
                        </a:lnTo>
                        <a:cubicBezTo>
                          <a:pt x="59038" y="130554"/>
                          <a:pt x="105578" y="55930"/>
                          <a:pt x="82189" y="0"/>
                        </a:cubicBezTo>
                        <a:close/>
                      </a:path>
                    </a:pathLst>
                  </a:custGeom>
                  <a:solidFill>
                    <a:srgbClr val="D85454"/>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libri"/>
                      <a:ea typeface="+mn-ea"/>
                      <a:cs typeface="Arial" panose="020B0604020202020204" pitchFamily="34" charset="0"/>
                    </a:endParaRPr>
                  </a:p>
                </p:txBody>
              </p:sp>
            </p:grpSp>
          </p:grpSp>
        </p:grpSp>
        <p:sp>
          <p:nvSpPr>
            <p:cNvPr id="19" name="Striped Right Arrow 18"/>
            <p:cNvSpPr/>
            <p:nvPr/>
          </p:nvSpPr>
          <p:spPr>
            <a:xfrm>
              <a:off x="4524428" y="1258726"/>
              <a:ext cx="1078704" cy="1478284"/>
            </a:xfrm>
            <a:prstGeom prst="stripedRightArrow">
              <a:avLst/>
            </a:prstGeom>
            <a:solidFill>
              <a:srgbClr val="F3D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To achieve the objective</a:t>
              </a:r>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0" name="Rounded Rectangle 19"/>
            <p:cNvSpPr/>
            <p:nvPr/>
          </p:nvSpPr>
          <p:spPr>
            <a:xfrm>
              <a:off x="6156887" y="1397265"/>
              <a:ext cx="2500731" cy="1240758"/>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Achieve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longer-term financial targets and create value for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stockholders</a:t>
              </a:r>
              <a:endPar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To be one of the top annuity and life insurance product manufacturers for </a:t>
              </a:r>
              <a:r>
                <a:rPr kumimoji="0" lang="en-US" sz="900" b="0" i="0" u="none" strike="noStrike" kern="1200" cap="none" spc="0" normalizeH="0" baseline="0" noProof="0" dirty="0" smtClean="0">
                  <a:ln>
                    <a:noFill/>
                  </a:ln>
                  <a:solidFill>
                    <a:srgbClr val="000000"/>
                  </a:solidFill>
                  <a:effectLst/>
                  <a:uLnTx/>
                  <a:uFillTx/>
                  <a:latin typeface="Arial" panose="020B0604020202020204"/>
                  <a:ea typeface="+mn-ea"/>
                  <a:cs typeface="+mn-cs"/>
                </a:rPr>
                <a:t>distribution </a:t>
              </a:r>
              <a:r>
                <a:rPr kumimoji="0" lang="en-US" sz="900" b="0" i="0" u="none" strike="noStrike" kern="1200" cap="none" spc="0" normalizeH="0" baseline="0" noProof="0" dirty="0">
                  <a:ln>
                    <a:noFill/>
                  </a:ln>
                  <a:solidFill>
                    <a:srgbClr val="000000"/>
                  </a:solidFill>
                  <a:effectLst/>
                  <a:uLnTx/>
                  <a:uFillTx/>
                  <a:latin typeface="Arial" panose="020B0604020202020204"/>
                  <a:ea typeface="+mn-ea"/>
                  <a:cs typeface="+mn-cs"/>
                </a:rPr>
                <a:t>partners</a:t>
              </a:r>
            </a:p>
          </p:txBody>
        </p:sp>
        <p:pic>
          <p:nvPicPr>
            <p:cNvPr id="21" name="Picture 20"/>
            <p:cNvPicPr>
              <a:picLocks noChangeAspect="1"/>
            </p:cNvPicPr>
            <p:nvPr/>
          </p:nvPicPr>
          <p:blipFill>
            <a:blip r:embed="rId2"/>
            <a:stretch>
              <a:fillRect/>
            </a:stretch>
          </p:blipFill>
          <p:spPr>
            <a:xfrm>
              <a:off x="5558500" y="1153099"/>
              <a:ext cx="725826" cy="719901"/>
            </a:xfrm>
            <a:prstGeom prst="ellipse">
              <a:avLst/>
            </a:prstGeom>
          </p:spPr>
        </p:pic>
        <p:sp>
          <p:nvSpPr>
            <p:cNvPr id="22" name="Freeform 21">
              <a:extLst>
                <a:ext uri="{FF2B5EF4-FFF2-40B4-BE49-F238E27FC236}">
                  <a16:creationId xmlns:a16="http://schemas.microsoft.com/office/drawing/2014/main" id="{FD61D001-3478-4122-8E10-8B8693E48D9B}"/>
                </a:ext>
              </a:extLst>
            </p:cNvPr>
            <p:cNvSpPr>
              <a:spLocks/>
            </p:cNvSpPr>
            <p:nvPr/>
          </p:nvSpPr>
          <p:spPr bwMode="auto">
            <a:xfrm>
              <a:off x="3676672" y="2972269"/>
              <a:ext cx="1513958" cy="1698817"/>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rgbClr val="D4D3A9"/>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rgbClr val="000000"/>
                </a:solidFill>
                <a:effectLst/>
                <a:uLnTx/>
                <a:uFillTx/>
                <a:latin typeface="Arial"/>
                <a:cs typeface="+mn-cs"/>
              </a:endParaRPr>
            </a:p>
          </p:txBody>
        </p:sp>
        <p:sp>
          <p:nvSpPr>
            <p:cNvPr id="23" name="Rectangle 22"/>
            <p:cNvSpPr/>
            <p:nvPr/>
          </p:nvSpPr>
          <p:spPr>
            <a:xfrm>
              <a:off x="2504512" y="3514889"/>
              <a:ext cx="4572000" cy="50783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panose="020B0604020202020204"/>
                  <a:ea typeface="+mn-ea"/>
                  <a:cs typeface="+mn-cs"/>
                </a:rPr>
                <a:t>P</a:t>
              </a:r>
              <a:r>
                <a:rPr kumimoji="0" lang="en-US" sz="900" b="1" i="0" u="none" strike="noStrike" kern="1200" cap="none" spc="0" normalizeH="0" baseline="0" noProof="0" dirty="0" smtClean="0">
                  <a:ln>
                    <a:noFill/>
                  </a:ln>
                  <a:solidFill>
                    <a:srgbClr val="000000"/>
                  </a:solidFill>
                  <a:effectLst/>
                  <a:uLnTx/>
                  <a:uFillTx/>
                  <a:latin typeface="Arial" panose="020B0604020202020204"/>
                  <a:ea typeface="+mn-ea"/>
                  <a:cs typeface="+mn-cs"/>
                </a:rPr>
                <a:t>roviding its most </a:t>
              </a:r>
              <a:r>
                <a:rPr kumimoji="0" lang="en-US" sz="900" b="1" i="0" u="none" strike="noStrike" kern="1200" cap="none" spc="0" normalizeH="0" baseline="0" noProof="0" dirty="0">
                  <a:ln>
                    <a:noFill/>
                  </a:ln>
                  <a:solidFill>
                    <a:srgbClr val="000000"/>
                  </a:solidFill>
                  <a:effectLst/>
                  <a:uLnTx/>
                  <a:uFillTx/>
                  <a:latin typeface="Arial" panose="020B0604020202020204"/>
                  <a:ea typeface="+mn-ea"/>
                  <a:cs typeface="+mn-cs"/>
                </a:rPr>
                <a:t>productive distributors with focused product, sales and technology support through </a:t>
              </a:r>
              <a:r>
                <a:rPr kumimoji="0" lang="en-US" sz="900" b="1" i="0" u="none" strike="noStrike" kern="1200" cap="none" spc="0" normalizeH="0" baseline="0" noProof="0" dirty="0" smtClean="0">
                  <a:ln>
                    <a:noFill/>
                  </a:ln>
                  <a:solidFill>
                    <a:srgbClr val="000000"/>
                  </a:solidFill>
                  <a:effectLst/>
                  <a:uLnTx/>
                  <a:uFillTx/>
                  <a:latin typeface="Arial" panose="020B0604020202020204"/>
                  <a:ea typeface="+mn-ea"/>
                  <a:cs typeface="+mn-cs"/>
                </a:rPr>
                <a:t>its approximately 20 </a:t>
              </a:r>
              <a:r>
                <a:rPr kumimoji="0" lang="en-US" sz="900" b="1" i="0" u="none" strike="noStrike" kern="1200" cap="none" spc="0" normalizeH="0" baseline="0" noProof="0" dirty="0">
                  <a:ln>
                    <a:noFill/>
                  </a:ln>
                  <a:solidFill>
                    <a:srgbClr val="000000"/>
                  </a:solidFill>
                  <a:effectLst/>
                  <a:uLnTx/>
                  <a:uFillTx/>
                  <a:latin typeface="Arial" panose="020B0604020202020204"/>
                  <a:ea typeface="+mn-ea"/>
                  <a:cs typeface="+mn-cs"/>
                </a:rPr>
                <a:t>strategic relationship managers (“SRMs”) and in excess of 200 internal and external wholesalers</a:t>
              </a:r>
            </a:p>
          </p:txBody>
        </p:sp>
        <p:sp>
          <p:nvSpPr>
            <p:cNvPr id="24" name="Rectangle 23"/>
            <p:cNvSpPr/>
            <p:nvPr/>
          </p:nvSpPr>
          <p:spPr>
            <a:xfrm>
              <a:off x="3778472" y="4187096"/>
              <a:ext cx="1418440" cy="396419"/>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FFFFFF"/>
                  </a:solidFill>
                  <a:effectLst/>
                  <a:uLnTx/>
                  <a:uFillTx/>
                  <a:latin typeface="Arial" panose="020B0604020202020204"/>
                  <a:ea typeface="+mn-ea"/>
                  <a:cs typeface="+mn-cs"/>
                </a:rPr>
                <a:t>Positioning</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897017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188" y="218481"/>
            <a:ext cx="8417052" cy="621030"/>
          </a:xfrm>
        </p:spPr>
        <p:txBody>
          <a:bodyPr/>
          <a:lstStyle/>
          <a:p>
            <a:r>
              <a:rPr lang="en-US" dirty="0" err="1"/>
              <a:t>Brighthouse</a:t>
            </a:r>
            <a:r>
              <a:rPr lang="en-US" dirty="0"/>
              <a:t> Financial Organization Structure</a:t>
            </a:r>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8</a:t>
            </a:fld>
            <a:endParaRPr lang="en-US" dirty="0"/>
          </a:p>
        </p:txBody>
      </p:sp>
      <p:pic>
        <p:nvPicPr>
          <p:cNvPr id="6" name="Picture 9" descr="https://media.licdn.com/dms/image/C5603AQHG4nU6uun-TA/profile-displayphoto-shrink_200_200/0?e=1581552000&amp;v=beta&amp;t=swyxi9av5FmTi_shg2phioFzlzKrqJSfEjGs-Kn33Ok"/>
          <p:cNvPicPr>
            <a:picLocks noChangeAspect="1" noChangeArrowheads="1"/>
          </p:cNvPicPr>
          <p:nvPr/>
        </p:nvPicPr>
        <p:blipFill rotWithShape="1">
          <a:blip r:embed="rId2">
            <a:extLst>
              <a:ext uri="{28A0092B-C50C-407E-A947-70E740481C1C}">
                <a14:useLocalDpi xmlns:a14="http://schemas.microsoft.com/office/drawing/2010/main" val="0"/>
              </a:ext>
            </a:extLst>
          </a:blip>
          <a:srcRect b="8290"/>
          <a:stretch/>
        </p:blipFill>
        <p:spPr bwMode="auto">
          <a:xfrm>
            <a:off x="3212282" y="2713887"/>
            <a:ext cx="624486" cy="5727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https://media.licdn.com/dms/image/C4E03AQFovwC4oE8V2Q/profile-displayphoto-shrink_200_200/0?e=1581552000&amp;v=beta&amp;t=BbhW89-7PvNFauoJBrj1BOGSw_GLEPyBfaPwSNd5PbU"/>
          <p:cNvPicPr>
            <a:picLocks noChangeAspect="1" noChangeArrowheads="1"/>
          </p:cNvPicPr>
          <p:nvPr/>
        </p:nvPicPr>
        <p:blipFill rotWithShape="1">
          <a:blip r:embed="rId3">
            <a:extLst>
              <a:ext uri="{28A0092B-C50C-407E-A947-70E740481C1C}">
                <a14:useLocalDpi xmlns:a14="http://schemas.microsoft.com/office/drawing/2010/main" val="0"/>
              </a:ext>
            </a:extLst>
          </a:blip>
          <a:srcRect l="11190" t="3896" r="13556" b="18423"/>
          <a:stretch/>
        </p:blipFill>
        <p:spPr bwMode="auto">
          <a:xfrm>
            <a:off x="1036450" y="2713887"/>
            <a:ext cx="555686" cy="5736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2421852" y="1942305"/>
            <a:ext cx="585175" cy="567620"/>
          </a:xfrm>
          <a:prstGeom prst="rect">
            <a:avLst/>
          </a:prstGeom>
        </p:spPr>
      </p:pic>
      <p:pic>
        <p:nvPicPr>
          <p:cNvPr id="9" name="Picture 8"/>
          <p:cNvPicPr>
            <a:picLocks noChangeAspect="1"/>
          </p:cNvPicPr>
          <p:nvPr/>
        </p:nvPicPr>
        <p:blipFill>
          <a:blip r:embed="rId5"/>
          <a:stretch>
            <a:fillRect/>
          </a:stretch>
        </p:blipFill>
        <p:spPr>
          <a:xfrm>
            <a:off x="247871" y="1954227"/>
            <a:ext cx="599084" cy="579011"/>
          </a:xfrm>
          <a:prstGeom prst="rect">
            <a:avLst/>
          </a:prstGeom>
        </p:spPr>
      </p:pic>
      <p:pic>
        <p:nvPicPr>
          <p:cNvPr id="10" name="Picture 2" descr="https://media.licdn.com/dms/image/C4E03AQE4rUxjpTeccQ/profile-displayphoto-shrink_200_200/0?e=1581552000&amp;v=beta&amp;t=da8atejtsiwm-1s202MGV3Tz09oDKMBkwRXauvhTa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9038" y="1958641"/>
            <a:ext cx="574598" cy="57459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340324" y="1958448"/>
            <a:ext cx="1354321" cy="551477"/>
          </a:xfrm>
          <a:prstGeom prst="rect">
            <a:avLst/>
          </a:prstGeom>
          <a:solidFill>
            <a:srgbClr val="FFFFFF">
              <a:lumMod val="95000"/>
            </a:srgbClr>
          </a:solidFill>
          <a:ln w="6350" cap="flat" cmpd="sng" algn="ctr">
            <a:solidFill>
              <a:srgbClr val="FFFFFF">
                <a:lumMod val="85000"/>
              </a:srgbClr>
            </a:solidFill>
            <a:prstDash val="solid"/>
          </a:ln>
          <a:effectLst/>
        </p:spPr>
        <p:txBody>
          <a:bodyPr spcFirstLastPara="0" vert="horz" wrap="square" lIns="6350" tIns="6350" rIns="6350" bIns="6350" numCol="1" spcCol="1270" anchor="ctr" anchorCtr="0">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141414"/>
                </a:solidFill>
                <a:effectLst/>
                <a:uLnTx/>
                <a:uFillTx/>
                <a:latin typeface="Calibri"/>
                <a:ea typeface="+mn-ea"/>
                <a:cs typeface="+mn-cs"/>
              </a:rPr>
              <a:t>CTO</a:t>
            </a:r>
            <a:endParaRPr kumimoji="0" lang="en-US" sz="1100" b="1" i="0" u="none" strike="noStrike" kern="0" cap="none" spc="0" normalizeH="0" baseline="0" noProof="0" dirty="0">
              <a:ln>
                <a:noFill/>
              </a:ln>
              <a:solidFill>
                <a:srgbClr val="141414"/>
              </a:solidFill>
              <a:effectLst/>
              <a:uLnTx/>
              <a:uFillTx/>
              <a:latin typeface="Calibri"/>
              <a:ea typeface="+mn-ea"/>
              <a:cs typeface="+mn-cs"/>
            </a:endParaRP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141414"/>
                </a:solidFill>
                <a:effectLst/>
                <a:uLnTx/>
                <a:uFillTx/>
                <a:latin typeface="Calibri"/>
                <a:ea typeface="+mn-ea"/>
                <a:cs typeface="+mn-cs"/>
              </a:rPr>
              <a:t>Jeff Hughes</a:t>
            </a:r>
            <a:endParaRPr kumimoji="0" lang="en-US" sz="1100" b="0" i="0" u="none" strike="noStrike" kern="0" cap="none" spc="0" normalizeH="0" baseline="0" noProof="0" dirty="0">
              <a:ln>
                <a:noFill/>
              </a:ln>
              <a:solidFill>
                <a:srgbClr val="141414"/>
              </a:solidFill>
              <a:effectLst/>
              <a:uLnTx/>
              <a:uFillTx/>
              <a:latin typeface="Calibri"/>
              <a:ea typeface="+mn-ea"/>
              <a:cs typeface="+mn-cs"/>
            </a:endParaRPr>
          </a:p>
        </p:txBody>
      </p:sp>
      <p:sp>
        <p:nvSpPr>
          <p:cNvPr id="12" name="Rectangle 11"/>
          <p:cNvSpPr/>
          <p:nvPr/>
        </p:nvSpPr>
        <p:spPr>
          <a:xfrm>
            <a:off x="5247398" y="1948019"/>
            <a:ext cx="1313010" cy="563887"/>
          </a:xfrm>
          <a:prstGeom prst="rect">
            <a:avLst/>
          </a:prstGeom>
          <a:solidFill>
            <a:srgbClr val="FFFFFF">
              <a:lumMod val="95000"/>
            </a:srgbClr>
          </a:solidFill>
          <a:ln w="6350" cap="flat" cmpd="sng" algn="ctr">
            <a:solidFill>
              <a:srgbClr val="FFFFFF">
                <a:lumMod val="85000"/>
              </a:srgbClr>
            </a:solidFill>
            <a:prstDash val="solid"/>
          </a:ln>
          <a:effectLst/>
        </p:spPr>
        <p:txBody>
          <a:bodyPr spcFirstLastPara="0" vert="horz" wrap="square" lIns="6350" tIns="6350" rIns="6350" bIns="6350" numCol="1" spcCol="1270" anchor="ctr" anchorCtr="0">
            <a:noAutofit/>
          </a:bodyPr>
          <a:lstStyle/>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141414"/>
                </a:solidFill>
                <a:effectLst/>
                <a:uLnTx/>
                <a:uFillTx/>
                <a:latin typeface="Calibri"/>
                <a:ea typeface="+mn-ea"/>
                <a:cs typeface="+mn-cs"/>
              </a:rPr>
              <a:t>Chief Investment Officer</a:t>
            </a:r>
            <a:endParaRPr kumimoji="0" lang="en-US" sz="1100" b="1" i="0" u="none" strike="noStrike" kern="0" cap="none" spc="0" normalizeH="0" baseline="0" noProof="0" dirty="0">
              <a:ln>
                <a:noFill/>
              </a:ln>
              <a:solidFill>
                <a:srgbClr val="141414"/>
              </a:solidFill>
              <a:effectLst/>
              <a:uLnTx/>
              <a:uFillTx/>
              <a:latin typeface="Calibri"/>
              <a:ea typeface="+mn-ea"/>
              <a:cs typeface="+mn-cs"/>
            </a:endParaRPr>
          </a:p>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41414"/>
                </a:solidFill>
                <a:effectLst/>
                <a:uLnTx/>
                <a:uFillTx/>
                <a:latin typeface="Calibri"/>
                <a:ea typeface="+mn-ea"/>
                <a:cs typeface="+mn-cs"/>
              </a:rPr>
              <a:t>John Rosenthal</a:t>
            </a:r>
          </a:p>
        </p:txBody>
      </p:sp>
      <p:sp>
        <p:nvSpPr>
          <p:cNvPr id="13" name="Rectangle 12"/>
          <p:cNvSpPr/>
          <p:nvPr/>
        </p:nvSpPr>
        <p:spPr>
          <a:xfrm>
            <a:off x="3024171" y="1954227"/>
            <a:ext cx="1335075" cy="563887"/>
          </a:xfrm>
          <a:prstGeom prst="rect">
            <a:avLst/>
          </a:prstGeom>
          <a:solidFill>
            <a:srgbClr val="FFFFFF">
              <a:lumMod val="95000"/>
            </a:srgbClr>
          </a:solidFill>
          <a:ln w="6350" cap="flat" cmpd="sng" algn="ctr">
            <a:solidFill>
              <a:srgbClr val="FFFFFF">
                <a:lumMod val="85000"/>
              </a:srgbClr>
            </a:solidFill>
            <a:prstDash val="solid"/>
          </a:ln>
          <a:effectLst/>
        </p:spPr>
        <p:txBody>
          <a:bodyPr spcFirstLastPara="0" vert="horz" wrap="square" lIns="6350" tIns="6350" rIns="6350" bIns="6350" numCol="1" spcCol="1270" anchor="ctr" anchorCtr="0">
            <a:noAutofit/>
          </a:bodyPr>
          <a:lstStyle/>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141414"/>
                </a:solidFill>
                <a:effectLst/>
                <a:uLnTx/>
                <a:uFillTx/>
                <a:latin typeface="Calibri"/>
                <a:ea typeface="+mn-ea"/>
                <a:cs typeface="+mn-cs"/>
              </a:rPr>
              <a:t>COO</a:t>
            </a:r>
            <a:endParaRPr kumimoji="0" lang="en-US" sz="1100" b="1" i="0" u="none" strike="noStrike" kern="0" cap="none" spc="0" normalizeH="0" baseline="0" noProof="0" dirty="0">
              <a:ln>
                <a:noFill/>
              </a:ln>
              <a:solidFill>
                <a:srgbClr val="141414"/>
              </a:solidFill>
              <a:effectLst/>
              <a:uLnTx/>
              <a:uFillTx/>
              <a:latin typeface="Calibri"/>
              <a:ea typeface="+mn-ea"/>
              <a:cs typeface="+mn-cs"/>
            </a:endParaRPr>
          </a:p>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141414"/>
                </a:solidFill>
                <a:effectLst/>
                <a:uLnTx/>
                <a:uFillTx/>
                <a:latin typeface="Calibri"/>
                <a:ea typeface="+mn-ea"/>
                <a:cs typeface="+mn-cs"/>
              </a:rPr>
              <a:t>Conor Murphy</a:t>
            </a:r>
            <a:endParaRPr kumimoji="0" lang="en-US" sz="1100" b="0" i="0" u="none" strike="noStrike" kern="0" cap="none" spc="0" normalizeH="0" baseline="0" noProof="0" dirty="0">
              <a:ln>
                <a:noFill/>
              </a:ln>
              <a:solidFill>
                <a:srgbClr val="141414"/>
              </a:solidFill>
              <a:effectLst/>
              <a:uLnTx/>
              <a:uFillTx/>
              <a:latin typeface="Calibri"/>
              <a:ea typeface="+mn-ea"/>
              <a:cs typeface="+mn-cs"/>
            </a:endParaRPr>
          </a:p>
        </p:txBody>
      </p:sp>
      <p:sp>
        <p:nvSpPr>
          <p:cNvPr id="14" name="Rectangle 13"/>
          <p:cNvSpPr/>
          <p:nvPr/>
        </p:nvSpPr>
        <p:spPr>
          <a:xfrm>
            <a:off x="879955" y="1946038"/>
            <a:ext cx="1313010" cy="563887"/>
          </a:xfrm>
          <a:prstGeom prst="rect">
            <a:avLst/>
          </a:prstGeom>
          <a:solidFill>
            <a:srgbClr val="FFFFFF">
              <a:lumMod val="95000"/>
            </a:srgbClr>
          </a:solidFill>
          <a:ln w="6350" cap="flat" cmpd="sng" algn="ctr">
            <a:solidFill>
              <a:srgbClr val="FFFFFF">
                <a:lumMod val="85000"/>
              </a:srgbClr>
            </a:solidFill>
            <a:prstDash val="solid"/>
          </a:ln>
          <a:effectLst/>
        </p:spPr>
        <p:txBody>
          <a:bodyPr spcFirstLastPara="0" vert="horz" wrap="square" lIns="6350" tIns="6350" rIns="6350" bIns="6350" numCol="1" spcCol="1270" anchor="ctr" anchorCtr="0">
            <a:noAutofit/>
          </a:bodyPr>
          <a:lstStyle/>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141414"/>
                </a:solidFill>
                <a:effectLst/>
                <a:uLnTx/>
                <a:uFillTx/>
                <a:latin typeface="Calibri"/>
                <a:ea typeface="+mn-ea"/>
                <a:cs typeface="+mn-cs"/>
              </a:rPr>
              <a:t>CFO</a:t>
            </a:r>
            <a:endParaRPr kumimoji="0" lang="en-US" sz="1100" b="1" i="0" u="none" strike="noStrike" kern="0" cap="none" spc="0" normalizeH="0" baseline="0" noProof="0" dirty="0">
              <a:ln>
                <a:noFill/>
              </a:ln>
              <a:solidFill>
                <a:srgbClr val="141414"/>
              </a:solidFill>
              <a:effectLst/>
              <a:uLnTx/>
              <a:uFillTx/>
              <a:latin typeface="Calibri"/>
              <a:ea typeface="+mn-ea"/>
              <a:cs typeface="+mn-cs"/>
            </a:endParaRPr>
          </a:p>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41414"/>
                </a:solidFill>
                <a:effectLst/>
                <a:uLnTx/>
                <a:uFillTx/>
                <a:latin typeface="Calibri"/>
                <a:ea typeface="+mn-ea"/>
                <a:cs typeface="+mn-cs"/>
              </a:rPr>
              <a:t>Edward Spehar </a:t>
            </a:r>
          </a:p>
        </p:txBody>
      </p:sp>
      <p:sp>
        <p:nvSpPr>
          <p:cNvPr id="15" name="Rectangle 14"/>
          <p:cNvSpPr/>
          <p:nvPr/>
        </p:nvSpPr>
        <p:spPr>
          <a:xfrm>
            <a:off x="3928047" y="872680"/>
            <a:ext cx="1444311" cy="563887"/>
          </a:xfrm>
          <a:prstGeom prst="rect">
            <a:avLst/>
          </a:prstGeom>
          <a:solidFill>
            <a:schemeClr val="accent4">
              <a:lumMod val="20000"/>
              <a:lumOff val="80000"/>
            </a:schemeClr>
          </a:solidFill>
          <a:ln w="6350" cap="flat" cmpd="sng" algn="ctr">
            <a:solidFill>
              <a:srgbClr val="FFFFFF">
                <a:lumMod val="85000"/>
              </a:srgbClr>
            </a:solidFill>
            <a:prstDash val="solid"/>
          </a:ln>
          <a:effectLst/>
        </p:spPr>
        <p:txBody>
          <a:bodyPr spcFirstLastPara="0" vert="horz" wrap="square" lIns="6350" tIns="6350" rIns="6350" bIns="6350" numCol="1" spcCol="1270" anchor="ctr" anchorCtr="0">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141414"/>
                </a:solidFill>
                <a:effectLst/>
                <a:uLnTx/>
                <a:uFillTx/>
                <a:latin typeface="Calibri"/>
                <a:ea typeface="+mn-ea"/>
                <a:cs typeface="+mn-cs"/>
              </a:rPr>
              <a:t>CEO</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141414"/>
                </a:solidFill>
                <a:effectLst/>
                <a:uLnTx/>
                <a:uFillTx/>
                <a:latin typeface="Calibri"/>
                <a:ea typeface="+mn-ea"/>
                <a:cs typeface="+mn-cs"/>
              </a:rPr>
              <a:t>Eric Steigerwalt</a:t>
            </a:r>
            <a:endParaRPr kumimoji="0" lang="en-US" sz="1100" b="0" i="0" u="none" strike="noStrike" kern="0" cap="none" spc="0" normalizeH="0" baseline="0" noProof="0" dirty="0">
              <a:ln>
                <a:noFill/>
              </a:ln>
              <a:solidFill>
                <a:srgbClr val="141414"/>
              </a:solidFill>
              <a:effectLst/>
              <a:uLnTx/>
              <a:uFillTx/>
              <a:latin typeface="Calibri"/>
              <a:ea typeface="+mn-ea"/>
              <a:cs typeface="+mn-cs"/>
            </a:endParaRPr>
          </a:p>
        </p:txBody>
      </p:sp>
      <p:pic>
        <p:nvPicPr>
          <p:cNvPr id="16" name="Picture 15"/>
          <p:cNvPicPr>
            <a:picLocks noChangeAspect="1"/>
          </p:cNvPicPr>
          <p:nvPr/>
        </p:nvPicPr>
        <p:blipFill rotWithShape="1">
          <a:blip r:embed="rId7"/>
          <a:srcRect b="5543"/>
          <a:stretch/>
        </p:blipFill>
        <p:spPr>
          <a:xfrm>
            <a:off x="3307928" y="872681"/>
            <a:ext cx="599491" cy="563886"/>
          </a:xfrm>
          <a:prstGeom prst="rect">
            <a:avLst/>
          </a:prstGeom>
        </p:spPr>
      </p:pic>
      <p:pic>
        <p:nvPicPr>
          <p:cNvPr id="17" name="Picture 16"/>
          <p:cNvPicPr>
            <a:picLocks noChangeAspect="1"/>
          </p:cNvPicPr>
          <p:nvPr/>
        </p:nvPicPr>
        <p:blipFill rotWithShape="1">
          <a:blip r:embed="rId8"/>
          <a:srcRect b="5104"/>
          <a:stretch/>
        </p:blipFill>
        <p:spPr>
          <a:xfrm>
            <a:off x="4656649" y="1959854"/>
            <a:ext cx="573463" cy="552052"/>
          </a:xfrm>
          <a:prstGeom prst="rect">
            <a:avLst/>
          </a:prstGeom>
        </p:spPr>
      </p:pic>
      <p:sp>
        <p:nvSpPr>
          <p:cNvPr id="18" name="Rectangle 17"/>
          <p:cNvSpPr/>
          <p:nvPr/>
        </p:nvSpPr>
        <p:spPr>
          <a:xfrm>
            <a:off x="7340324" y="3987520"/>
            <a:ext cx="1354321" cy="555698"/>
          </a:xfrm>
          <a:prstGeom prst="rect">
            <a:avLst/>
          </a:prstGeom>
          <a:solidFill>
            <a:srgbClr val="FFFFFF">
              <a:lumMod val="95000"/>
            </a:srgbClr>
          </a:solidFill>
          <a:ln w="6350" cap="flat" cmpd="sng" algn="ctr">
            <a:solidFill>
              <a:srgbClr val="FFFFFF">
                <a:lumMod val="85000"/>
              </a:srgbClr>
            </a:solidFill>
            <a:prstDash val="solid"/>
          </a:ln>
          <a:effectLst/>
        </p:spPr>
        <p:txBody>
          <a:bodyPr spcFirstLastPara="0" vert="horz" wrap="square" lIns="6350" tIns="6350" rIns="6350" bIns="6350" numCol="1" spcCol="1270" anchor="ctr" anchorCtr="0">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141414"/>
                </a:solidFill>
                <a:effectLst/>
                <a:uLnTx/>
                <a:uFillTx/>
                <a:latin typeface="Calibri"/>
                <a:ea typeface="+mn-ea"/>
                <a:cs typeface="+mn-cs"/>
              </a:rPr>
              <a:t>SVP, Future State Delivery</a:t>
            </a:r>
            <a:endParaRPr kumimoji="0" lang="en-US" sz="1100" b="1" i="0" u="none" strike="noStrike" kern="0" cap="none" spc="0" normalizeH="0" baseline="0" noProof="0" dirty="0">
              <a:ln>
                <a:noFill/>
              </a:ln>
              <a:solidFill>
                <a:srgbClr val="141414"/>
              </a:solidFill>
              <a:effectLst/>
              <a:uLnTx/>
              <a:uFillTx/>
              <a:latin typeface="Calibri"/>
              <a:ea typeface="+mn-ea"/>
              <a:cs typeface="+mn-cs"/>
            </a:endParaRP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141414"/>
                </a:solidFill>
                <a:effectLst/>
                <a:uLnTx/>
                <a:uFillTx/>
                <a:latin typeface="Calibri"/>
                <a:ea typeface="+mn-ea"/>
                <a:cs typeface="+mn-cs"/>
              </a:rPr>
              <a:t>Kimberly </a:t>
            </a:r>
            <a:r>
              <a:rPr kumimoji="0" lang="en-US" sz="1100" b="0" i="0" u="none" strike="noStrike" kern="0" cap="none" spc="0" normalizeH="0" baseline="0" noProof="0" dirty="0">
                <a:ln>
                  <a:noFill/>
                </a:ln>
                <a:solidFill>
                  <a:srgbClr val="141414"/>
                </a:solidFill>
                <a:effectLst/>
                <a:uLnTx/>
                <a:uFillTx/>
                <a:latin typeface="Calibri"/>
                <a:ea typeface="+mn-ea"/>
                <a:cs typeface="+mn-cs"/>
              </a:rPr>
              <a:t>Berwanger</a:t>
            </a:r>
          </a:p>
        </p:txBody>
      </p:sp>
      <p:sp>
        <p:nvSpPr>
          <p:cNvPr id="19" name="Rectangle 18"/>
          <p:cNvSpPr/>
          <p:nvPr/>
        </p:nvSpPr>
        <p:spPr>
          <a:xfrm>
            <a:off x="5247398" y="3981311"/>
            <a:ext cx="1313010" cy="563887"/>
          </a:xfrm>
          <a:prstGeom prst="rect">
            <a:avLst/>
          </a:prstGeom>
          <a:solidFill>
            <a:srgbClr val="FFFFFF">
              <a:lumMod val="95000"/>
            </a:srgbClr>
          </a:solidFill>
          <a:ln w="6350" cap="flat" cmpd="sng" algn="ctr">
            <a:solidFill>
              <a:srgbClr val="FFFFFF">
                <a:lumMod val="85000"/>
              </a:srgbClr>
            </a:solidFill>
            <a:prstDash val="solid"/>
          </a:ln>
          <a:effectLst/>
        </p:spPr>
        <p:txBody>
          <a:bodyPr spcFirstLastPara="0" vert="horz" wrap="square" lIns="6350" tIns="6350" rIns="6350" bIns="6350" numCol="1" spcCol="1270" anchor="ctr" anchorCtr="0">
            <a:noAutofit/>
          </a:bodyPr>
          <a:lstStyle/>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141414"/>
                </a:solidFill>
                <a:effectLst/>
                <a:uLnTx/>
                <a:uFillTx/>
                <a:latin typeface="Calibri"/>
                <a:ea typeface="+mn-ea"/>
                <a:cs typeface="+mn-cs"/>
              </a:rPr>
              <a:t>VP, Infrastructure</a:t>
            </a:r>
            <a:endParaRPr kumimoji="0" lang="en-US" sz="1100" b="1" i="0" u="none" strike="noStrike" kern="0" cap="none" spc="0" normalizeH="0" baseline="0" noProof="0" dirty="0">
              <a:ln>
                <a:noFill/>
              </a:ln>
              <a:solidFill>
                <a:srgbClr val="141414"/>
              </a:solidFill>
              <a:effectLst/>
              <a:uLnTx/>
              <a:uFillTx/>
              <a:latin typeface="Calibri"/>
              <a:ea typeface="+mn-ea"/>
              <a:cs typeface="+mn-cs"/>
            </a:endParaRPr>
          </a:p>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141414"/>
                </a:solidFill>
                <a:effectLst/>
                <a:uLnTx/>
                <a:uFillTx/>
                <a:latin typeface="Calibri"/>
                <a:ea typeface="+mn-ea"/>
                <a:cs typeface="+mn-cs"/>
              </a:rPr>
              <a:t>Perry </a:t>
            </a:r>
            <a:r>
              <a:rPr kumimoji="0" lang="en-US" sz="1100" b="0" i="0" u="none" strike="noStrike" kern="0" cap="none" spc="0" normalizeH="0" baseline="0" noProof="0" dirty="0">
                <a:ln>
                  <a:noFill/>
                </a:ln>
                <a:solidFill>
                  <a:srgbClr val="141414"/>
                </a:solidFill>
                <a:effectLst/>
                <a:uLnTx/>
                <a:uFillTx/>
                <a:latin typeface="Calibri"/>
                <a:ea typeface="+mn-ea"/>
                <a:cs typeface="+mn-cs"/>
              </a:rPr>
              <a:t>Pao</a:t>
            </a:r>
          </a:p>
        </p:txBody>
      </p:sp>
      <p:sp>
        <p:nvSpPr>
          <p:cNvPr id="20" name="Rectangle 19"/>
          <p:cNvSpPr/>
          <p:nvPr/>
        </p:nvSpPr>
        <p:spPr>
          <a:xfrm>
            <a:off x="3102549" y="3987519"/>
            <a:ext cx="1335075" cy="563887"/>
          </a:xfrm>
          <a:prstGeom prst="rect">
            <a:avLst/>
          </a:prstGeom>
          <a:solidFill>
            <a:srgbClr val="FFFFFF">
              <a:lumMod val="95000"/>
            </a:srgbClr>
          </a:solidFill>
          <a:ln w="6350" cap="flat" cmpd="sng" algn="ctr">
            <a:solidFill>
              <a:srgbClr val="FFFFFF">
                <a:lumMod val="85000"/>
              </a:srgbClr>
            </a:solidFill>
            <a:prstDash val="solid"/>
          </a:ln>
          <a:effectLst/>
        </p:spPr>
        <p:txBody>
          <a:bodyPr spcFirstLastPara="0" vert="horz" wrap="square" lIns="6350" tIns="6350" rIns="6350" bIns="6350" numCol="1" spcCol="1270" anchor="ctr" anchorCtr="0">
            <a:noAutofit/>
          </a:bodyPr>
          <a:lstStyle/>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141414"/>
                </a:solidFill>
                <a:effectLst/>
                <a:uLnTx/>
                <a:uFillTx/>
                <a:latin typeface="Calibri"/>
                <a:ea typeface="+mn-ea"/>
                <a:cs typeface="+mn-cs"/>
              </a:rPr>
              <a:t>Chief Data Officer</a:t>
            </a:r>
            <a:endParaRPr kumimoji="0" lang="en-US" sz="1100" b="1" i="0" u="none" strike="noStrike" kern="0" cap="none" spc="0" normalizeH="0" baseline="0" noProof="0" dirty="0">
              <a:ln>
                <a:noFill/>
              </a:ln>
              <a:solidFill>
                <a:srgbClr val="141414"/>
              </a:solidFill>
              <a:effectLst/>
              <a:uLnTx/>
              <a:uFillTx/>
              <a:latin typeface="Calibri"/>
              <a:ea typeface="+mn-ea"/>
              <a:cs typeface="+mn-cs"/>
            </a:endParaRPr>
          </a:p>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141414"/>
                </a:solidFill>
                <a:effectLst/>
                <a:uLnTx/>
                <a:uFillTx/>
                <a:latin typeface="Calibri"/>
                <a:ea typeface="+mn-ea"/>
                <a:cs typeface="+mn-cs"/>
              </a:rPr>
              <a:t>Hamilton </a:t>
            </a:r>
            <a:r>
              <a:rPr kumimoji="0" lang="en-US" sz="1100" b="0" i="0" u="none" strike="noStrike" kern="0" cap="none" spc="0" normalizeH="0" baseline="0" noProof="0" dirty="0">
                <a:ln>
                  <a:noFill/>
                </a:ln>
                <a:solidFill>
                  <a:srgbClr val="141414"/>
                </a:solidFill>
                <a:effectLst/>
                <a:uLnTx/>
                <a:uFillTx/>
                <a:latin typeface="Calibri"/>
                <a:ea typeface="+mn-ea"/>
                <a:cs typeface="+mn-cs"/>
              </a:rPr>
              <a:t>Faris</a:t>
            </a:r>
          </a:p>
        </p:txBody>
      </p:sp>
      <p:sp>
        <p:nvSpPr>
          <p:cNvPr id="21" name="Rectangle 20"/>
          <p:cNvSpPr/>
          <p:nvPr/>
        </p:nvSpPr>
        <p:spPr>
          <a:xfrm>
            <a:off x="1010585" y="3979330"/>
            <a:ext cx="1313010" cy="563887"/>
          </a:xfrm>
          <a:prstGeom prst="rect">
            <a:avLst/>
          </a:prstGeom>
          <a:solidFill>
            <a:srgbClr val="FFFFFF">
              <a:lumMod val="95000"/>
            </a:srgbClr>
          </a:solidFill>
          <a:ln w="6350" cap="flat" cmpd="sng" algn="ctr">
            <a:solidFill>
              <a:srgbClr val="FFFFFF">
                <a:lumMod val="85000"/>
              </a:srgbClr>
            </a:solidFill>
            <a:prstDash val="solid"/>
          </a:ln>
          <a:effectLst/>
        </p:spPr>
        <p:txBody>
          <a:bodyPr spcFirstLastPara="0" vert="horz" wrap="square" lIns="6350" tIns="6350" rIns="6350" bIns="6350" numCol="1" spcCol="1270" anchor="ctr" anchorCtr="0">
            <a:noAutofit/>
          </a:bodyPr>
          <a:lstStyle/>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141414"/>
                </a:solidFill>
                <a:effectLst/>
                <a:uLnTx/>
                <a:uFillTx/>
                <a:latin typeface="Calibri"/>
                <a:ea typeface="+mn-ea"/>
                <a:cs typeface="+mn-cs"/>
              </a:rPr>
              <a:t>Chief Information Security Officer</a:t>
            </a:r>
            <a:endParaRPr kumimoji="0" lang="en-US" sz="1100" b="1" i="0" u="none" strike="noStrike" kern="0" cap="none" spc="0" normalizeH="0" baseline="0" noProof="0" dirty="0">
              <a:ln>
                <a:noFill/>
              </a:ln>
              <a:solidFill>
                <a:srgbClr val="141414"/>
              </a:solidFill>
              <a:effectLst/>
              <a:uLnTx/>
              <a:uFillTx/>
              <a:latin typeface="Calibri"/>
              <a:ea typeface="+mn-ea"/>
              <a:cs typeface="+mn-cs"/>
            </a:endParaRPr>
          </a:p>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141414"/>
                </a:solidFill>
                <a:effectLst/>
                <a:uLnTx/>
                <a:uFillTx/>
                <a:latin typeface="Calibri"/>
                <a:ea typeface="+mn-ea"/>
                <a:cs typeface="+mn-cs"/>
              </a:rPr>
              <a:t>Robert </a:t>
            </a:r>
            <a:r>
              <a:rPr kumimoji="0" lang="en-US" sz="1100" b="0" i="0" u="none" strike="noStrike" kern="0" cap="none" spc="0" normalizeH="0" baseline="0" noProof="0" dirty="0">
                <a:ln>
                  <a:noFill/>
                </a:ln>
                <a:solidFill>
                  <a:srgbClr val="141414"/>
                </a:solidFill>
                <a:effectLst/>
                <a:uLnTx/>
                <a:uFillTx/>
                <a:latin typeface="Calibri"/>
                <a:ea typeface="+mn-ea"/>
                <a:cs typeface="+mn-cs"/>
              </a:rPr>
              <a:t>Allen</a:t>
            </a:r>
          </a:p>
        </p:txBody>
      </p:sp>
      <p:cxnSp>
        <p:nvCxnSpPr>
          <p:cNvPr id="22" name="Elbow Connector 21"/>
          <p:cNvCxnSpPr>
            <a:stCxn id="15" idx="2"/>
            <a:endCxn id="14" idx="0"/>
          </p:cNvCxnSpPr>
          <p:nvPr/>
        </p:nvCxnSpPr>
        <p:spPr>
          <a:xfrm rot="5400000">
            <a:off x="2903912" y="199746"/>
            <a:ext cx="509471" cy="2983113"/>
          </a:xfrm>
          <a:prstGeom prst="bentConnector3">
            <a:avLst/>
          </a:prstGeom>
          <a:ln w="31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5" idx="2"/>
            <a:endCxn id="13" idx="0"/>
          </p:cNvCxnSpPr>
          <p:nvPr/>
        </p:nvCxnSpPr>
        <p:spPr>
          <a:xfrm rot="5400000">
            <a:off x="3951315" y="1255339"/>
            <a:ext cx="517660" cy="880116"/>
          </a:xfrm>
          <a:prstGeom prst="bentConnector3">
            <a:avLst>
              <a:gd name="adj1" fmla="val 48996"/>
            </a:avLst>
          </a:prstGeom>
          <a:ln w="31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5" idx="2"/>
            <a:endCxn id="12" idx="0"/>
          </p:cNvCxnSpPr>
          <p:nvPr/>
        </p:nvCxnSpPr>
        <p:spPr>
          <a:xfrm rot="16200000" flipH="1">
            <a:off x="5021327" y="1065443"/>
            <a:ext cx="511452" cy="1253700"/>
          </a:xfrm>
          <a:prstGeom prst="bentConnector3">
            <a:avLst>
              <a:gd name="adj1" fmla="val 50000"/>
            </a:avLst>
          </a:prstGeom>
          <a:ln w="31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5" idx="2"/>
            <a:endCxn id="11" idx="0"/>
          </p:cNvCxnSpPr>
          <p:nvPr/>
        </p:nvCxnSpPr>
        <p:spPr>
          <a:xfrm rot="16200000" flipH="1">
            <a:off x="6072904" y="13866"/>
            <a:ext cx="521881" cy="3367282"/>
          </a:xfrm>
          <a:prstGeom prst="bentConnector3">
            <a:avLst>
              <a:gd name="adj1" fmla="val 48009"/>
            </a:avLst>
          </a:prstGeom>
          <a:ln w="31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Kimberly Berwang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5223" y="3987519"/>
            <a:ext cx="598178" cy="5638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Perry Pa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2688" y="3987519"/>
            <a:ext cx="598178" cy="5475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media.licdn.com/dms/image/C4D03AQEWC7netwojhQ/profile-displayphoto-shrink_200_200/0?e=1580947200&amp;v=beta&amp;t=Ql7nbaSgMosJHrhw8nDndX-P0lmk8GajewhtN2Nts7I"/>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9769" y="3984346"/>
            <a:ext cx="585355" cy="5624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s://media.licdn.com/dms/image/C5103AQE5ZmzTpGaZkQ/profile-displayphoto-shrink_200_200/0?e=1580947200&amp;v=beta&amp;t=AACOVNPMDTLEok2VkL8_zUYIN4tLOCoQh43nQraClr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4048" y="3987519"/>
            <a:ext cx="595523" cy="59876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Elbow Connector 29"/>
          <p:cNvCxnSpPr>
            <a:stCxn id="11" idx="2"/>
            <a:endCxn id="18" idx="0"/>
          </p:cNvCxnSpPr>
          <p:nvPr/>
        </p:nvCxnSpPr>
        <p:spPr>
          <a:xfrm rot="5400000">
            <a:off x="7278688" y="3248722"/>
            <a:ext cx="1477595" cy="12700"/>
          </a:xfrm>
          <a:prstGeom prst="bentConnector3">
            <a:avLst>
              <a:gd name="adj1" fmla="val 50000"/>
            </a:avLst>
          </a:prstGeom>
          <a:ln w="31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1" idx="2"/>
            <a:endCxn id="19" idx="0"/>
          </p:cNvCxnSpPr>
          <p:nvPr/>
        </p:nvCxnSpPr>
        <p:spPr>
          <a:xfrm rot="5400000">
            <a:off x="6225001" y="2188827"/>
            <a:ext cx="1471386" cy="2113582"/>
          </a:xfrm>
          <a:prstGeom prst="bentConnector3">
            <a:avLst>
              <a:gd name="adj1" fmla="val 73083"/>
            </a:avLst>
          </a:prstGeom>
          <a:ln w="31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1" idx="2"/>
            <a:endCxn id="20" idx="0"/>
          </p:cNvCxnSpPr>
          <p:nvPr/>
        </p:nvCxnSpPr>
        <p:spPr>
          <a:xfrm rot="5400000">
            <a:off x="5154989" y="1125023"/>
            <a:ext cx="1477594" cy="4247398"/>
          </a:xfrm>
          <a:prstGeom prst="bentConnector3">
            <a:avLst>
              <a:gd name="adj1" fmla="val 72986"/>
            </a:avLst>
          </a:prstGeom>
          <a:ln w="31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1" idx="2"/>
            <a:endCxn id="21" idx="0"/>
          </p:cNvCxnSpPr>
          <p:nvPr/>
        </p:nvCxnSpPr>
        <p:spPr>
          <a:xfrm rot="5400000">
            <a:off x="4107586" y="69430"/>
            <a:ext cx="1469405" cy="6350395"/>
          </a:xfrm>
          <a:prstGeom prst="bentConnector3">
            <a:avLst>
              <a:gd name="adj1" fmla="val 73114"/>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609669" y="2713887"/>
            <a:ext cx="1313010" cy="563887"/>
          </a:xfrm>
          <a:prstGeom prst="rect">
            <a:avLst/>
          </a:prstGeom>
          <a:solidFill>
            <a:srgbClr val="FFFFFF">
              <a:lumMod val="95000"/>
            </a:srgbClr>
          </a:solidFill>
          <a:ln w="6350" cap="flat" cmpd="sng" algn="ctr">
            <a:solidFill>
              <a:srgbClr val="FFFFFF">
                <a:lumMod val="85000"/>
              </a:srgbClr>
            </a:solidFill>
            <a:prstDash val="solid"/>
          </a:ln>
          <a:effectLst/>
        </p:spPr>
        <p:txBody>
          <a:bodyPr spcFirstLastPara="0" vert="horz" wrap="square" lIns="6350" tIns="6350" rIns="6350" bIns="6350" numCol="1" spcCol="1270" anchor="ctr" anchorCtr="0">
            <a:noAutofit/>
          </a:bodyPr>
          <a:lstStyle/>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141414"/>
                </a:solidFill>
                <a:effectLst/>
                <a:uLnTx/>
                <a:uFillTx/>
                <a:latin typeface="Calibri"/>
                <a:ea typeface="+mn-ea"/>
                <a:cs typeface="+mn-cs"/>
              </a:rPr>
              <a:t>Chief Admin &amp; Gen Counsel</a:t>
            </a:r>
            <a:endParaRPr kumimoji="0" lang="en-US" sz="1100" b="1" i="0" u="none" strike="noStrike" kern="0" cap="none" spc="0" normalizeH="0" baseline="0" noProof="0" dirty="0">
              <a:ln>
                <a:noFill/>
              </a:ln>
              <a:solidFill>
                <a:srgbClr val="141414"/>
              </a:solidFill>
              <a:effectLst/>
              <a:uLnTx/>
              <a:uFillTx/>
              <a:latin typeface="Calibri"/>
              <a:ea typeface="+mn-ea"/>
              <a:cs typeface="+mn-cs"/>
            </a:endParaRPr>
          </a:p>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41414"/>
                </a:solidFill>
                <a:effectLst/>
                <a:uLnTx/>
                <a:uFillTx/>
                <a:latin typeface="Calibri"/>
                <a:ea typeface="+mn-ea"/>
                <a:cs typeface="+mn-cs"/>
              </a:rPr>
              <a:t>Christine DeBiase</a:t>
            </a:r>
          </a:p>
        </p:txBody>
      </p:sp>
      <p:sp>
        <p:nvSpPr>
          <p:cNvPr id="35" name="Rectangle 34"/>
          <p:cNvSpPr/>
          <p:nvPr/>
        </p:nvSpPr>
        <p:spPr>
          <a:xfrm>
            <a:off x="3865219" y="2713887"/>
            <a:ext cx="1313010" cy="563887"/>
          </a:xfrm>
          <a:prstGeom prst="rect">
            <a:avLst/>
          </a:prstGeom>
          <a:solidFill>
            <a:srgbClr val="FFFFFF">
              <a:lumMod val="95000"/>
            </a:srgbClr>
          </a:solidFill>
          <a:ln w="6350" cap="flat" cmpd="sng" algn="ctr">
            <a:solidFill>
              <a:srgbClr val="FFFFFF">
                <a:lumMod val="85000"/>
              </a:srgbClr>
            </a:solidFill>
            <a:prstDash val="solid"/>
          </a:ln>
          <a:effectLst/>
        </p:spPr>
        <p:txBody>
          <a:bodyPr spcFirstLastPara="0" vert="horz" wrap="square" lIns="6350" tIns="6350" rIns="6350" bIns="6350" numCol="1" spcCol="1270" anchor="ctr" anchorCtr="0">
            <a:noAutofit/>
          </a:bodyPr>
          <a:lstStyle/>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141414"/>
                </a:solidFill>
                <a:effectLst/>
                <a:uLnTx/>
                <a:uFillTx/>
                <a:latin typeface="Calibri"/>
                <a:ea typeface="+mn-ea"/>
                <a:cs typeface="+mn-cs"/>
              </a:rPr>
              <a:t>Chief Distribution &amp; Marketing</a:t>
            </a:r>
            <a:endParaRPr kumimoji="0" lang="en-US" sz="1100" b="1" i="0" u="none" strike="noStrike" kern="0" cap="none" spc="0" normalizeH="0" baseline="0" noProof="0" dirty="0">
              <a:ln>
                <a:noFill/>
              </a:ln>
              <a:solidFill>
                <a:srgbClr val="141414"/>
              </a:solidFill>
              <a:effectLst/>
              <a:uLnTx/>
              <a:uFillTx/>
              <a:latin typeface="Calibri"/>
              <a:ea typeface="+mn-ea"/>
              <a:cs typeface="+mn-cs"/>
            </a:endParaRPr>
          </a:p>
          <a:p>
            <a:pPr marL="112713" marR="0" lvl="0" indent="0" algn="ctr" defTabSz="45717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141414"/>
                </a:solidFill>
                <a:effectLst/>
                <a:uLnTx/>
                <a:uFillTx/>
                <a:latin typeface="Calibri"/>
                <a:ea typeface="+mn-ea"/>
                <a:cs typeface="+mn-cs"/>
              </a:rPr>
              <a:t>Myles </a:t>
            </a:r>
            <a:r>
              <a:rPr kumimoji="0" lang="en-US" sz="1100" b="0" i="0" u="none" strike="noStrike" kern="0" cap="none" spc="0" normalizeH="0" baseline="0" noProof="0" dirty="0">
                <a:ln>
                  <a:noFill/>
                </a:ln>
                <a:solidFill>
                  <a:srgbClr val="141414"/>
                </a:solidFill>
                <a:effectLst/>
                <a:uLnTx/>
                <a:uFillTx/>
                <a:latin typeface="Calibri"/>
                <a:ea typeface="+mn-ea"/>
                <a:cs typeface="+mn-cs"/>
              </a:rPr>
              <a:t>J. Lambert </a:t>
            </a:r>
          </a:p>
        </p:txBody>
      </p:sp>
      <p:cxnSp>
        <p:nvCxnSpPr>
          <p:cNvPr id="36" name="Elbow Connector 35"/>
          <p:cNvCxnSpPr>
            <a:stCxn id="15" idx="2"/>
            <a:endCxn id="34" idx="0"/>
          </p:cNvCxnSpPr>
          <p:nvPr/>
        </p:nvCxnSpPr>
        <p:spPr>
          <a:xfrm rot="5400000">
            <a:off x="2819529" y="883213"/>
            <a:ext cx="1277320" cy="2384029"/>
          </a:xfrm>
          <a:prstGeom prst="bentConnector3">
            <a:avLst>
              <a:gd name="adj1" fmla="val 19901"/>
            </a:avLst>
          </a:prstGeom>
          <a:ln w="31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15" idx="2"/>
            <a:endCxn id="35" idx="0"/>
          </p:cNvCxnSpPr>
          <p:nvPr/>
        </p:nvCxnSpPr>
        <p:spPr>
          <a:xfrm rot="5400000">
            <a:off x="3947304" y="2010988"/>
            <a:ext cx="1277320" cy="128479"/>
          </a:xfrm>
          <a:prstGeom prst="bentConnector3">
            <a:avLst>
              <a:gd name="adj1" fmla="val 19901"/>
            </a:avLst>
          </a:prstGeom>
          <a:ln w="31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979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048" y="183581"/>
            <a:ext cx="8417052" cy="621030"/>
          </a:xfrm>
        </p:spPr>
        <p:txBody>
          <a:bodyPr/>
          <a:lstStyle/>
          <a:p>
            <a:r>
              <a:rPr lang="en-US" dirty="0" smtClean="0"/>
              <a:t>BHF Project Team</a:t>
            </a:r>
            <a:endParaRPr lang="en-US" dirty="0"/>
          </a:p>
        </p:txBody>
      </p:sp>
      <p:sp>
        <p:nvSpPr>
          <p:cNvPr id="4" name="Footer Placeholder 3"/>
          <p:cNvSpPr>
            <a:spLocks noGrp="1"/>
          </p:cNvSpPr>
          <p:nvPr>
            <p:ph type="ftr" sz="quarter" idx="3"/>
          </p:nvPr>
        </p:nvSpPr>
        <p:spPr/>
        <p:txBody>
          <a:bodyPr/>
          <a:lstStyle/>
          <a:p>
            <a:r>
              <a:rPr lang="en-US" smtClean="0"/>
              <a:t>© 2020 Cognizant</a:t>
            </a:r>
            <a:endParaRPr lang="en-US" dirty="0"/>
          </a:p>
        </p:txBody>
      </p:sp>
      <p:sp>
        <p:nvSpPr>
          <p:cNvPr id="5" name="Slide Number Placeholder 4"/>
          <p:cNvSpPr>
            <a:spLocks noGrp="1"/>
          </p:cNvSpPr>
          <p:nvPr>
            <p:ph type="sldNum" sz="quarter" idx="4"/>
          </p:nvPr>
        </p:nvSpPr>
        <p:spPr/>
        <p:txBody>
          <a:bodyPr/>
          <a:lstStyle/>
          <a:p>
            <a:fld id="{2EFEF571-C9B4-4D92-A7F7-315B894862A8}" type="slidenum">
              <a:rPr lang="en-US" smtClean="0"/>
              <a:pPr/>
              <a:t>9</a:t>
            </a:fld>
            <a:endParaRPr lang="en-US" dirty="0"/>
          </a:p>
        </p:txBody>
      </p:sp>
      <p:pic>
        <p:nvPicPr>
          <p:cNvPr id="6" name="Picture 5"/>
          <p:cNvPicPr>
            <a:picLocks noChangeAspect="1"/>
          </p:cNvPicPr>
          <p:nvPr/>
        </p:nvPicPr>
        <p:blipFill>
          <a:blip r:embed="rId2"/>
          <a:stretch>
            <a:fillRect/>
          </a:stretch>
        </p:blipFill>
        <p:spPr>
          <a:xfrm>
            <a:off x="332083" y="684054"/>
            <a:ext cx="8407067" cy="3880966"/>
          </a:xfrm>
          <a:prstGeom prst="rect">
            <a:avLst/>
          </a:prstGeom>
        </p:spPr>
      </p:pic>
    </p:spTree>
    <p:extLst>
      <p:ext uri="{BB962C8B-B14F-4D97-AF65-F5344CB8AC3E}">
        <p14:creationId xmlns:p14="http://schemas.microsoft.com/office/powerpoint/2010/main" val="20604843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NKZrXYSsP0KXDbwb5C2Xw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heme/theme1.xml><?xml version="1.0" encoding="utf-8"?>
<a:theme xmlns:a="http://schemas.openxmlformats.org/drawingml/2006/main" name="Cognizantnewbrand">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0CA51CAFEEE94B838F52828BC75A23" ma:contentTypeVersion="10" ma:contentTypeDescription="Create a new document." ma:contentTypeScope="" ma:versionID="9a32c0057ddd0a73e9e62f622a35881a">
  <xsd:schema xmlns:xsd="http://www.w3.org/2001/XMLSchema" xmlns:xs="http://www.w3.org/2001/XMLSchema" xmlns:p="http://schemas.microsoft.com/office/2006/metadata/properties" xmlns:ns3="6280f6e6-e634-4964-961b-e29d01238399" targetNamespace="http://schemas.microsoft.com/office/2006/metadata/properties" ma:root="true" ma:fieldsID="b4f22acf86b69da71444c91bcdc47ad5" ns3:_="">
    <xsd:import namespace="6280f6e6-e634-4964-961b-e29d01238399"/>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80f6e6-e634-4964-961b-e29d012383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MediaServiceLocation" ma:internalName="MediaServiceLocation"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B683CF-7DFD-4974-9672-9F63D2D5A38C}">
  <ds:schemaRefs>
    <ds:schemaRef ds:uri="http://schemas.microsoft.com/sharepoint/v3/contenttype/forms"/>
  </ds:schemaRefs>
</ds:datastoreItem>
</file>

<file path=customXml/itemProps2.xml><?xml version="1.0" encoding="utf-8"?>
<ds:datastoreItem xmlns:ds="http://schemas.openxmlformats.org/officeDocument/2006/customXml" ds:itemID="{E199C0D3-8D7A-4A60-BBF5-294EA95641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80f6e6-e634-4964-961b-e29d012383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421221-6257-44B8-A0C2-D26A1BFC5168}">
  <ds:schemaRef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dcmitype/"/>
    <ds:schemaRef ds:uri="http://www.w3.org/XML/1998/namespace"/>
    <ds:schemaRef ds:uri="6280f6e6-e634-4964-961b-e29d01238399"/>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53845</TotalTime>
  <Words>5035</Words>
  <Application>Microsoft Office PowerPoint</Application>
  <PresentationFormat>On-screen Show (16:9)</PresentationFormat>
  <Paragraphs>1148</Paragraphs>
  <Slides>33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ＭＳ Ｐゴシック</vt:lpstr>
      <vt:lpstr>Arial</vt:lpstr>
      <vt:lpstr>Arial Regular</vt:lpstr>
      <vt:lpstr>Calibri</vt:lpstr>
      <vt:lpstr>Cambria Math</vt:lpstr>
      <vt:lpstr>Courier New</vt:lpstr>
      <vt:lpstr>굴림</vt:lpstr>
      <vt:lpstr>Verdana</vt:lpstr>
      <vt:lpstr>Wingdings</vt:lpstr>
      <vt:lpstr>Wingdings 2</vt:lpstr>
      <vt:lpstr>Cognizantnewbrand</vt:lpstr>
      <vt:lpstr>BHF –Transition Handover</vt:lpstr>
      <vt:lpstr>Agenda </vt:lpstr>
      <vt:lpstr>BHF – Company Overview  </vt:lpstr>
      <vt:lpstr>Brighthouse Financial - Overview</vt:lpstr>
      <vt:lpstr>Brighthouse Financial - Timeline</vt:lpstr>
      <vt:lpstr>BHF comparison with peers as per 2017 Asset under mgmt. data </vt:lpstr>
      <vt:lpstr>Business and Digital Strategy</vt:lpstr>
      <vt:lpstr>Brighthouse Financial Organization Structure</vt:lpstr>
      <vt:lpstr>BHF Project Team</vt:lpstr>
      <vt:lpstr>BHF Locations</vt:lpstr>
      <vt:lpstr>Current State Summary </vt:lpstr>
      <vt:lpstr>End User Computing</vt:lpstr>
      <vt:lpstr>Network Services</vt:lpstr>
      <vt:lpstr>Cloud Computing</vt:lpstr>
      <vt:lpstr>Security</vt:lpstr>
      <vt:lpstr>Proposed Tools &amp; FRM  </vt:lpstr>
      <vt:lpstr>Tools- Current vs Target</vt:lpstr>
      <vt:lpstr>Tools- Current vs Target (Contd.)</vt:lpstr>
      <vt:lpstr>FRM Summary (1/3)</vt:lpstr>
      <vt:lpstr>FRM Summary (2/3)</vt:lpstr>
      <vt:lpstr>FRM Summary (3/3)</vt:lpstr>
      <vt:lpstr>Architecture – Reference View  </vt:lpstr>
      <vt:lpstr>PowerPoint Presentation</vt:lpstr>
      <vt:lpstr>End User Computing Current vs Target Environment</vt:lpstr>
      <vt:lpstr>Delivery Locations  </vt:lpstr>
      <vt:lpstr>Delivery Location &amp; Roles</vt:lpstr>
      <vt:lpstr>Tower Wise – Focus Areas  </vt:lpstr>
      <vt:lpstr>Cloud</vt:lpstr>
      <vt:lpstr>Network</vt:lpstr>
      <vt:lpstr>Network</vt:lpstr>
      <vt:lpstr>End User Computing</vt:lpstr>
      <vt:lpstr>Security</vt:lpstr>
      <vt:lpstr>Thank You</vt:lpstr>
    </vt:vector>
  </TitlesOfParts>
  <Manager/>
  <Company>Cognizant Technology Solutions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OCM CoE - Capabilities</dc:title>
  <dc:subject/>
  <dc:creator>Cole, Ladawna (Cognizant)</dc:creator>
  <cp:keywords/>
  <dc:description/>
  <cp:lastModifiedBy>Tanjore Guruswamy, Ravi Shankar (Cognizant)</cp:lastModifiedBy>
  <cp:revision>2458</cp:revision>
  <cp:lastPrinted>2020-03-26T13:28:36Z</cp:lastPrinted>
  <dcterms:created xsi:type="dcterms:W3CDTF">2018-08-01T04:55:58Z</dcterms:created>
  <dcterms:modified xsi:type="dcterms:W3CDTF">2020-05-19T16:54:26Z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0x010100540CA51CAFEEE94B838F52828BC75A23</vt:lpwstr>
  </property>
</Properties>
</file>